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Anton" panose="020B0604020202020204" charset="0"/>
      <p:regular r:id="rId24"/>
    </p:embeddedFont>
    <p:embeddedFont>
      <p:font typeface="Baumans" panose="020B0604020202020204" charset="0"/>
      <p:regular r:id="rId25"/>
    </p:embeddedFont>
    <p:embeddedFont>
      <p:font typeface="Poppins ExtraBold" panose="020B0604020202020204" charset="0"/>
      <p:bold r:id="rId26"/>
      <p:boldItalic r:id="rId27"/>
    </p:embeddedFont>
    <p:embeddedFont>
      <p:font typeface="Tajawal Medium" panose="00000600000000000000" charset="-78"/>
      <p:regular r:id="rId28"/>
      <p:bold r:id="rId29"/>
    </p:embeddedFont>
    <p:embeddedFont>
      <p:font typeface="Tahoma" panose="020B0604030504040204" pitchFamily="34" charset="0"/>
      <p:regular r:id="rId30"/>
      <p:bold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2" roundtripDataSignature="AMtx7mju7ZN+KbwSN7j+EGvwzABd8JSF5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2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46449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724364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69668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29895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86849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03017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023848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419100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458675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93575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814791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505188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811098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09831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8" name="Google Shape;51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854157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9" name="Google Shape;52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273935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0" name="Google Shape;580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86705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5" name="Google Shape;66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8463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9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9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1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1"/>
          <p:cNvSpPr txBox="1">
            <a:spLocks noGrp="1"/>
          </p:cNvSpPr>
          <p:nvPr>
            <p:ph type="title"/>
          </p:nvPr>
        </p:nvSpPr>
        <p:spPr>
          <a:xfrm>
            <a:off x="4344633" y="600200"/>
            <a:ext cx="6887200" cy="54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defRPr sz="128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7" name="Google Shape;27;p2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2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2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2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4" name="Google Shape;64;p2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2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4" name="Google Shape;84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6.pn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964" y="-117903"/>
            <a:ext cx="12335929" cy="709380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rgbClr val="F6F9FC">
                  <a:alpha val="26666"/>
                </a:srgbClr>
              </a:gs>
              <a:gs pos="100000">
                <a:srgbClr val="0A1F61">
                  <a:alpha val="41960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3" name="Google Shape;93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51468" y="93866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12889" y="4025348"/>
            <a:ext cx="6714451" cy="2235107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990539" y="4625567"/>
            <a:ext cx="5308004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"/>
          <p:cNvSpPr txBox="1"/>
          <p:nvPr/>
        </p:nvSpPr>
        <p:spPr>
          <a:xfrm>
            <a:off x="2363524" y="0"/>
            <a:ext cx="3406589" cy="1815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4000" b="0" i="0" u="none" strike="noStrike" cap="none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Academic Staff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2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</a:t>
            </a:r>
            <a:endParaRPr sz="32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6835125" y="4709090"/>
            <a:ext cx="548388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 b="1">
                <a:solidFill>
                  <a:srgbClr val="0A1F61"/>
                </a:solidFill>
                <a:latin typeface="Tahoma"/>
                <a:ea typeface="Tahoma"/>
                <a:cs typeface="Tahoma"/>
                <a:sym typeface="Tahoma"/>
              </a:rPr>
              <a:t>د/نائل يسري</a:t>
            </a:r>
            <a:endParaRPr sz="3600" b="1">
              <a:solidFill>
                <a:srgbClr val="0A1F6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99" name="Google Shape;99;p1"/>
          <p:cNvSpPr txBox="1">
            <a:spLocks noGrp="1"/>
          </p:cNvSpPr>
          <p:nvPr>
            <p:ph type="ctrTitle"/>
          </p:nvPr>
        </p:nvSpPr>
        <p:spPr>
          <a:xfrm>
            <a:off x="317013" y="3738326"/>
            <a:ext cx="5453100" cy="24379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ar-SA" sz="4400" b="1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جامعة الجميع الذكية</a:t>
            </a:r>
            <a:r>
              <a:rPr lang="ar-SA" sz="6000" b="1">
                <a:solidFill>
                  <a:srgbClr val="666666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/>
            </a:r>
            <a:br>
              <a:rPr lang="ar-SA" sz="6000" b="1">
                <a:solidFill>
                  <a:srgbClr val="666666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</a:br>
            <a:endParaRPr sz="6000" b="1">
              <a:solidFill>
                <a:srgbClr val="666666"/>
              </a:solidFill>
              <a:latin typeface="Poppins ExtraBold"/>
              <a:ea typeface="Poppins ExtraBold"/>
              <a:cs typeface="Poppins ExtraBold"/>
              <a:sym typeface="Poppins ExtraBold"/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169531" y="5194110"/>
            <a:ext cx="5359087" cy="608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r>
              <a:rPr lang="ar-SA" sz="3600" b="1" i="0" u="none" strike="noStrike" cap="none" dirty="0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مقرر: إداره المخاطر التشغيليه و </a:t>
            </a:r>
            <a:r>
              <a:rPr lang="ar-SA" sz="3600" b="1" i="0" u="none" strike="noStrike" cap="none" dirty="0" smtClean="0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الاستراتيجيه</a:t>
            </a:r>
            <a:endParaRPr sz="3600" b="1" i="0" u="none" strike="noStrike" cap="none" dirty="0">
              <a:solidFill>
                <a:srgbClr val="24A9E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2"/>
          <p:cNvSpPr txBox="1"/>
          <p:nvPr/>
        </p:nvSpPr>
        <p:spPr>
          <a:xfrm>
            <a:off x="977004" y="1345868"/>
            <a:ext cx="6992536" cy="17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endParaRPr sz="4400" b="1" i="0" u="none" strike="noStrike" cap="none">
              <a:solidFill>
                <a:srgbClr val="24A9E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110" name="Google Shape;110;p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736329" y="147271"/>
            <a:ext cx="3267424" cy="5907194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"/>
          <p:cNvSpPr/>
          <p:nvPr/>
        </p:nvSpPr>
        <p:spPr>
          <a:xfrm>
            <a:off x="188247" y="1921704"/>
            <a:ext cx="11815506" cy="46012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2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الخبــــرات:</a:t>
            </a:r>
            <a:endParaRPr/>
          </a:p>
          <a:p>
            <a:pPr marL="0" marR="0" lvl="2" indent="0" algn="r" rtl="1">
              <a:spcBef>
                <a:spcPts val="600"/>
              </a:spcBef>
              <a:spcAft>
                <a:spcPts val="0"/>
              </a:spcAft>
              <a:buNone/>
            </a:pPr>
            <a:r>
              <a:rPr lang="ar-SA" sz="2000" b="1" i="0" u="none" strike="noStrike" cap="non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 درجة الدكتوراة في إدارة المخاطر – كليه الهندسه جامعه القاهره</a:t>
            </a:r>
            <a:endParaRPr/>
          </a:p>
          <a:p>
            <a:pPr marL="0" marR="0" lvl="2" indent="0" algn="r" rtl="1">
              <a:spcBef>
                <a:spcPts val="600"/>
              </a:spcBef>
              <a:spcAft>
                <a:spcPts val="0"/>
              </a:spcAft>
              <a:buNone/>
            </a:pPr>
            <a:r>
              <a:rPr lang="ar-SA" sz="2000" b="1" i="0" u="none" strike="noStrike" cap="non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، مدير مخاطر محترف ((RMP, شهادة الأيزو 31000: 2018 محترف إدارة المخاطر و مدرب معتمد.</a:t>
            </a:r>
            <a:endParaRPr/>
          </a:p>
          <a:p>
            <a:pPr marL="285750" marR="0" lvl="2" indent="-285750" algn="r" rtl="1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lang="ar-SA" sz="2000" b="1" i="0" u="none" strike="noStrike" cap="non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18 عاماً من الخبرة في إدارة المشاريع/ إدارة المخاطر</a:t>
            </a:r>
            <a:endParaRPr/>
          </a:p>
          <a:p>
            <a:pPr marL="285750" marR="0" lvl="2" indent="-285750" algn="r" rtl="1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lang="ar-SA" sz="2000" b="1" i="0" u="none" strike="noStrike" cap="non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حاصل علي جائزه افضل تطبيق لاداره المخاطر بالقطاع العام (2021) بالمملكه العربيه السعوديه</a:t>
            </a:r>
            <a:endParaRPr/>
          </a:p>
          <a:p>
            <a:pPr marL="285750" marR="0" lvl="2" indent="-285750" algn="r" rtl="1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lang="ar-SA" sz="2000" b="1" i="0" u="none" strike="noStrike" cap="non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مدير اقليمي لاداره المخاطر بشركه إيكوم الامريكيه (اكبر شركه استشارات بالعالم)</a:t>
            </a:r>
            <a:endParaRPr/>
          </a:p>
          <a:p>
            <a:pPr marL="285750" marR="0" lvl="2" indent="-285750" algn="r" rtl="1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lang="ar-SA" sz="2000" b="1" i="0" u="none" strike="noStrike" cap="non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مدير اداره ضبط المشاريع – مكتب اداره مشروعات وزاره الشئون البلديه و القرويه و الاسكان  </a:t>
            </a:r>
            <a:endParaRPr/>
          </a:p>
          <a:p>
            <a:pPr marL="285750" marR="0" lvl="2" indent="-285750" algn="r" rtl="1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lang="ar-SA" sz="2000" b="1" i="0" u="none" strike="noStrike" cap="non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مدير إدارة المخاطر بمكتب إدارة المشاريع بوزارة المالية </a:t>
            </a:r>
            <a:endParaRPr/>
          </a:p>
          <a:p>
            <a:pPr marL="285750" marR="0" lvl="2" indent="-285750" algn="r" rtl="1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lang="ar-SA" sz="2000" b="1" i="0" u="none" strike="noStrike" cap="non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مدير مخاطر  ومنسق مخاطر معتمد بمنطقة الشرق الأوسط وشمال أفريقيا و الهند بشركه وارلي بارسونز</a:t>
            </a:r>
            <a:endParaRPr/>
          </a:p>
          <a:p>
            <a:pPr marL="285750" marR="0" lvl="2" indent="-285750" algn="r" rtl="1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lang="ar-SA" sz="2000" b="1" i="0" u="none" strike="noStrike" cap="non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خبير إدارة مخاطر بهيئه الأمم المتحدة منذ 2014</a:t>
            </a:r>
            <a:endParaRPr/>
          </a:p>
          <a:p>
            <a:pPr marL="285750" marR="0" lvl="2" indent="-285750" algn="r" rtl="1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lang="ar-SA" sz="2000" b="1" i="0" u="none" strike="noStrike" cap="non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قام بنشر 11 ورقة بحثية في المؤتمرات الدولية/ المجلات العلمية </a:t>
            </a:r>
            <a:endParaRPr/>
          </a:p>
          <a:p>
            <a:pPr marL="285750" marR="0" lvl="2" indent="-285750" algn="r" rtl="1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lang="ar-SA" sz="2000" b="1" i="0" u="none" strike="noStrike" cap="non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شارك بالعديد من المؤتمرات الدوليه بكرواتيا – اليابان – الولايات المتحده – سويسرا – فلندا </a:t>
            </a:r>
            <a:endParaRPr sz="2000" b="1" i="0" u="none" strike="noStrike" cap="none">
              <a:solidFill>
                <a:srgbClr val="77767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2"/>
          <p:cNvSpPr txBox="1"/>
          <p:nvPr/>
        </p:nvSpPr>
        <p:spPr>
          <a:xfrm>
            <a:off x="7984737" y="31187"/>
            <a:ext cx="3698463" cy="1166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marL="0" marR="0" lvl="0" indent="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C68"/>
              </a:buClr>
              <a:buSzPts val="3200"/>
              <a:buFont typeface="Arial"/>
              <a:buNone/>
            </a:pPr>
            <a:r>
              <a:rPr lang="ar-SA" sz="3200" b="1">
                <a:solidFill>
                  <a:srgbClr val="006C68"/>
                </a:solidFill>
                <a:latin typeface="Arial"/>
                <a:ea typeface="Arial"/>
                <a:cs typeface="Arial"/>
                <a:sym typeface="Arial"/>
              </a:rPr>
              <a:t>[د. نائل يسري]</a:t>
            </a:r>
            <a:endParaRPr/>
          </a:p>
        </p:txBody>
      </p:sp>
      <p:pic>
        <p:nvPicPr>
          <p:cNvPr id="113" name="Google Shape;113;p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74505" y="182222"/>
            <a:ext cx="2639311" cy="27687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3"/>
          <p:cNvSpPr txBox="1"/>
          <p:nvPr/>
        </p:nvSpPr>
        <p:spPr>
          <a:xfrm>
            <a:off x="977004" y="1345868"/>
            <a:ext cx="6992536" cy="17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endParaRPr sz="4400" b="1">
              <a:solidFill>
                <a:srgbClr val="24A9E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123" name="Google Shape;123;p3" descr="جديد ] صور اسم اهلا وسهلا | Arabic calligraphy art, Arabic art, Balloon  illustration"/>
          <p:cNvPicPr preferRelativeResize="0"/>
          <p:nvPr/>
        </p:nvPicPr>
        <p:blipFill rotWithShape="1">
          <a:blip r:embed="rId7">
            <a:alphaModFix/>
          </a:blip>
          <a:srcRect b="7284"/>
          <a:stretch/>
        </p:blipFill>
        <p:spPr>
          <a:xfrm rot="272800">
            <a:off x="2636771" y="1142796"/>
            <a:ext cx="4923611" cy="2861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736329" y="147271"/>
            <a:ext cx="3267424" cy="59071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4"/>
          <p:cNvSpPr txBox="1"/>
          <p:nvPr/>
        </p:nvSpPr>
        <p:spPr>
          <a:xfrm>
            <a:off x="2650377" y="543490"/>
            <a:ext cx="4081567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3600"/>
              <a:buFont typeface="Baumans"/>
              <a:buNone/>
            </a:pPr>
            <a:r>
              <a:rPr lang="ar-SA" sz="3600" b="0" i="0" u="none" strike="noStrike" cap="none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Learning Outcomes</a:t>
            </a:r>
            <a:endParaRPr/>
          </a:p>
        </p:txBody>
      </p:sp>
      <p:sp>
        <p:nvSpPr>
          <p:cNvPr id="135" name="Google Shape;135;p4"/>
          <p:cNvSpPr txBox="1"/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950"/>
              </a:buClr>
              <a:buSzPts val="2600"/>
              <a:buFont typeface="Catamaran"/>
              <a:buNone/>
            </a:pPr>
            <a:endParaRPr sz="4400" b="1" i="0" u="none" strike="noStrike" cap="none">
              <a:solidFill>
                <a:srgbClr val="F27A1C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grpSp>
        <p:nvGrpSpPr>
          <p:cNvPr id="136" name="Google Shape;136;p4"/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37" name="Google Shape;137;p4"/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Google Shape;138;p4"/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139;p4"/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4"/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4"/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4"/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4"/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" name="Google Shape;144;p4"/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" name="Google Shape;145;p4"/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6" name="Google Shape;146;p4"/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" name="Google Shape;147;p4"/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" name="Google Shape;148;p4"/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" name="Google Shape;149;p4"/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" name="Google Shape;150;p4"/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" name="Google Shape;151;p4"/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4"/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4"/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4"/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4"/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4"/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4"/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4"/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4"/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4"/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4"/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2" name="Google Shape;162;p4"/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3" name="Google Shape;163;p4"/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4" name="Google Shape;164;p4"/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" name="Google Shape;165;p4"/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6" name="Google Shape;166;p4"/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7" name="Google Shape;167;p4"/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p4"/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9" name="Google Shape;169;p4"/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170;p4"/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1" name="Google Shape;171;p4"/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2" name="Google Shape;172;p4"/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3" name="Google Shape;173;p4"/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4" name="Google Shape;174;p4"/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5" name="Google Shape;175;p4"/>
          <p:cNvSpPr txBox="1"/>
          <p:nvPr/>
        </p:nvSpPr>
        <p:spPr>
          <a:xfrm>
            <a:off x="130615" y="1847334"/>
            <a:ext cx="11645780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•  Understand the fundamentals of operational risk management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•  Identify and discuss key operational issues in the government, non-profit, and private sectors; in particular risks involving the handling of, or decision-making around, information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•  Learn how to transform the fundamentals of operational risk into a cohesive operational risk management strategy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•  Understand the nature and role of governance in the management of operational risk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•  Understand the nature and application of operational risk appetite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•  Understand the nature and role of scenario analysis in the management of operational risk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5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sp>
        <p:nvSpPr>
          <p:cNvPr id="186" name="Google Shape;186;p5"/>
          <p:cNvSpPr txBox="1"/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400" b="1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الفترة الزمنية التعليمية في الفصل الدراسي الصيف تكون </a:t>
            </a:r>
            <a:r>
              <a:rPr lang="ar-SA" sz="4400" b="1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مدة ١٣أسبوع</a:t>
            </a:r>
            <a:r>
              <a:rPr lang="ar-SA" sz="4400" b="1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   ( منهم أسبوعين للاختبار النهائي)</a:t>
            </a:r>
            <a:endParaRPr/>
          </a:p>
        </p:txBody>
      </p:sp>
      <p:grpSp>
        <p:nvGrpSpPr>
          <p:cNvPr id="187" name="Google Shape;187;p5"/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88" name="Google Shape;188;p5"/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9" name="Google Shape;189;p5"/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0" name="Google Shape;190;p5"/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1" name="Google Shape;191;p5"/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5"/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5"/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5"/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5"/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5"/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5"/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5"/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5"/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5"/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5"/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5"/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5"/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5"/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5"/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5"/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5"/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5"/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5"/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5"/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5"/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2" name="Google Shape;212;p5"/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3" name="Google Shape;213;p5"/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4" name="Google Shape;214;p5"/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5" name="Google Shape;215;p5"/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5"/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7" name="Google Shape;217;p5"/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8" name="Google Shape;218;p5"/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219;p5"/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220;p5"/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1" name="Google Shape;221;p5"/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222;p5"/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3" name="Google Shape;223;p5"/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4" name="Google Shape;224;p5"/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5" name="Google Shape;225;p5"/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6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pic>
        <p:nvPicPr>
          <p:cNvPr id="236" name="Google Shape;236;p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874165" y="1635258"/>
            <a:ext cx="9482169" cy="4001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7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grpSp>
        <p:nvGrpSpPr>
          <p:cNvPr id="247" name="Google Shape;247;p7"/>
          <p:cNvGrpSpPr/>
          <p:nvPr/>
        </p:nvGrpSpPr>
        <p:grpSpPr>
          <a:xfrm>
            <a:off x="4407429" y="4871362"/>
            <a:ext cx="4446494" cy="1884961"/>
            <a:chOff x="4189650" y="2440275"/>
            <a:chExt cx="4195525" cy="2055425"/>
          </a:xfrm>
        </p:grpSpPr>
        <p:sp>
          <p:nvSpPr>
            <p:cNvPr id="248" name="Google Shape;248;p7"/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9" name="Google Shape;249;p7"/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0" name="Google Shape;250;p7"/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1" name="Google Shape;251;p7"/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2" name="Google Shape;252;p7"/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3" name="Google Shape;253;p7"/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4" name="Google Shape;254;p7"/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5" name="Google Shape;255;p7"/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6" name="Google Shape;256;p7"/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7" name="Google Shape;257;p7"/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8" name="Google Shape;258;p7"/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9" name="Google Shape;259;p7"/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0" name="Google Shape;260;p7"/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1" name="Google Shape;261;p7"/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2" name="Google Shape;262;p7"/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3" name="Google Shape;263;p7"/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4" name="Google Shape;264;p7"/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5" name="Google Shape;265;p7"/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" name="Google Shape;266;p7"/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7" name="Google Shape;267;p7"/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8" name="Google Shape;268;p7"/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9" name="Google Shape;269;p7"/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0" name="Google Shape;270;p7"/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p7"/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2" name="Google Shape;272;p7"/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3" name="Google Shape;273;p7"/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4" name="Google Shape;274;p7"/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5" name="Google Shape;275;p7"/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6" name="Google Shape;276;p7"/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7" name="Google Shape;277;p7"/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8" name="Google Shape;278;p7"/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7"/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0" name="Google Shape;280;p7"/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1" name="Google Shape;281;p7"/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2" name="Google Shape;282;p7"/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3" name="Google Shape;283;p7"/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4" name="Google Shape;284;p7"/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5" name="Google Shape;285;p7"/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86" name="Google Shape;286;p7"/>
          <p:cNvSpPr txBox="1"/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endParaRPr/>
          </a:p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تعتمد أوقات المحاضرات وحلقات النقاش علي </a:t>
            </a:r>
            <a:r>
              <a:rPr lang="ar-SA" sz="2800" b="1">
                <a:solidFill>
                  <a:schemeClr val="accent1"/>
                </a:solidFill>
                <a:latin typeface="Tahoma"/>
                <a:ea typeface="Tahoma"/>
                <a:cs typeface="Tahoma"/>
                <a:sym typeface="Tahoma"/>
              </a:rPr>
              <a:t>توقيت مكة المكرمة </a:t>
            </a: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لجميع البرامج. </a:t>
            </a:r>
            <a:b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/>
            </a:r>
            <a:b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مدة المحاضرة المسجلة </a:t>
            </a:r>
            <a:r>
              <a:rPr lang="ar-SA" sz="2800" b="1">
                <a:solidFill>
                  <a:schemeClr val="accent1"/>
                </a:solidFill>
                <a:latin typeface="Tahoma"/>
                <a:ea typeface="Tahoma"/>
                <a:cs typeface="Tahoma"/>
                <a:sym typeface="Tahoma"/>
              </a:rPr>
              <a:t>٧٠- ٩٠ دقيقة </a:t>
            </a: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ترفع علي منصة  </a:t>
            </a:r>
            <a:b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3600" b="1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Moodle </a:t>
            </a:r>
            <a:endParaRPr/>
          </a:p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Tahoma"/>
              <a:buNone/>
            </a:pPr>
            <a:r>
              <a:rPr lang="ar-SA" sz="2800"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rPr>
              <a:t/>
            </a:r>
            <a:br>
              <a:rPr lang="ar-SA" sz="2800"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/>
            </a:r>
            <a:b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20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/>
            </a:r>
            <a:br>
              <a:rPr lang="ar-SA" sz="20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endParaRPr sz="2000" b="1">
              <a:solidFill>
                <a:srgbClr val="666666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287" name="Google Shape;287;p7" descr="Clock Clipart - 13 total - 300 dpi by Elena Williams | TpT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621251" y="294286"/>
            <a:ext cx="1438165" cy="13019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8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grpSp>
        <p:nvGrpSpPr>
          <p:cNvPr id="298" name="Google Shape;298;p8"/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299" name="Google Shape;299;p8"/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0" name="Google Shape;300;p8"/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1" name="Google Shape;301;p8"/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2" name="Google Shape;302;p8"/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3" name="Google Shape;303;p8"/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4" name="Google Shape;304;p8"/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5" name="Google Shape;305;p8"/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6" name="Google Shape;306;p8"/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7" name="Google Shape;307;p8"/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" name="Google Shape;308;p8"/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9" name="Google Shape;309;p8"/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0" name="Google Shape;310;p8"/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1" name="Google Shape;311;p8"/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" name="Google Shape;312;p8"/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3" name="Google Shape;313;p8"/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4" name="Google Shape;314;p8"/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5" name="Google Shape;315;p8"/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6" name="Google Shape;316;p8"/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7" name="Google Shape;317;p8"/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8" name="Google Shape;318;p8"/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9" name="Google Shape;319;p8"/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0" name="Google Shape;320;p8"/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1" name="Google Shape;321;p8"/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2" name="Google Shape;322;p8"/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3" name="Google Shape;323;p8"/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4" name="Google Shape;324;p8"/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5" name="Google Shape;325;p8"/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6" name="Google Shape;326;p8"/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7" name="Google Shape;327;p8"/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8" name="Google Shape;328;p8"/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9" name="Google Shape;329;p8"/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0" name="Google Shape;330;p8"/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1" name="Google Shape;331;p8"/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2" name="Google Shape;332;p8"/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3" name="Google Shape;333;p8"/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4" name="Google Shape;334;p8"/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5" name="Google Shape;335;p8"/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6" name="Google Shape;336;p8"/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37" name="Google Shape;337;p8"/>
          <p:cNvSpPr txBox="1"/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/>
            </a:r>
            <a:b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ترفع المحاضرة الأسبوعية علي المنصة التعليمية </a:t>
            </a:r>
            <a:r>
              <a:rPr lang="ar-SA" sz="2800" b="1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Moodle</a:t>
            </a:r>
            <a:r>
              <a:rPr lang="ar-SA" sz="2800" b="1">
                <a:solidFill>
                  <a:schemeClr val="accent1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ar-SA" sz="2800" b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يوم السبت  </a:t>
            </a:r>
            <a:r>
              <a:rPr lang="ar-SA" sz="2800" b="1">
                <a:solidFill>
                  <a:schemeClr val="accent1"/>
                </a:solidFill>
                <a:latin typeface="Tahoma"/>
                <a:ea typeface="Tahoma"/>
                <a:cs typeface="Tahoma"/>
                <a:sym typeface="Tahoma"/>
              </a:rPr>
              <a:t>من كل أسبوع </a:t>
            </a:r>
            <a:r>
              <a:rPr lang="ar-SA" sz="2800" b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في تمام </a:t>
            </a:r>
            <a:r>
              <a:rPr lang="ar-SA" sz="2800" b="1" u="sng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١٢ ظهراً </a:t>
            </a: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بتوقيت الرياض. </a:t>
            </a:r>
            <a:b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/>
            </a:r>
            <a:b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</a:t>
            </a:r>
            <a:r>
              <a:rPr lang="ar-SA" sz="2800" b="1">
                <a:solidFill>
                  <a:srgbClr val="FF9518"/>
                </a:solidFill>
                <a:latin typeface="Tahoma"/>
                <a:ea typeface="Tahoma"/>
                <a:cs typeface="Tahoma"/>
                <a:sym typeface="Tahoma"/>
              </a:rPr>
              <a:t>حلقات النقاش </a:t>
            </a: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و هي حلقات أسبوعية اختيارية للطالب وغرضها مناقشة ما تم طرحه في المحاضرة المسجلة لهذا الاسبوع. </a:t>
            </a:r>
            <a:r>
              <a:rPr lang="ar-SA" sz="2800" b="1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(يرجي مراجعة الموعد والمدة الزمنية لكل مقرر حسب الجدول)</a:t>
            </a:r>
            <a:br>
              <a:rPr lang="ar-SA" sz="2800" b="1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حلقات النقاش اختيارية. </a:t>
            </a:r>
            <a:endParaRPr/>
          </a:p>
        </p:txBody>
      </p:sp>
      <p:pic>
        <p:nvPicPr>
          <p:cNvPr id="338" name="Google Shape;338;p8" descr="Clock Clipart - 13 total - 300 dpi by Elena Williams | TpT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621251" y="294286"/>
            <a:ext cx="1438165" cy="13019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" name="Google Shape;343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6" name="Google Shape;346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9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grpSp>
        <p:nvGrpSpPr>
          <p:cNvPr id="349" name="Google Shape;349;p9"/>
          <p:cNvGrpSpPr/>
          <p:nvPr/>
        </p:nvGrpSpPr>
        <p:grpSpPr>
          <a:xfrm>
            <a:off x="4407429" y="4871362"/>
            <a:ext cx="4446494" cy="1884961"/>
            <a:chOff x="4189650" y="2440275"/>
            <a:chExt cx="4195525" cy="2055425"/>
          </a:xfrm>
        </p:grpSpPr>
        <p:sp>
          <p:nvSpPr>
            <p:cNvPr id="350" name="Google Shape;350;p9"/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1" name="Google Shape;351;p9"/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" name="Google Shape;352;p9"/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3" name="Google Shape;353;p9"/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4" name="Google Shape;354;p9"/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5" name="Google Shape;355;p9"/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6" name="Google Shape;356;p9"/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7" name="Google Shape;357;p9"/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8" name="Google Shape;358;p9"/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9" name="Google Shape;359;p9"/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0" name="Google Shape;360;p9"/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1" name="Google Shape;361;p9"/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2" name="Google Shape;362;p9"/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3" name="Google Shape;363;p9"/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4" name="Google Shape;364;p9"/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5" name="Google Shape;365;p9"/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6" name="Google Shape;366;p9"/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" name="Google Shape;367;p9"/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8" name="Google Shape;368;p9"/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9" name="Google Shape;369;p9"/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0" name="Google Shape;370;p9"/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1" name="Google Shape;371;p9"/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2" name="Google Shape;372;p9"/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3" name="Google Shape;373;p9"/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4" name="Google Shape;374;p9"/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5" name="Google Shape;375;p9"/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6" name="Google Shape;376;p9"/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7" name="Google Shape;377;p9"/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8" name="Google Shape;378;p9"/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9" name="Google Shape;379;p9"/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0" name="Google Shape;380;p9"/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1" name="Google Shape;381;p9"/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2" name="Google Shape;382;p9"/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3" name="Google Shape;383;p9"/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4" name="Google Shape;384;p9"/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5" name="Google Shape;385;p9"/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6" name="Google Shape;386;p9"/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7" name="Google Shape;387;p9"/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88" name="Google Shape;388;p9"/>
          <p:cNvSpPr txBox="1"/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endParaRPr/>
          </a:p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4A9E1"/>
              </a:buClr>
              <a:buSzPts val="2800"/>
              <a:buFont typeface="Tahoma"/>
              <a:buNone/>
            </a:pPr>
            <a:r>
              <a:rPr lang="ar-SA" sz="2800" b="1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-- الأسبوع الأول بداية من 1 أكتوبر هو </a:t>
            </a:r>
            <a:r>
              <a:rPr lang="ar-SA" sz="2800" b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أسبوع توجيهي</a:t>
            </a:r>
            <a:endParaRPr/>
          </a:p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ويتم رفع كل ما يخص الفصل الدراسي علي صفحة المودل.</a:t>
            </a:r>
            <a:endParaRPr/>
          </a:p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</a:t>
            </a:r>
            <a:r>
              <a:rPr lang="ar-SA" sz="2800" b="1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يرفع إختبار قصير به أسئلة عامة للطلاب من السهل حلها ويكون هذا الاختبار القصير بمثابة تدريب للطلاب علي التوقيت وعدد الأسئلة.</a:t>
            </a:r>
            <a:r>
              <a:rPr lang="ar-SA" sz="2000" b="1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/>
            </a:r>
            <a:br>
              <a:rPr lang="ar-SA" sz="2000" b="1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</a:br>
            <a:endParaRPr sz="2000" b="1">
              <a:solidFill>
                <a:srgbClr val="F27A1C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389" name="Google Shape;389;p9" descr="Clock Clipart - 13 total - 300 dpi by Elena Williams | TpT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621251" y="294286"/>
            <a:ext cx="1438165" cy="13019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10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pic>
        <p:nvPicPr>
          <p:cNvPr id="400" name="Google Shape;400;p10"/>
          <p:cNvPicPr preferRelativeResize="0"/>
          <p:nvPr/>
        </p:nvPicPr>
        <p:blipFill rotWithShape="1">
          <a:blip r:embed="rId7">
            <a:alphaModFix/>
          </a:blip>
          <a:srcRect t="1617"/>
          <a:stretch/>
        </p:blipFill>
        <p:spPr>
          <a:xfrm>
            <a:off x="4658514" y="1947129"/>
            <a:ext cx="7114845" cy="36651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p10" descr="Moodle: Online Learning with the World's Most Popular LMS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30615" y="1625602"/>
            <a:ext cx="4527900" cy="11425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6" name="Google Shape;406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1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p11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pic>
        <p:nvPicPr>
          <p:cNvPr id="412" name="Google Shape;412;p1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850396" y="1421763"/>
            <a:ext cx="8718614" cy="4400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" name="Google Shape;417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8" name="Google Shape;418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1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289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422" name="Google Shape;422;p12"/>
          <p:cNvSpPr txBox="1"/>
          <p:nvPr/>
        </p:nvSpPr>
        <p:spPr>
          <a:xfrm>
            <a:off x="4082167" y="445900"/>
            <a:ext cx="2963614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44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Short Exam</a:t>
            </a:r>
            <a:endParaRPr sz="4400">
              <a:solidFill>
                <a:srgbClr val="FF9518"/>
              </a:solidFill>
              <a:latin typeface="Baumans"/>
              <a:ea typeface="Baumans"/>
              <a:cs typeface="Baumans"/>
              <a:sym typeface="Baumans"/>
            </a:endParaRPr>
          </a:p>
        </p:txBody>
      </p:sp>
      <p:grpSp>
        <p:nvGrpSpPr>
          <p:cNvPr id="423" name="Google Shape;423;p12"/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424" name="Google Shape;424;p12"/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5" name="Google Shape;425;p12"/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6" name="Google Shape;426;p12"/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7" name="Google Shape;427;p12"/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8" name="Google Shape;428;p12"/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9" name="Google Shape;429;p12"/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0" name="Google Shape;430;p12"/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1" name="Google Shape;431;p12"/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2" name="Google Shape;432;p12"/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3" name="Google Shape;433;p12"/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4" name="Google Shape;434;p12"/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5" name="Google Shape;435;p12"/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6" name="Google Shape;436;p12"/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7" name="Google Shape;437;p12"/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8" name="Google Shape;438;p12"/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9" name="Google Shape;439;p12"/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0" name="Google Shape;440;p12"/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1" name="Google Shape;441;p12"/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2" name="Google Shape;442;p12"/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3" name="Google Shape;443;p12"/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4" name="Google Shape;444;p12"/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5" name="Google Shape;445;p12"/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6" name="Google Shape;446;p12"/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7" name="Google Shape;447;p12"/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8" name="Google Shape;448;p12"/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9" name="Google Shape;449;p12"/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0" name="Google Shape;450;p12"/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1" name="Google Shape;451;p12"/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2" name="Google Shape;452;p12"/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3" name="Google Shape;453;p12"/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4" name="Google Shape;454;p12"/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5" name="Google Shape;455;p12"/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6" name="Google Shape;456;p12"/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7" name="Google Shape;457;p12"/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8" name="Google Shape;458;p12"/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9" name="Google Shape;459;p12"/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0" name="Google Shape;460;p12"/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1" name="Google Shape;461;p12"/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2" name="Google Shape;462;p12"/>
          <p:cNvSpPr txBox="1"/>
          <p:nvPr/>
        </p:nvSpPr>
        <p:spPr>
          <a:xfrm>
            <a:off x="1235914" y="2204822"/>
            <a:ext cx="9790841" cy="2603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lang="ar-SA" sz="28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</a:t>
            </a:r>
            <a:r>
              <a:rPr lang="ar-SA" sz="2400" b="1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يرفع</a:t>
            </a:r>
            <a:r>
              <a:rPr lang="ar-SA" sz="24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 الاختبار القصير </a:t>
            </a:r>
            <a:r>
              <a:rPr lang="ar-SA" sz="2400" b="1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إسبوعياً</a:t>
            </a:r>
            <a:r>
              <a:rPr lang="ar-SA" sz="24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 في نفس موعد رفع المحاضرة يوم السبت من كل أسبوع في </a:t>
            </a:r>
            <a:r>
              <a:rPr lang="ar-SA" sz="2400" b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تمام الساعة العاشرة مساء</a:t>
            </a:r>
            <a:r>
              <a:rPr lang="ar-SA" sz="2400" b="1">
                <a:solidFill>
                  <a:srgbClr val="FF9518"/>
                </a:solidFill>
                <a:latin typeface="Tahoma"/>
                <a:ea typeface="Tahoma"/>
                <a:cs typeface="Tahoma"/>
                <a:sym typeface="Tahoma"/>
              </a:rPr>
              <a:t>ً </a:t>
            </a:r>
            <a:r>
              <a:rPr lang="ar-SA" sz="24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و يترك لمدة أسبوع ، ثم يغلق في يوم </a:t>
            </a:r>
            <a:r>
              <a:rPr lang="ar-SA" sz="2400" b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السبت الذي يليه تمام الساعة التاسعة مساءً.</a:t>
            </a:r>
            <a:br>
              <a:rPr lang="ar-SA" sz="2400" b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24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أسئلة الاختبار القصير MCQ /Matching / true &amp; false / أسئلة صوتية</a:t>
            </a:r>
            <a:endParaRPr/>
          </a:p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400"/>
              <a:buFont typeface="Tahoma"/>
              <a:buNone/>
            </a:pPr>
            <a:r>
              <a:rPr lang="ar-SA" sz="24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تعد الإجابة علي الاختبار القصير </a:t>
            </a:r>
            <a:r>
              <a:rPr lang="ar-SA" sz="2400" b="1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بمثابة الحضور للطالب</a:t>
            </a:r>
            <a:r>
              <a:rPr lang="ar-SA" sz="24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.</a:t>
            </a:r>
            <a:br>
              <a:rPr lang="ar-SA" sz="24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24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الإختبار القصير من </a:t>
            </a:r>
            <a:r>
              <a:rPr lang="ar-SA" sz="2400" b="1">
                <a:solidFill>
                  <a:srgbClr val="FF9518"/>
                </a:solidFill>
                <a:latin typeface="Tahoma"/>
                <a:ea typeface="Tahoma"/>
                <a:cs typeface="Tahoma"/>
                <a:sym typeface="Tahoma"/>
              </a:rPr>
              <a:t>٨ درجة / ٨ اسئلة. (بمجموع ٨٠درجة)</a:t>
            </a:r>
            <a:br>
              <a:rPr lang="ar-SA" sz="2400" b="1">
                <a:solidFill>
                  <a:srgbClr val="FF9518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24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فترة السماحية للإختبار القصير </a:t>
            </a:r>
            <a:r>
              <a:rPr lang="ar-SA" sz="2400" b="1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٢٤ دقيقة.</a:t>
            </a:r>
            <a:endParaRPr sz="2400" b="1">
              <a:solidFill>
                <a:srgbClr val="24A9E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463" name="Google Shape;463;p12" descr="EXAM | University of Laplan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1704499">
            <a:off x="9933415" y="454561"/>
            <a:ext cx="2133184" cy="11871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8" name="Google Shape;468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Google Shape;469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70" name="Google Shape;470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71" name="Google Shape;471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473" name="Google Shape;473;p13"/>
          <p:cNvSpPr txBox="1"/>
          <p:nvPr/>
        </p:nvSpPr>
        <p:spPr>
          <a:xfrm>
            <a:off x="2650377" y="543490"/>
            <a:ext cx="4139206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44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FINAL EXAMS </a:t>
            </a:r>
            <a:endParaRPr sz="4400">
              <a:solidFill>
                <a:srgbClr val="FF9518"/>
              </a:solidFill>
              <a:latin typeface="Baumans"/>
              <a:ea typeface="Baumans"/>
              <a:cs typeface="Baumans"/>
              <a:sym typeface="Baumans"/>
            </a:endParaRPr>
          </a:p>
        </p:txBody>
      </p:sp>
      <p:grpSp>
        <p:nvGrpSpPr>
          <p:cNvPr id="474" name="Google Shape;474;p13"/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475" name="Google Shape;475;p13"/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6" name="Google Shape;476;p13"/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7" name="Google Shape;477;p13"/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8" name="Google Shape;478;p13"/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9" name="Google Shape;479;p13"/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0" name="Google Shape;480;p13"/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1" name="Google Shape;481;p13"/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2" name="Google Shape;482;p13"/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3" name="Google Shape;483;p13"/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4" name="Google Shape;484;p13"/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5" name="Google Shape;485;p13"/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6" name="Google Shape;486;p13"/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7" name="Google Shape;487;p13"/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8" name="Google Shape;488;p13"/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9" name="Google Shape;489;p13"/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0" name="Google Shape;490;p13"/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1" name="Google Shape;491;p13"/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2" name="Google Shape;492;p13"/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3" name="Google Shape;493;p13"/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4" name="Google Shape;494;p13"/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5" name="Google Shape;495;p13"/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6" name="Google Shape;496;p13"/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7" name="Google Shape;497;p13"/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8" name="Google Shape;498;p13"/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9" name="Google Shape;499;p13"/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0" name="Google Shape;500;p13"/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1" name="Google Shape;501;p13"/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2" name="Google Shape;502;p13"/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3" name="Google Shape;503;p13"/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4" name="Google Shape;504;p13"/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5" name="Google Shape;505;p13"/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6" name="Google Shape;506;p13"/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7" name="Google Shape;507;p13"/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8" name="Google Shape;508;p13"/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9" name="Google Shape;509;p13"/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0" name="Google Shape;510;p13"/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1" name="Google Shape;511;p13"/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2" name="Google Shape;512;p13"/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513" name="Google Shape;513;p13" descr="10 Ways to Prepare for Your Final Exam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891655">
            <a:off x="9540033" y="673519"/>
            <a:ext cx="2398173" cy="1601700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13"/>
          <p:cNvSpPr txBox="1"/>
          <p:nvPr/>
        </p:nvSpPr>
        <p:spPr>
          <a:xfrm>
            <a:off x="639951" y="1784259"/>
            <a:ext cx="10226523" cy="29798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3200"/>
              <a:buFont typeface="Tahoma"/>
              <a:buNone/>
            </a:pPr>
            <a:r>
              <a:rPr lang="ar-SA" sz="32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الإختبار النهائي سيكون من خلال المودل.</a:t>
            </a:r>
            <a:endParaRPr sz="3200" b="1">
              <a:solidFill>
                <a:srgbClr val="666666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3200"/>
              <a:buFont typeface="Tahoma"/>
              <a:buNone/>
            </a:pPr>
            <a:r>
              <a:rPr lang="ar-SA" sz="32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/>
            </a:r>
            <a:br>
              <a:rPr lang="ar-SA" sz="32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32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أسئلة الإختبار النهائي /Matching / true &amp; false MCQ / أسئلة صوتية</a:t>
            </a:r>
            <a:endParaRPr sz="3200" b="1">
              <a:solidFill>
                <a:srgbClr val="666666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3200"/>
              <a:buFont typeface="Tahoma"/>
              <a:buNone/>
            </a:pPr>
            <a:r>
              <a:rPr lang="ar-SA" sz="32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/>
            </a:r>
            <a:br>
              <a:rPr lang="ar-SA" sz="32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32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الإختبار النهائي من </a:t>
            </a:r>
            <a:r>
              <a:rPr lang="ar-SA" sz="3200" b="1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٢٠ درجة.</a:t>
            </a:r>
            <a:endParaRPr/>
          </a:p>
        </p:txBody>
      </p:sp>
      <p:pic>
        <p:nvPicPr>
          <p:cNvPr id="515" name="Google Shape;515;p13" descr="Final Exam Soon, almost There, in Short Time - a Clock Symbolizes a  Reminder that Final Exam is Near, Will Happen and Finish Stock Illustration  - Illustration of english, icon: 16430907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91374" y="3750566"/>
            <a:ext cx="1656204" cy="15526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0" name="Google Shape;520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2" name="Google Shape;522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23" name="Google Shape;523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24" name="Google Shape;524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525" name="Google Shape;525;p14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pic>
        <p:nvPicPr>
          <p:cNvPr id="526" name="Google Shape;526;p1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22742" y="1507348"/>
            <a:ext cx="9883720" cy="4168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1" name="Google Shape;531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33" name="Google Shape;533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4" name="Google Shape;534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5" name="Google Shape;535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536" name="Google Shape;536;p15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grpSp>
        <p:nvGrpSpPr>
          <p:cNvPr id="537" name="Google Shape;537;p15"/>
          <p:cNvGrpSpPr/>
          <p:nvPr/>
        </p:nvGrpSpPr>
        <p:grpSpPr>
          <a:xfrm>
            <a:off x="4182363" y="3819778"/>
            <a:ext cx="6054994" cy="2881423"/>
            <a:chOff x="4189650" y="2440275"/>
            <a:chExt cx="4195525" cy="2055425"/>
          </a:xfrm>
        </p:grpSpPr>
        <p:sp>
          <p:nvSpPr>
            <p:cNvPr id="538" name="Google Shape;538;p15"/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9" name="Google Shape;539;p15"/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0" name="Google Shape;540;p15"/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1" name="Google Shape;541;p15"/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2" name="Google Shape;542;p15"/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3" name="Google Shape;543;p15"/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4" name="Google Shape;544;p15"/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5" name="Google Shape;545;p15"/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6" name="Google Shape;546;p15"/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7" name="Google Shape;547;p15"/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8" name="Google Shape;548;p15"/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9" name="Google Shape;549;p15"/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0" name="Google Shape;550;p15"/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1" name="Google Shape;551;p15"/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2" name="Google Shape;552;p15"/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3" name="Google Shape;553;p15"/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4" name="Google Shape;554;p15"/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5" name="Google Shape;555;p15"/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6" name="Google Shape;556;p15"/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7" name="Google Shape;557;p15"/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8" name="Google Shape;558;p15"/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9" name="Google Shape;559;p15"/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0" name="Google Shape;560;p15"/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1" name="Google Shape;561;p15"/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2" name="Google Shape;562;p15"/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3" name="Google Shape;563;p15"/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4" name="Google Shape;564;p15"/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5" name="Google Shape;565;p15"/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6" name="Google Shape;566;p15"/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7" name="Google Shape;567;p15"/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8" name="Google Shape;568;p15"/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9" name="Google Shape;569;p15"/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0" name="Google Shape;570;p15"/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1" name="Google Shape;571;p15"/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2" name="Google Shape;572;p15"/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3" name="Google Shape;573;p15"/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4" name="Google Shape;574;p15"/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5" name="Google Shape;575;p15"/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6" name="Google Shape;576;p15"/>
          <p:cNvSpPr txBox="1"/>
          <p:nvPr/>
        </p:nvSpPr>
        <p:spPr>
          <a:xfrm>
            <a:off x="1448145" y="1848785"/>
            <a:ext cx="9014983" cy="2542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3600"/>
              <a:buFont typeface="Tahoma"/>
              <a:buNone/>
            </a:pPr>
            <a:r>
              <a:rPr lang="ar-SA" sz="36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اللغة الأساسية في المحاضرات هي </a:t>
            </a:r>
            <a:r>
              <a:rPr lang="ar-SA" sz="3600" b="1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اللغة الإنجليزية </a:t>
            </a:r>
            <a:r>
              <a:rPr lang="ar-SA" sz="36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/>
            </a:r>
            <a:br>
              <a:rPr lang="ar-SA" sz="36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ar-SA" sz="3600" b="1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الاختبارات باللغة الإنجليزية مع وجود </a:t>
            </a:r>
            <a:r>
              <a:rPr lang="ar-SA" sz="3600" b="1">
                <a:solidFill>
                  <a:schemeClr val="accent2"/>
                </a:solidFill>
                <a:latin typeface="Tahoma"/>
                <a:ea typeface="Tahoma"/>
                <a:cs typeface="Tahoma"/>
                <a:sym typeface="Tahoma"/>
              </a:rPr>
              <a:t>ترجمة للسؤال.</a:t>
            </a:r>
            <a:endParaRPr/>
          </a:p>
        </p:txBody>
      </p:sp>
      <p:pic>
        <p:nvPicPr>
          <p:cNvPr id="577" name="Google Shape;577;p15" descr="Language Clipart Translate Google - Skills Clipart Transparent, HD Png  Download - kind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475525" y="117315"/>
            <a:ext cx="2668791" cy="15469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2" name="Google Shape;582;p16"/>
          <p:cNvGrpSpPr/>
          <p:nvPr/>
        </p:nvGrpSpPr>
        <p:grpSpPr>
          <a:xfrm>
            <a:off x="972933" y="1379425"/>
            <a:ext cx="4454763" cy="4657743"/>
            <a:chOff x="729700" y="1034569"/>
            <a:chExt cx="3341072" cy="3493307"/>
          </a:xfrm>
        </p:grpSpPr>
        <p:sp>
          <p:nvSpPr>
            <p:cNvPr id="583" name="Google Shape;583;p16"/>
            <p:cNvSpPr/>
            <p:nvPr/>
          </p:nvSpPr>
          <p:spPr>
            <a:xfrm>
              <a:off x="729700" y="2722794"/>
              <a:ext cx="1692034" cy="1688745"/>
            </a:xfrm>
            <a:custGeom>
              <a:avLst/>
              <a:gdLst/>
              <a:ahLst/>
              <a:cxnLst/>
              <a:rect l="l" t="t" r="r" b="b"/>
              <a:pathLst>
                <a:path w="25242" h="25063" extrusionOk="0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4" name="Google Shape;584;p16"/>
            <p:cNvSpPr/>
            <p:nvPr/>
          </p:nvSpPr>
          <p:spPr>
            <a:xfrm>
              <a:off x="733267" y="4366188"/>
              <a:ext cx="3337505" cy="161688"/>
            </a:xfrm>
            <a:custGeom>
              <a:avLst/>
              <a:gdLst/>
              <a:ahLst/>
              <a:cxnLst/>
              <a:rect l="l" t="t" r="r" b="b"/>
              <a:pathLst>
                <a:path w="65835" h="3173" extrusionOk="0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5" name="Google Shape;585;p16"/>
            <p:cNvSpPr/>
            <p:nvPr/>
          </p:nvSpPr>
          <p:spPr>
            <a:xfrm>
              <a:off x="1960879" y="2651575"/>
              <a:ext cx="1623457" cy="1772760"/>
            </a:xfrm>
            <a:custGeom>
              <a:avLst/>
              <a:gdLst/>
              <a:ahLst/>
              <a:cxnLst/>
              <a:rect l="l" t="t" r="r" b="b"/>
              <a:pathLst>
                <a:path w="32024" h="34789" extrusionOk="0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6" name="Google Shape;586;p16"/>
            <p:cNvSpPr/>
            <p:nvPr/>
          </p:nvSpPr>
          <p:spPr>
            <a:xfrm>
              <a:off x="2773020" y="3440516"/>
              <a:ext cx="1297657" cy="983785"/>
            </a:xfrm>
            <a:custGeom>
              <a:avLst/>
              <a:gdLst/>
              <a:ahLst/>
              <a:cxnLst/>
              <a:rect l="l" t="t" r="r" b="b"/>
              <a:pathLst>
                <a:path w="22737" h="19306" extrusionOk="0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7" name="Google Shape;587;p16"/>
            <p:cNvSpPr/>
            <p:nvPr/>
          </p:nvSpPr>
          <p:spPr>
            <a:xfrm>
              <a:off x="2434110" y="3949369"/>
              <a:ext cx="653053" cy="474924"/>
            </a:xfrm>
            <a:custGeom>
              <a:avLst/>
              <a:gdLst/>
              <a:ahLst/>
              <a:cxnLst/>
              <a:rect l="l" t="t" r="r" b="b"/>
              <a:pathLst>
                <a:path w="12882" h="9320" extrusionOk="0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8" name="Google Shape;588;p16"/>
            <p:cNvSpPr/>
            <p:nvPr/>
          </p:nvSpPr>
          <p:spPr>
            <a:xfrm>
              <a:off x="2188367" y="2044585"/>
              <a:ext cx="853579" cy="592263"/>
            </a:xfrm>
            <a:custGeom>
              <a:avLst/>
              <a:gdLst/>
              <a:ahLst/>
              <a:cxnLst/>
              <a:rect l="l" t="t" r="r" b="b"/>
              <a:pathLst>
                <a:path w="38136" h="26461" extrusionOk="0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9" name="Google Shape;589;p16"/>
            <p:cNvSpPr/>
            <p:nvPr/>
          </p:nvSpPr>
          <p:spPr>
            <a:xfrm>
              <a:off x="1933880" y="2044585"/>
              <a:ext cx="468063" cy="592263"/>
            </a:xfrm>
            <a:custGeom>
              <a:avLst/>
              <a:gdLst/>
              <a:ahLst/>
              <a:cxnLst/>
              <a:rect l="l" t="t" r="r" b="b"/>
              <a:pathLst>
                <a:path w="20912" h="26461" extrusionOk="0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0" name="Google Shape;590;p16"/>
            <p:cNvSpPr/>
            <p:nvPr/>
          </p:nvSpPr>
          <p:spPr>
            <a:xfrm>
              <a:off x="2476986" y="2234275"/>
              <a:ext cx="53226" cy="53226"/>
            </a:xfrm>
            <a:custGeom>
              <a:avLst/>
              <a:gdLst/>
              <a:ahLst/>
              <a:cxnLst/>
              <a:rect l="l" t="t" r="r" b="b"/>
              <a:pathLst>
                <a:path w="2378" h="2378" extrusionOk="0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1" name="Google Shape;591;p16"/>
            <p:cNvSpPr/>
            <p:nvPr/>
          </p:nvSpPr>
          <p:spPr>
            <a:xfrm>
              <a:off x="2491982" y="2249271"/>
              <a:ext cx="22539" cy="22539"/>
            </a:xfrm>
            <a:custGeom>
              <a:avLst/>
              <a:gdLst/>
              <a:ahLst/>
              <a:cxnLst/>
              <a:rect l="l" t="t" r="r" b="b"/>
              <a:pathLst>
                <a:path w="1007" h="1007" extrusionOk="0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2" name="Google Shape;592;p16"/>
            <p:cNvSpPr/>
            <p:nvPr/>
          </p:nvSpPr>
          <p:spPr>
            <a:xfrm>
              <a:off x="2497443" y="1937464"/>
              <a:ext cx="51883" cy="309102"/>
            </a:xfrm>
            <a:custGeom>
              <a:avLst/>
              <a:gdLst/>
              <a:ahLst/>
              <a:cxnLst/>
              <a:rect l="l" t="t" r="r" b="b"/>
              <a:pathLst>
                <a:path w="2318" h="13810" extrusionOk="0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3" name="Google Shape;593;p16"/>
            <p:cNvSpPr/>
            <p:nvPr/>
          </p:nvSpPr>
          <p:spPr>
            <a:xfrm>
              <a:off x="2524727" y="1937464"/>
              <a:ext cx="94186" cy="76459"/>
            </a:xfrm>
            <a:custGeom>
              <a:avLst/>
              <a:gdLst/>
              <a:ahLst/>
              <a:cxnLst/>
              <a:rect l="l" t="t" r="r" b="b"/>
              <a:pathLst>
                <a:path w="4208" h="3416" extrusionOk="0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4" name="Google Shape;594;p16"/>
            <p:cNvSpPr/>
            <p:nvPr/>
          </p:nvSpPr>
          <p:spPr>
            <a:xfrm>
              <a:off x="2388956" y="2636819"/>
              <a:ext cx="652987" cy="19809"/>
            </a:xfrm>
            <a:custGeom>
              <a:avLst/>
              <a:gdLst/>
              <a:ahLst/>
              <a:cxnLst/>
              <a:rect l="l" t="t" r="r" b="b"/>
              <a:pathLst>
                <a:path w="29174" h="885" extrusionOk="0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5" name="Google Shape;595;p16"/>
            <p:cNvSpPr/>
            <p:nvPr/>
          </p:nvSpPr>
          <p:spPr>
            <a:xfrm>
              <a:off x="2541805" y="2636819"/>
              <a:ext cx="66879" cy="1876303"/>
            </a:xfrm>
            <a:custGeom>
              <a:avLst/>
              <a:gdLst/>
              <a:ahLst/>
              <a:cxnLst/>
              <a:rect l="l" t="t" r="r" b="b"/>
              <a:pathLst>
                <a:path w="2988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6" name="Google Shape;596;p16"/>
            <p:cNvSpPr/>
            <p:nvPr/>
          </p:nvSpPr>
          <p:spPr>
            <a:xfrm>
              <a:off x="2502233" y="2636819"/>
              <a:ext cx="39595" cy="1876303"/>
            </a:xfrm>
            <a:custGeom>
              <a:avLst/>
              <a:gdLst/>
              <a:ahLst/>
              <a:cxnLst/>
              <a:rect l="l" t="t" r="r" b="b"/>
              <a:pathLst>
                <a:path w="1769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7" name="Google Shape;597;p16"/>
            <p:cNvSpPr/>
            <p:nvPr/>
          </p:nvSpPr>
          <p:spPr>
            <a:xfrm>
              <a:off x="2541805" y="2656605"/>
              <a:ext cx="66879" cy="67573"/>
            </a:xfrm>
            <a:custGeom>
              <a:avLst/>
              <a:gdLst/>
              <a:ahLst/>
              <a:cxnLst/>
              <a:rect l="l" t="t" r="r" b="b"/>
              <a:pathLst>
                <a:path w="2988" h="3019" extrusionOk="0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8" name="Google Shape;598;p16"/>
            <p:cNvSpPr/>
            <p:nvPr/>
          </p:nvSpPr>
          <p:spPr>
            <a:xfrm>
              <a:off x="1947534" y="2058238"/>
              <a:ext cx="230629" cy="564957"/>
            </a:xfrm>
            <a:custGeom>
              <a:avLst/>
              <a:gdLst/>
              <a:ahLst/>
              <a:cxnLst/>
              <a:rect l="l" t="t" r="r" b="b"/>
              <a:pathLst>
                <a:path w="10304" h="25241" extrusionOk="0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9" name="Google Shape;599;p16"/>
            <p:cNvSpPr/>
            <p:nvPr/>
          </p:nvSpPr>
          <p:spPr>
            <a:xfrm>
              <a:off x="1947534" y="2606782"/>
              <a:ext cx="441450" cy="555422"/>
            </a:xfrm>
            <a:custGeom>
              <a:avLst/>
              <a:gdLst/>
              <a:ahLst/>
              <a:cxnLst/>
              <a:rect l="l" t="t" r="r" b="b"/>
              <a:pathLst>
                <a:path w="19723" h="24815" extrusionOk="0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0" name="Google Shape;600;p16"/>
            <p:cNvSpPr/>
            <p:nvPr/>
          </p:nvSpPr>
          <p:spPr>
            <a:xfrm>
              <a:off x="1947534" y="2606782"/>
              <a:ext cx="441450" cy="512425"/>
            </a:xfrm>
            <a:custGeom>
              <a:avLst/>
              <a:gdLst/>
              <a:ahLst/>
              <a:cxnLst/>
              <a:rect l="l" t="t" r="r" b="b"/>
              <a:pathLst>
                <a:path w="19723" h="22894" extrusionOk="0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1" name="Google Shape;601;p16"/>
            <p:cNvSpPr/>
            <p:nvPr/>
          </p:nvSpPr>
          <p:spPr>
            <a:xfrm>
              <a:off x="2174736" y="2606782"/>
              <a:ext cx="227205" cy="554728"/>
            </a:xfrm>
            <a:custGeom>
              <a:avLst/>
              <a:gdLst/>
              <a:ahLst/>
              <a:cxnLst/>
              <a:rect l="l" t="t" r="r" b="b"/>
              <a:pathLst>
                <a:path w="10151" h="24784" extrusionOk="0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2" name="Google Shape;602;p16"/>
            <p:cNvSpPr/>
            <p:nvPr/>
          </p:nvSpPr>
          <p:spPr>
            <a:xfrm>
              <a:off x="1961858" y="2315455"/>
              <a:ext cx="426454" cy="283183"/>
            </a:xfrm>
            <a:custGeom>
              <a:avLst/>
              <a:gdLst/>
              <a:ahLst/>
              <a:cxnLst/>
              <a:rect l="l" t="t" r="r" b="b"/>
              <a:pathLst>
                <a:path w="19053" h="12652" extrusionOk="0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3" name="Google Shape;603;p16"/>
            <p:cNvSpPr/>
            <p:nvPr/>
          </p:nvSpPr>
          <p:spPr>
            <a:xfrm>
              <a:off x="1961858" y="2586997"/>
              <a:ext cx="268836" cy="4812"/>
            </a:xfrm>
            <a:custGeom>
              <a:avLst/>
              <a:gdLst/>
              <a:ahLst/>
              <a:cxnLst/>
              <a:rect l="l" t="t" r="r" b="b"/>
              <a:pathLst>
                <a:path w="12011" h="215" extrusionOk="0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4" name="Google Shape;604;p16"/>
            <p:cNvSpPr/>
            <p:nvPr/>
          </p:nvSpPr>
          <p:spPr>
            <a:xfrm>
              <a:off x="2230669" y="2315455"/>
              <a:ext cx="49823" cy="271567"/>
            </a:xfrm>
            <a:custGeom>
              <a:avLst/>
              <a:gdLst/>
              <a:ahLst/>
              <a:cxnLst/>
              <a:rect l="l" t="t" r="r" b="b"/>
              <a:pathLst>
                <a:path w="2226" h="12133" extrusionOk="0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5" name="Google Shape;605;p16"/>
            <p:cNvSpPr/>
            <p:nvPr/>
          </p:nvSpPr>
          <p:spPr>
            <a:xfrm>
              <a:off x="2356211" y="2315455"/>
              <a:ext cx="32097" cy="283183"/>
            </a:xfrm>
            <a:custGeom>
              <a:avLst/>
              <a:gdLst/>
              <a:ahLst/>
              <a:cxnLst/>
              <a:rect l="l" t="t" r="r" b="b"/>
              <a:pathLst>
                <a:path w="1434" h="12652" extrusionOk="0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6" name="Google Shape;606;p16"/>
            <p:cNvSpPr/>
            <p:nvPr/>
          </p:nvSpPr>
          <p:spPr>
            <a:xfrm>
              <a:off x="2420359" y="2532887"/>
              <a:ext cx="602470" cy="113972"/>
            </a:xfrm>
            <a:custGeom>
              <a:avLst/>
              <a:gdLst/>
              <a:ahLst/>
              <a:cxnLst/>
              <a:rect l="l" t="t" r="r" b="b"/>
              <a:pathLst>
                <a:path w="26917" h="5092" extrusionOk="0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7" name="Google Shape;607;p16"/>
            <p:cNvSpPr/>
            <p:nvPr/>
          </p:nvSpPr>
          <p:spPr>
            <a:xfrm>
              <a:off x="2796962" y="2070526"/>
              <a:ext cx="204039" cy="141927"/>
            </a:xfrm>
            <a:custGeom>
              <a:avLst/>
              <a:gdLst/>
              <a:ahLst/>
              <a:cxnLst/>
              <a:rect l="l" t="t" r="r" b="b"/>
              <a:pathLst>
                <a:path w="9116" h="6341" extrusionOk="0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8" name="Google Shape;608;p16"/>
            <p:cNvSpPr/>
            <p:nvPr/>
          </p:nvSpPr>
          <p:spPr>
            <a:xfrm>
              <a:off x="1903586" y="1034569"/>
              <a:ext cx="20664" cy="21445"/>
            </a:xfrm>
            <a:custGeom>
              <a:avLst/>
              <a:gdLst/>
              <a:ahLst/>
              <a:cxnLst/>
              <a:rect l="l" t="t" r="r" b="b"/>
              <a:pathLst>
                <a:path w="794" h="824" extrusionOk="0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609" name="Google Shape;609;p16"/>
            <p:cNvGrpSpPr/>
            <p:nvPr/>
          </p:nvGrpSpPr>
          <p:grpSpPr>
            <a:xfrm>
              <a:off x="1750300" y="1433604"/>
              <a:ext cx="691927" cy="595011"/>
              <a:chOff x="1635726" y="1501503"/>
              <a:chExt cx="457835" cy="393708"/>
            </a:xfrm>
          </p:grpSpPr>
          <p:sp>
            <p:nvSpPr>
              <p:cNvPr id="610" name="Google Shape;610;p16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avLst/>
                <a:gdLst/>
                <a:ahLst/>
                <a:cxnLst/>
                <a:rect l="l" t="t" r="r" b="b"/>
                <a:pathLst>
                  <a:path w="20455" h="17590" extrusionOk="0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11" name="Google Shape;611;p16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2105" extrusionOk="0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12" name="Google Shape;612;p16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avLst/>
                <a:gdLst/>
                <a:ahLst/>
                <a:cxnLst/>
                <a:rect l="l" t="t" r="r" b="b"/>
                <a:pathLst>
                  <a:path w="6128" h="8597" extrusionOk="0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13" name="Google Shape;613;p16"/>
            <p:cNvSpPr/>
            <p:nvPr/>
          </p:nvSpPr>
          <p:spPr>
            <a:xfrm>
              <a:off x="2068650" y="1681853"/>
              <a:ext cx="92825" cy="92694"/>
            </a:xfrm>
            <a:custGeom>
              <a:avLst/>
              <a:gdLst/>
              <a:ahLst/>
              <a:cxnLst/>
              <a:rect l="l" t="t" r="r" b="b"/>
              <a:pathLst>
                <a:path w="794" h="793" extrusionOk="0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4" name="Google Shape;614;p16"/>
            <p:cNvSpPr/>
            <p:nvPr/>
          </p:nvSpPr>
          <p:spPr>
            <a:xfrm>
              <a:off x="2434683" y="3763944"/>
              <a:ext cx="114643" cy="749165"/>
            </a:xfrm>
            <a:custGeom>
              <a:avLst/>
              <a:gdLst/>
              <a:ahLst/>
              <a:cxnLst/>
              <a:rect l="l" t="t" r="r" b="b"/>
              <a:pathLst>
                <a:path w="5122" h="33471" extrusionOk="0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5" name="Google Shape;615;p16"/>
            <p:cNvSpPr/>
            <p:nvPr/>
          </p:nvSpPr>
          <p:spPr>
            <a:xfrm>
              <a:off x="2443547" y="4175352"/>
              <a:ext cx="69610" cy="337752"/>
            </a:xfrm>
            <a:custGeom>
              <a:avLst/>
              <a:gdLst/>
              <a:ahLst/>
              <a:cxnLst/>
              <a:rect l="l" t="t" r="r" b="b"/>
              <a:pathLst>
                <a:path w="3110" h="15090" extrusionOk="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6" name="Google Shape;616;p16"/>
            <p:cNvSpPr/>
            <p:nvPr/>
          </p:nvSpPr>
          <p:spPr>
            <a:xfrm>
              <a:off x="2534978" y="4401883"/>
              <a:ext cx="14347" cy="111219"/>
            </a:xfrm>
            <a:custGeom>
              <a:avLst/>
              <a:gdLst/>
              <a:ahLst/>
              <a:cxnLst/>
              <a:rect l="l" t="t" r="r" b="b"/>
              <a:pathLst>
                <a:path w="641" h="4969" extrusionOk="0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7" name="Google Shape;617;p16"/>
            <p:cNvSpPr/>
            <p:nvPr/>
          </p:nvSpPr>
          <p:spPr>
            <a:xfrm>
              <a:off x="2622985" y="4343868"/>
              <a:ext cx="201980" cy="169234"/>
            </a:xfrm>
            <a:custGeom>
              <a:avLst/>
              <a:gdLst/>
              <a:ahLst/>
              <a:cxnLst/>
              <a:rect l="l" t="t" r="r" b="b"/>
              <a:pathLst>
                <a:path w="9024" h="7561" extrusionOk="0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8" name="Google Shape;618;p16"/>
            <p:cNvSpPr/>
            <p:nvPr/>
          </p:nvSpPr>
          <p:spPr>
            <a:xfrm>
              <a:off x="2160389" y="4343868"/>
              <a:ext cx="257936" cy="169234"/>
            </a:xfrm>
            <a:custGeom>
              <a:avLst/>
              <a:gdLst/>
              <a:ahLst/>
              <a:cxnLst/>
              <a:rect l="l" t="t" r="r" b="b"/>
              <a:pathLst>
                <a:path w="11524" h="7561" extrusionOk="0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9" name="Google Shape;619;p16"/>
            <p:cNvSpPr/>
            <p:nvPr/>
          </p:nvSpPr>
          <p:spPr>
            <a:xfrm>
              <a:off x="2622985" y="4393691"/>
              <a:ext cx="92820" cy="119411"/>
            </a:xfrm>
            <a:custGeom>
              <a:avLst/>
              <a:gdLst/>
              <a:ahLst/>
              <a:cxnLst/>
              <a:rect l="l" t="t" r="r" b="b"/>
              <a:pathLst>
                <a:path w="4147" h="5335" extrusionOk="0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0" name="Google Shape;620;p16"/>
            <p:cNvSpPr/>
            <p:nvPr/>
          </p:nvSpPr>
          <p:spPr>
            <a:xfrm>
              <a:off x="2547244" y="4023198"/>
              <a:ext cx="232017" cy="489908"/>
            </a:xfrm>
            <a:custGeom>
              <a:avLst/>
              <a:gdLst/>
              <a:ahLst/>
              <a:cxnLst/>
              <a:rect l="l" t="t" r="r" b="b"/>
              <a:pathLst>
                <a:path w="10366" h="21888" extrusionOk="0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1" name="Google Shape;621;p16"/>
            <p:cNvSpPr/>
            <p:nvPr/>
          </p:nvSpPr>
          <p:spPr>
            <a:xfrm>
              <a:off x="2242957" y="4362289"/>
              <a:ext cx="175367" cy="150813"/>
            </a:xfrm>
            <a:custGeom>
              <a:avLst/>
              <a:gdLst/>
              <a:ahLst/>
              <a:cxnLst/>
              <a:rect l="l" t="t" r="r" b="b"/>
              <a:pathLst>
                <a:path w="7835" h="6738" extrusionOk="0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2" name="Google Shape;622;p16"/>
            <p:cNvSpPr/>
            <p:nvPr/>
          </p:nvSpPr>
          <p:spPr>
            <a:xfrm>
              <a:off x="2290027" y="3943383"/>
              <a:ext cx="219035" cy="569724"/>
            </a:xfrm>
            <a:custGeom>
              <a:avLst/>
              <a:gdLst/>
              <a:ahLst/>
              <a:cxnLst/>
              <a:rect l="l" t="t" r="r" b="b"/>
              <a:pathLst>
                <a:path w="9786" h="25454" extrusionOk="0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3" name="Google Shape;623;p16"/>
            <p:cNvSpPr/>
            <p:nvPr/>
          </p:nvSpPr>
          <p:spPr>
            <a:xfrm>
              <a:off x="1804242" y="2303861"/>
              <a:ext cx="426454" cy="283161"/>
            </a:xfrm>
            <a:custGeom>
              <a:avLst/>
              <a:gdLst/>
              <a:ahLst/>
              <a:cxnLst/>
              <a:rect l="l" t="t" r="r" b="b"/>
              <a:pathLst>
                <a:path w="19053" h="12651" extrusionOk="0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4" name="Google Shape;624;p16"/>
            <p:cNvSpPr/>
            <p:nvPr/>
          </p:nvSpPr>
          <p:spPr>
            <a:xfrm>
              <a:off x="1804242" y="2303861"/>
              <a:ext cx="213574" cy="147389"/>
            </a:xfrm>
            <a:custGeom>
              <a:avLst/>
              <a:gdLst/>
              <a:ahLst/>
              <a:cxnLst/>
              <a:rect l="l" t="t" r="r" b="b"/>
              <a:pathLst>
                <a:path w="9542" h="6585" extrusionOk="0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5" name="Google Shape;625;p16"/>
            <p:cNvSpPr/>
            <p:nvPr/>
          </p:nvSpPr>
          <p:spPr>
            <a:xfrm>
              <a:off x="2188367" y="2303861"/>
              <a:ext cx="42325" cy="88030"/>
            </a:xfrm>
            <a:custGeom>
              <a:avLst/>
              <a:gdLst/>
              <a:ahLst/>
              <a:cxnLst/>
              <a:rect l="l" t="t" r="r" b="b"/>
              <a:pathLst>
                <a:path w="1891" h="3933" extrusionOk="0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6" name="Google Shape;626;p16"/>
            <p:cNvSpPr/>
            <p:nvPr/>
          </p:nvSpPr>
          <p:spPr>
            <a:xfrm>
              <a:off x="1836988" y="2545388"/>
              <a:ext cx="360963" cy="8214"/>
            </a:xfrm>
            <a:custGeom>
              <a:avLst/>
              <a:gdLst/>
              <a:ahLst/>
              <a:cxnLst/>
              <a:rect l="l" t="t" r="r" b="b"/>
              <a:pathLst>
                <a:path w="16127" h="367" extrusionOk="0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7" name="Google Shape;627;p16"/>
            <p:cNvSpPr/>
            <p:nvPr/>
          </p:nvSpPr>
          <p:spPr>
            <a:xfrm>
              <a:off x="1277670" y="1254318"/>
              <a:ext cx="41276" cy="91244"/>
            </a:xfrm>
            <a:custGeom>
              <a:avLst/>
              <a:gdLst/>
              <a:ahLst/>
              <a:cxnLst/>
              <a:rect l="l" t="t" r="r" b="b"/>
              <a:pathLst>
                <a:path w="1586" h="3506" extrusionOk="0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8" name="Google Shape;628;p16"/>
            <p:cNvSpPr/>
            <p:nvPr/>
          </p:nvSpPr>
          <p:spPr>
            <a:xfrm>
              <a:off x="1085687" y="1113110"/>
              <a:ext cx="119819" cy="247524"/>
            </a:xfrm>
            <a:custGeom>
              <a:avLst/>
              <a:gdLst/>
              <a:ahLst/>
              <a:cxnLst/>
              <a:rect l="l" t="t" r="r" b="b"/>
              <a:pathLst>
                <a:path w="4604" h="9511" extrusionOk="0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9" name="Google Shape;629;p16"/>
            <p:cNvSpPr/>
            <p:nvPr/>
          </p:nvSpPr>
          <p:spPr>
            <a:xfrm>
              <a:off x="990490" y="2077751"/>
              <a:ext cx="572003" cy="2268131"/>
            </a:xfrm>
            <a:custGeom>
              <a:avLst/>
              <a:gdLst/>
              <a:ahLst/>
              <a:cxnLst/>
              <a:rect l="l" t="t" r="r" b="b"/>
              <a:pathLst>
                <a:path w="21979" h="87152" extrusionOk="0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0" name="Google Shape;630;p16"/>
            <p:cNvSpPr/>
            <p:nvPr/>
          </p:nvSpPr>
          <p:spPr>
            <a:xfrm>
              <a:off x="837387" y="2069033"/>
              <a:ext cx="540279" cy="2276849"/>
            </a:xfrm>
            <a:custGeom>
              <a:avLst/>
              <a:gdLst/>
              <a:ahLst/>
              <a:cxnLst/>
              <a:rect l="l" t="t" r="r" b="b"/>
              <a:pathLst>
                <a:path w="20760" h="87487" extrusionOk="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1" name="Google Shape;631;p16"/>
            <p:cNvSpPr/>
            <p:nvPr/>
          </p:nvSpPr>
          <p:spPr>
            <a:xfrm>
              <a:off x="819925" y="2077751"/>
              <a:ext cx="126950" cy="383192"/>
            </a:xfrm>
            <a:custGeom>
              <a:avLst/>
              <a:gdLst/>
              <a:ahLst/>
              <a:cxnLst/>
              <a:rect l="l" t="t" r="r" b="b"/>
              <a:pathLst>
                <a:path w="4878" h="14724" extrusionOk="0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2" name="Google Shape;632;p16"/>
            <p:cNvSpPr/>
            <p:nvPr/>
          </p:nvSpPr>
          <p:spPr>
            <a:xfrm>
              <a:off x="829450" y="1351076"/>
              <a:ext cx="721960" cy="852865"/>
            </a:xfrm>
            <a:custGeom>
              <a:avLst/>
              <a:gdLst/>
              <a:ahLst/>
              <a:cxnLst/>
              <a:rect l="l" t="t" r="r" b="b"/>
              <a:pathLst>
                <a:path w="27741" h="32771" extrusionOk="0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3" name="Google Shape;633;p16"/>
            <p:cNvSpPr/>
            <p:nvPr/>
          </p:nvSpPr>
          <p:spPr>
            <a:xfrm>
              <a:off x="88100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4" name="Google Shape;634;p16"/>
            <p:cNvSpPr/>
            <p:nvPr/>
          </p:nvSpPr>
          <p:spPr>
            <a:xfrm>
              <a:off x="132287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5" name="Google Shape;635;p16"/>
            <p:cNvSpPr/>
            <p:nvPr/>
          </p:nvSpPr>
          <p:spPr>
            <a:xfrm>
              <a:off x="1182473" y="1113110"/>
              <a:ext cx="117425" cy="138063"/>
            </a:xfrm>
            <a:custGeom>
              <a:avLst/>
              <a:gdLst/>
              <a:ahLst/>
              <a:cxnLst/>
              <a:rect l="l" t="t" r="r" b="b"/>
              <a:pathLst>
                <a:path w="4512" h="5305" extrusionOk="0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6" name="Google Shape;636;p16"/>
            <p:cNvSpPr/>
            <p:nvPr/>
          </p:nvSpPr>
          <p:spPr>
            <a:xfrm>
              <a:off x="1165010" y="1206719"/>
              <a:ext cx="142825" cy="158674"/>
            </a:xfrm>
            <a:custGeom>
              <a:avLst/>
              <a:gdLst/>
              <a:ahLst/>
              <a:cxnLst/>
              <a:rect l="l" t="t" r="r" b="b"/>
              <a:pathLst>
                <a:path w="5488" h="6097" extrusionOk="0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7" name="Google Shape;637;p16"/>
            <p:cNvSpPr/>
            <p:nvPr/>
          </p:nvSpPr>
          <p:spPr>
            <a:xfrm>
              <a:off x="1221353" y="1129766"/>
              <a:ext cx="87288" cy="144413"/>
            </a:xfrm>
            <a:custGeom>
              <a:avLst/>
              <a:gdLst/>
              <a:ahLst/>
              <a:cxnLst/>
              <a:rect l="l" t="t" r="r" b="b"/>
              <a:pathLst>
                <a:path w="3354" h="5549" extrusionOk="0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8" name="Google Shape;638;p16"/>
            <p:cNvSpPr/>
            <p:nvPr/>
          </p:nvSpPr>
          <p:spPr>
            <a:xfrm>
              <a:off x="1222134" y="2606095"/>
              <a:ext cx="130932" cy="1025775"/>
            </a:xfrm>
            <a:custGeom>
              <a:avLst/>
              <a:gdLst/>
              <a:ahLst/>
              <a:cxnLst/>
              <a:rect l="l" t="t" r="r" b="b"/>
              <a:pathLst>
                <a:path w="5031" h="39415" extrusionOk="0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9" name="Google Shape;639;p16"/>
            <p:cNvSpPr/>
            <p:nvPr/>
          </p:nvSpPr>
          <p:spPr>
            <a:xfrm>
              <a:off x="857999" y="1375669"/>
              <a:ext cx="180119" cy="357037"/>
            </a:xfrm>
            <a:custGeom>
              <a:avLst/>
              <a:gdLst/>
              <a:ahLst/>
              <a:cxnLst/>
              <a:rect l="l" t="t" r="r" b="b"/>
              <a:pathLst>
                <a:path w="6921" h="13719" extrusionOk="0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0" name="Google Shape;640;p16"/>
            <p:cNvSpPr/>
            <p:nvPr/>
          </p:nvSpPr>
          <p:spPr>
            <a:xfrm>
              <a:off x="1165010" y="1351883"/>
              <a:ext cx="146000" cy="77763"/>
            </a:xfrm>
            <a:custGeom>
              <a:avLst/>
              <a:gdLst/>
              <a:ahLst/>
              <a:cxnLst/>
              <a:rect l="l" t="t" r="r" b="b"/>
              <a:pathLst>
                <a:path w="5610" h="2988" extrusionOk="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1" name="Google Shape;641;p16"/>
            <p:cNvSpPr/>
            <p:nvPr/>
          </p:nvSpPr>
          <p:spPr>
            <a:xfrm>
              <a:off x="816750" y="1351883"/>
              <a:ext cx="444299" cy="929014"/>
            </a:xfrm>
            <a:custGeom>
              <a:avLst/>
              <a:gdLst/>
              <a:ahLst/>
              <a:cxnLst/>
              <a:rect l="l" t="t" r="r" b="b"/>
              <a:pathLst>
                <a:path w="17072" h="35697" extrusionOk="0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2" name="Google Shape;642;p16"/>
            <p:cNvSpPr/>
            <p:nvPr/>
          </p:nvSpPr>
          <p:spPr>
            <a:xfrm>
              <a:off x="845325" y="1731082"/>
              <a:ext cx="610078" cy="445080"/>
            </a:xfrm>
            <a:custGeom>
              <a:avLst/>
              <a:gdLst/>
              <a:ahLst/>
              <a:cxnLst/>
              <a:rect l="l" t="t" r="r" b="b"/>
              <a:pathLst>
                <a:path w="23442" h="17102" extrusionOk="0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3" name="Google Shape;643;p16"/>
            <p:cNvSpPr/>
            <p:nvPr/>
          </p:nvSpPr>
          <p:spPr>
            <a:xfrm>
              <a:off x="1307807" y="1359820"/>
              <a:ext cx="277687" cy="852058"/>
            </a:xfrm>
            <a:custGeom>
              <a:avLst/>
              <a:gdLst/>
              <a:ahLst/>
              <a:cxnLst/>
              <a:rect l="l" t="t" r="r" b="b"/>
              <a:pathLst>
                <a:path w="10670" h="32740" extrusionOk="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4" name="Google Shape;644;p16"/>
            <p:cNvSpPr/>
            <p:nvPr/>
          </p:nvSpPr>
          <p:spPr>
            <a:xfrm>
              <a:off x="1408574" y="1389175"/>
              <a:ext cx="15094" cy="10332"/>
            </a:xfrm>
            <a:custGeom>
              <a:avLst/>
              <a:gdLst/>
              <a:ahLst/>
              <a:cxnLst/>
              <a:rect l="l" t="t" r="r" b="b"/>
              <a:pathLst>
                <a:path w="580" h="397" extrusionOk="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5" name="Google Shape;645;p16"/>
            <p:cNvSpPr/>
            <p:nvPr/>
          </p:nvSpPr>
          <p:spPr>
            <a:xfrm>
              <a:off x="1382393" y="1375669"/>
              <a:ext cx="26" cy="2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6" name="Google Shape;646;p16"/>
            <p:cNvSpPr/>
            <p:nvPr/>
          </p:nvSpPr>
          <p:spPr>
            <a:xfrm>
              <a:off x="1489484" y="1524814"/>
              <a:ext cx="84113" cy="595036"/>
            </a:xfrm>
            <a:custGeom>
              <a:avLst/>
              <a:gdLst/>
              <a:ahLst/>
              <a:cxnLst/>
              <a:rect l="l" t="t" r="r" b="b"/>
              <a:pathLst>
                <a:path w="3232" h="22864" extrusionOk="0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7" name="Google Shape;647;p16"/>
            <p:cNvSpPr/>
            <p:nvPr/>
          </p:nvSpPr>
          <p:spPr>
            <a:xfrm>
              <a:off x="1349862" y="2550559"/>
              <a:ext cx="35732" cy="161069"/>
            </a:xfrm>
            <a:custGeom>
              <a:avLst/>
              <a:gdLst/>
              <a:ahLst/>
              <a:cxnLst/>
              <a:rect l="l" t="t" r="r" b="b"/>
              <a:pathLst>
                <a:path w="1373" h="6189" extrusionOk="0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8" name="Google Shape;648;p16"/>
            <p:cNvSpPr/>
            <p:nvPr/>
          </p:nvSpPr>
          <p:spPr>
            <a:xfrm>
              <a:off x="1150749" y="1338402"/>
              <a:ext cx="18270" cy="14288"/>
            </a:xfrm>
            <a:custGeom>
              <a:avLst/>
              <a:gdLst/>
              <a:ahLst/>
              <a:cxnLst/>
              <a:rect l="l" t="t" r="r" b="b"/>
              <a:pathLst>
                <a:path w="702" h="549" extrusionOk="0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9" name="Google Shape;649;p16"/>
            <p:cNvSpPr/>
            <p:nvPr/>
          </p:nvSpPr>
          <p:spPr>
            <a:xfrm>
              <a:off x="1302263" y="1345533"/>
              <a:ext cx="17463" cy="15094"/>
            </a:xfrm>
            <a:custGeom>
              <a:avLst/>
              <a:gdLst/>
              <a:ahLst/>
              <a:cxnLst/>
              <a:rect l="l" t="t" r="r" b="b"/>
              <a:pathLst>
                <a:path w="671" h="580" extrusionOk="0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0" name="Google Shape;650;p16"/>
            <p:cNvSpPr/>
            <p:nvPr/>
          </p:nvSpPr>
          <p:spPr>
            <a:xfrm>
              <a:off x="854043" y="4249813"/>
              <a:ext cx="229280" cy="96006"/>
            </a:xfrm>
            <a:custGeom>
              <a:avLst/>
              <a:gdLst/>
              <a:ahLst/>
              <a:cxnLst/>
              <a:rect l="l" t="t" r="r" b="b"/>
              <a:pathLst>
                <a:path w="8810" h="3689" extrusionOk="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1" name="Google Shape;651;p16"/>
            <p:cNvSpPr/>
            <p:nvPr/>
          </p:nvSpPr>
          <p:spPr>
            <a:xfrm>
              <a:off x="1276083" y="4249813"/>
              <a:ext cx="229306" cy="96006"/>
            </a:xfrm>
            <a:custGeom>
              <a:avLst/>
              <a:gdLst/>
              <a:ahLst/>
              <a:cxnLst/>
              <a:rect l="l" t="t" r="r" b="b"/>
              <a:pathLst>
                <a:path w="8811" h="3689" extrusionOk="0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2" name="Google Shape;652;p16"/>
            <p:cNvSpPr/>
            <p:nvPr/>
          </p:nvSpPr>
          <p:spPr>
            <a:xfrm>
              <a:off x="1841700" y="1919081"/>
              <a:ext cx="130151" cy="140457"/>
            </a:xfrm>
            <a:custGeom>
              <a:avLst/>
              <a:gdLst/>
              <a:ahLst/>
              <a:cxnLst/>
              <a:rect l="l" t="t" r="r" b="b"/>
              <a:pathLst>
                <a:path w="5001" h="5397" extrusionOk="0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3" name="Google Shape;653;p16"/>
            <p:cNvSpPr/>
            <p:nvPr/>
          </p:nvSpPr>
          <p:spPr>
            <a:xfrm>
              <a:off x="860393" y="1418531"/>
              <a:ext cx="995638" cy="748115"/>
            </a:xfrm>
            <a:custGeom>
              <a:avLst/>
              <a:gdLst/>
              <a:ahLst/>
              <a:cxnLst/>
              <a:rect l="l" t="t" r="r" b="b"/>
              <a:pathLst>
                <a:path w="38257" h="28746" extrusionOk="0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4" name="Google Shape;654;p16"/>
            <p:cNvSpPr/>
            <p:nvPr/>
          </p:nvSpPr>
          <p:spPr>
            <a:xfrm>
              <a:off x="1188823" y="1088517"/>
              <a:ext cx="130125" cy="76956"/>
            </a:xfrm>
            <a:custGeom>
              <a:avLst/>
              <a:gdLst/>
              <a:ahLst/>
              <a:cxnLst/>
              <a:rect l="l" t="t" r="r" b="b"/>
              <a:pathLst>
                <a:path w="5000" h="2957" extrusionOk="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5" name="Google Shape;655;p16"/>
            <p:cNvSpPr/>
            <p:nvPr/>
          </p:nvSpPr>
          <p:spPr>
            <a:xfrm>
              <a:off x="1168992" y="1151964"/>
              <a:ext cx="57125" cy="187250"/>
            </a:xfrm>
            <a:custGeom>
              <a:avLst/>
              <a:gdLst/>
              <a:ahLst/>
              <a:cxnLst/>
              <a:rect l="l" t="t" r="r" b="b"/>
              <a:pathLst>
                <a:path w="2195" h="7195" extrusionOk="0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6" name="Google Shape;656;p16"/>
            <p:cNvSpPr/>
            <p:nvPr/>
          </p:nvSpPr>
          <p:spPr>
            <a:xfrm>
              <a:off x="1195953" y="1144027"/>
              <a:ext cx="31750" cy="41302"/>
            </a:xfrm>
            <a:custGeom>
              <a:avLst/>
              <a:gdLst/>
              <a:ahLst/>
              <a:cxnLst/>
              <a:rect l="l" t="t" r="r" b="b"/>
              <a:pathLst>
                <a:path w="1220" h="1587" extrusionOk="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7" name="Google Shape;657;p16"/>
            <p:cNvSpPr/>
            <p:nvPr/>
          </p:nvSpPr>
          <p:spPr>
            <a:xfrm>
              <a:off x="1221353" y="1231312"/>
              <a:ext cx="35706" cy="41276"/>
            </a:xfrm>
            <a:custGeom>
              <a:avLst/>
              <a:gdLst/>
              <a:ahLst/>
              <a:cxnLst/>
              <a:rect l="l" t="t" r="r" b="b"/>
              <a:pathLst>
                <a:path w="1372" h="1586" extrusionOk="0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8" name="Google Shape;658;p16"/>
            <p:cNvSpPr/>
            <p:nvPr/>
          </p:nvSpPr>
          <p:spPr>
            <a:xfrm>
              <a:off x="890530" y="4234745"/>
              <a:ext cx="172181" cy="15094"/>
            </a:xfrm>
            <a:custGeom>
              <a:avLst/>
              <a:gdLst/>
              <a:ahLst/>
              <a:cxnLst/>
              <a:rect l="l" t="t" r="r" b="b"/>
              <a:pathLst>
                <a:path w="6616" h="580" extrusionOk="0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9" name="Google Shape;659;p16"/>
            <p:cNvSpPr/>
            <p:nvPr/>
          </p:nvSpPr>
          <p:spPr>
            <a:xfrm>
              <a:off x="1310201" y="4234745"/>
              <a:ext cx="160262" cy="15094"/>
            </a:xfrm>
            <a:custGeom>
              <a:avLst/>
              <a:gdLst/>
              <a:ahLst/>
              <a:cxnLst/>
              <a:rect l="l" t="t" r="r" b="b"/>
              <a:pathLst>
                <a:path w="6158" h="580" extrusionOk="0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0" name="Google Shape;660;p16"/>
          <p:cNvSpPr txBox="1">
            <a:spLocks noGrp="1"/>
          </p:cNvSpPr>
          <p:nvPr>
            <p:ph type="title"/>
          </p:nvPr>
        </p:nvSpPr>
        <p:spPr>
          <a:xfrm>
            <a:off x="5198657" y="677603"/>
            <a:ext cx="6887200" cy="54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ar-SA" sz="8800"/>
              <a:t>We are AWESOME.</a:t>
            </a:r>
            <a:br>
              <a:rPr lang="ar-SA" sz="8800"/>
            </a:br>
            <a:r>
              <a:rPr lang="ar-SA" sz="8800"/>
              <a:t>We can do it!</a:t>
            </a:r>
            <a:endParaRPr sz="8800"/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</a:pPr>
            <a:endParaRPr/>
          </a:p>
        </p:txBody>
      </p:sp>
      <p:cxnSp>
        <p:nvCxnSpPr>
          <p:cNvPr id="661" name="Google Shape;661;p16"/>
          <p:cNvCxnSpPr/>
          <p:nvPr/>
        </p:nvCxnSpPr>
        <p:spPr>
          <a:xfrm>
            <a:off x="7785100" y="4851400"/>
            <a:ext cx="3556000" cy="40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lgDash"/>
            <a:round/>
            <a:headEnd type="none" w="sm" len="sm"/>
            <a:tailEnd type="none" w="sm" len="sm"/>
          </a:ln>
        </p:spPr>
      </p:cxnSp>
      <p:sp>
        <p:nvSpPr>
          <p:cNvPr id="662" name="Google Shape;662;p16"/>
          <p:cNvSpPr/>
          <p:nvPr/>
        </p:nvSpPr>
        <p:spPr>
          <a:xfrm>
            <a:off x="3708401" y="1397717"/>
            <a:ext cx="4127500" cy="3541000"/>
          </a:xfrm>
          <a:custGeom>
            <a:avLst/>
            <a:gdLst/>
            <a:ahLst/>
            <a:cxnLst/>
            <a:rect l="l" t="t" r="r" b="b"/>
            <a:pathLst>
              <a:path w="123825" h="106230" extrusionOk="0">
                <a:moveTo>
                  <a:pt x="123825" y="103610"/>
                </a:moveTo>
                <a:cubicBezTo>
                  <a:pt x="110738" y="103610"/>
                  <a:pt x="97117" y="108513"/>
                  <a:pt x="84582" y="104753"/>
                </a:cubicBezTo>
                <a:cubicBezTo>
                  <a:pt x="71170" y="100729"/>
                  <a:pt x="58338" y="90855"/>
                  <a:pt x="51816" y="78464"/>
                </a:cubicBezTo>
                <a:cubicBezTo>
                  <a:pt x="49217" y="73527"/>
                  <a:pt x="45892" y="67071"/>
                  <a:pt x="48387" y="62081"/>
                </a:cubicBezTo>
                <a:cubicBezTo>
                  <a:pt x="52654" y="53546"/>
                  <a:pt x="75789" y="57525"/>
                  <a:pt x="76581" y="67034"/>
                </a:cubicBezTo>
                <a:cubicBezTo>
                  <a:pt x="77350" y="76260"/>
                  <a:pt x="60535" y="82721"/>
                  <a:pt x="51816" y="79607"/>
                </a:cubicBezTo>
                <a:cubicBezTo>
                  <a:pt x="41826" y="76039"/>
                  <a:pt x="35513" y="63154"/>
                  <a:pt x="35052" y="52556"/>
                </a:cubicBezTo>
                <a:cubicBezTo>
                  <a:pt x="34386" y="37241"/>
                  <a:pt x="39675" y="18806"/>
                  <a:pt x="30099" y="6836"/>
                </a:cubicBezTo>
                <a:cubicBezTo>
                  <a:pt x="26431" y="2251"/>
                  <a:pt x="19448" y="-915"/>
                  <a:pt x="13716" y="359"/>
                </a:cubicBezTo>
                <a:cubicBezTo>
                  <a:pt x="4396" y="2430"/>
                  <a:pt x="0" y="15957"/>
                  <a:pt x="0" y="25505"/>
                </a:cubicBezTo>
              </a:path>
            </a:pathLst>
          </a:custGeom>
          <a:noFill/>
          <a:ln w="9525" cap="flat" cmpd="sng">
            <a:solidFill>
              <a:schemeClr val="lt1"/>
            </a:solidFill>
            <a:prstDash val="lg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7" name="Google Shape;667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68" name="Google Shape;668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1" name="Google Shape;671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72" name="Google Shape;672;p17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pic>
        <p:nvPicPr>
          <p:cNvPr id="673" name="Google Shape;673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766935" y="1441450"/>
            <a:ext cx="7571667" cy="438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416</Words>
  <Application>Microsoft Office PowerPoint</Application>
  <PresentationFormat>Widescreen</PresentationFormat>
  <Paragraphs>53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Calibri</vt:lpstr>
      <vt:lpstr>Anton</vt:lpstr>
      <vt:lpstr>Baumans</vt:lpstr>
      <vt:lpstr>Catamaran</vt:lpstr>
      <vt:lpstr>Noto Sans Symbols</vt:lpstr>
      <vt:lpstr>Arial</vt:lpstr>
      <vt:lpstr>Poppins ExtraBold</vt:lpstr>
      <vt:lpstr>Tajawal Medium</vt:lpstr>
      <vt:lpstr>Tahoma</vt:lpstr>
      <vt:lpstr>Office Theme</vt:lpstr>
      <vt:lpstr>جامعة الجميع الذكية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 are AWESOME. We can do it!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جامعة الجميع الذكية </dc:title>
  <dc:creator>LENOVO</dc:creator>
  <cp:lastModifiedBy>Makkah</cp:lastModifiedBy>
  <cp:revision>1</cp:revision>
  <dcterms:created xsi:type="dcterms:W3CDTF">2021-08-03T13:03:26Z</dcterms:created>
  <dcterms:modified xsi:type="dcterms:W3CDTF">2023-06-02T16:44:37Z</dcterms:modified>
</cp:coreProperties>
</file>