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7" r:id="rId1"/>
  </p:sldMasterIdLst>
  <p:notesMasterIdLst>
    <p:notesMasterId r:id="rId18"/>
  </p:notesMasterIdLst>
  <p:handoutMasterIdLst>
    <p:handoutMasterId r:id="rId19"/>
  </p:handoutMasterIdLst>
  <p:sldIdLst>
    <p:sldId id="363" r:id="rId2"/>
    <p:sldId id="369" r:id="rId3"/>
    <p:sldId id="364" r:id="rId4"/>
    <p:sldId id="365" r:id="rId5"/>
    <p:sldId id="366" r:id="rId6"/>
    <p:sldId id="371" r:id="rId7"/>
    <p:sldId id="370" r:id="rId8"/>
    <p:sldId id="367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29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87013" autoAdjust="0"/>
  </p:normalViewPr>
  <p:slideViewPr>
    <p:cSldViewPr>
      <p:cViewPr varScale="1">
        <p:scale>
          <a:sx n="59" d="100"/>
          <a:sy n="59" d="100"/>
        </p:scale>
        <p:origin x="1074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5/20/2022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16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0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1525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6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3047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9906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91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08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4345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61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3954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16313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84557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79358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79091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1944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9342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457613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7099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5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39" r:id="rId12"/>
    <p:sldLayoutId id="2147484040" r:id="rId13"/>
    <p:sldLayoutId id="2147484041" r:id="rId14"/>
    <p:sldLayoutId id="2147484042" r:id="rId15"/>
    <p:sldLayoutId id="2147484043" r:id="rId16"/>
    <p:sldLayoutId id="2147484044" r:id="rId17"/>
    <p:sldLayoutId id="2147484045" r:id="rId18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hyperlink" Target="https://www.scopus.com/authid/detail.uri?authorId=5700038610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openxmlformats.org/officeDocument/2006/relationships/hyperlink" Target="https://orcid.org/0000-0002-9021-3151" TargetMode="External"/><Relationship Id="rId5" Type="http://schemas.openxmlformats.org/officeDocument/2006/relationships/image" Target="../media/image8.emf"/><Relationship Id="rId10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emf"/><Relationship Id="rId7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68558" y="609600"/>
            <a:ext cx="6952234" cy="279561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br>
              <a:rPr lang="en-US" sz="2400" dirty="0"/>
            </a:br>
            <a:r>
              <a:rPr lang="en-US" sz="5300" i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Cybersecurity Law, Policy, and Ethics</a:t>
            </a: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1800" dirty="0"/>
              <a:t>Master of Science in Cybersecurity </a:t>
            </a:r>
            <a:br>
              <a:rPr lang="en-US" sz="1800" dirty="0"/>
            </a:br>
            <a:br>
              <a:rPr lang="en-US" sz="1800" dirty="0"/>
            </a:br>
            <a:r>
              <a:rPr lang="en-US" sz="1800" dirty="0"/>
              <a:t>Orientation show</a:t>
            </a:r>
            <a:br>
              <a:rPr lang="en-US" sz="1800" dirty="0"/>
            </a:br>
            <a:r>
              <a:rPr lang="en-US" sz="1800" dirty="0" err="1"/>
              <a:t>عرض</a:t>
            </a:r>
            <a:r>
              <a:rPr lang="en-US" sz="1800" dirty="0"/>
              <a:t> </a:t>
            </a:r>
            <a:r>
              <a:rPr lang="en-US" sz="1800" dirty="0" err="1"/>
              <a:t>توجيهي</a:t>
            </a:r>
            <a:r>
              <a:rPr lang="en-US" sz="1800" dirty="0"/>
              <a:t> </a:t>
            </a:r>
            <a:endParaRPr lang="en-US" sz="2400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59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800" b="1" i="1" dirty="0">
                <a:solidFill>
                  <a:schemeClr val="tx1"/>
                </a:solidFill>
              </a:rPr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pPr marR="0"/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pPr marR="0"/>
            <a:r>
              <a:rPr lang="en-US" dirty="0">
                <a:solidFill>
                  <a:schemeClr val="tx1"/>
                </a:solidFill>
              </a:rPr>
              <a:t>Faculty of IT - 2022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fld id="{7729AD7A-7DE9-4247-A582-BC235EEC0C3A}" type="slidenum">
              <a:rPr lang="en-US" smtClean="0">
                <a:solidFill>
                  <a:schemeClr val="bg2">
                    <a:lumMod val="50000"/>
                  </a:schemeClr>
                </a:solidFill>
                <a:latin typeface="+mn-lt"/>
                <a:cs typeface="+mn-cs"/>
              </a:rPr>
              <a:pPr defTabSz="914400">
                <a:spcAft>
                  <a:spcPts val="600"/>
                </a:spcAft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8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98863" y="1897595"/>
            <a:ext cx="5892537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Kamal Alieyan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USM, Malaysia, Jun. 2018.</a:t>
            </a:r>
            <a:endParaRPr lang="en-US" dirty="0"/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“Mu’tta University” / Jordan, Jun.2003.</a:t>
            </a:r>
          </a:p>
          <a:p>
            <a:pPr marL="914400" lvl="2" indent="0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0DC3CD81-63EC-D34D-F037-FD12C9BC20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1897595"/>
            <a:ext cx="1616470" cy="189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kamal@esu.ac.ae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“Cybersecurity Law, Policy and Ethics”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(Monday at 9:00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54A293D-4DDC-4B1A-475A-49A577E74F60}"/>
              </a:ext>
            </a:extLst>
          </p:cNvPr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EE99EBD-AB08-5A35-5B98-05381B3EB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8346" y="1423948"/>
            <a:ext cx="4377378" cy="46174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4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8714" y="2309078"/>
            <a:ext cx="9936480" cy="2239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83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53200" y="1371600"/>
            <a:ext cx="9936163" cy="5205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This course aims to:</a:t>
            </a:r>
          </a:p>
          <a:p>
            <a:pPr lvl="1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 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 laws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Risks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Cyber Risks and Cyber Insurance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Cybersecurity Policies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7" y="1505744"/>
            <a:ext cx="6397594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514350" lvl="1" indent="-514350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Additional Reference:</a:t>
            </a: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chemeClr val="accent6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25917" y="4937452"/>
            <a:ext cx="682751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Springer (2020). </a:t>
            </a:r>
            <a:r>
              <a:rPr lang="en-US" b="1" dirty="0"/>
              <a:t>The Ethics of Cybersecurity. </a:t>
            </a:r>
            <a:r>
              <a:rPr lang="en-US" dirty="0"/>
              <a:t>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8989E3-8270-40A3-7BB5-37044D4194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7357" y="1449799"/>
            <a:ext cx="2911396" cy="389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472873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Lecture_7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Lecture_9 Cyber Risks and Cyber Insurance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875412" y="2385124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7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Summer 2022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2150" y="1109132"/>
            <a:ext cx="3179850" cy="5748868"/>
          </a:xfrm>
          <a:prstGeom prst="rect">
            <a:avLst/>
          </a:prstGeom>
        </p:spPr>
      </p:pic>
      <p:sp>
        <p:nvSpPr>
          <p:cNvPr id="16" name="Google Shape;832;p55">
            <a:extLst>
              <a:ext uri="{FF2B5EF4-FFF2-40B4-BE49-F238E27FC236}">
                <a16:creationId xmlns:a16="http://schemas.microsoft.com/office/drawing/2014/main" id="{53773C2C-A101-0D40-BB5B-E4455CD3CB64}"/>
              </a:ext>
            </a:extLst>
          </p:cNvPr>
          <p:cNvSpPr/>
          <p:nvPr/>
        </p:nvSpPr>
        <p:spPr>
          <a:xfrm>
            <a:off x="830168" y="5034391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" name="Picture 16" descr="8,529 Welcome Back Illustrations &amp; Clip Art - iStock">
            <a:extLst>
              <a:ext uri="{FF2B5EF4-FFF2-40B4-BE49-F238E27FC236}">
                <a16:creationId xmlns:a16="http://schemas.microsoft.com/office/drawing/2014/main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03" y="2555521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0F6094-9CB6-306F-0889-5DE03DEE4D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91" y="1541891"/>
            <a:ext cx="6070600" cy="3492500"/>
          </a:xfrm>
          <a:prstGeom prst="rect">
            <a:avLst/>
          </a:prstGeom>
        </p:spPr>
      </p:pic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204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7720" y="1125781"/>
            <a:ext cx="5400000" cy="5400000"/>
          </a:xfrm>
          <a:prstGeom prst="rect">
            <a:avLst/>
          </a:prstGeom>
        </p:spPr>
      </p:pic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243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1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</a:t>
            </a:r>
            <a:r>
              <a:rPr lang="en-US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endParaRPr lang="en-US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(منهم أسبوعين 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5716" y="260626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/>
              <a:t>عبر برنامج </a:t>
            </a:r>
            <a:r>
              <a:rPr lang="en-US" sz="2400" dirty="0"/>
              <a:t>ZOOM</a:t>
            </a:r>
          </a:p>
          <a:p>
            <a:pPr algn="ctr" rtl="1"/>
            <a:r>
              <a:rPr lang="ar-YE" sz="2400" dirty="0"/>
              <a:t>سيتم تثبيت رابط حلقة النقاش على صفحة المقرر</a:t>
            </a:r>
            <a:endParaRPr lang="en-US" sz="2400" dirty="0"/>
          </a:p>
        </p:txBody>
      </p:sp>
      <p:pic>
        <p:nvPicPr>
          <p:cNvPr id="54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6718F0-8782-193D-3BEC-21A7E57C8C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66935" y="136275"/>
            <a:ext cx="6163706" cy="617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9628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Fundamentals,  Dr. Redhwan Mohammed, Summer 2022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DF9CBC4-004F-8D3D-7323-C5AC869700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200" y="1038358"/>
            <a:ext cx="6121400" cy="5819641"/>
          </a:xfrm>
          <a:prstGeom prst="rect">
            <a:avLst/>
          </a:prstGeom>
        </p:spPr>
      </p:pic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312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Fundamentals,  Dr. Redhwan Mohammed, Summer 2022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356" y="962748"/>
            <a:ext cx="6417423" cy="5758727"/>
          </a:xfrm>
          <a:prstGeom prst="rect">
            <a:avLst/>
          </a:prstGeom>
        </p:spPr>
      </p:pic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16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4182</TotalTime>
  <Words>647</Words>
  <Application>Microsoft Office PowerPoint</Application>
  <PresentationFormat>Widescreen</PresentationFormat>
  <Paragraphs>142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Calibri</vt:lpstr>
      <vt:lpstr>Catamaran</vt:lpstr>
      <vt:lpstr>Constantia</vt:lpstr>
      <vt:lpstr>Tahoma</vt:lpstr>
      <vt:lpstr>Tajawal Medium</vt:lpstr>
      <vt:lpstr>Tw Cen MT</vt:lpstr>
      <vt:lpstr>Wingdings</vt:lpstr>
      <vt:lpstr>Wingdings 3</vt:lpstr>
      <vt:lpstr>Droplet</vt:lpstr>
      <vt:lpstr> Cybersecurity Law, Policy, and Ethics  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Kamal Ibrahim Alieyan</cp:lastModifiedBy>
  <cp:revision>150</cp:revision>
  <dcterms:created xsi:type="dcterms:W3CDTF">2012-10-04T04:34:07Z</dcterms:created>
  <dcterms:modified xsi:type="dcterms:W3CDTF">2022-05-20T18:02:01Z</dcterms:modified>
</cp:coreProperties>
</file>