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3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84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29.xml" ContentType="application/vnd.openxmlformats-officedocument.presentationml.slide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6.xml" ContentType="application/vnd.openxmlformats-officedocument.presentationml.slide+xml"/>
  <Override PartName="/ppt/slides/slide28.xml" ContentType="application/vnd.openxmlformats-officedocument.presentationml.slide+xml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customXml" Target="../customXml/item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9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customXml" Target="../customXml/item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FA31-506A-46E6-B538-F2D24B60FB4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6BA-0AC1-4C1D-93CA-D9F277844D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57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2FA31-506A-46E6-B538-F2D24B60FB4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FA6BA-0AC1-4C1D-93CA-D9F277844D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435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66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9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55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70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08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75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20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9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09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47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Descriptor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886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Scale-invariant Feature Transform (SIFT)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23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2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7596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173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230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874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96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64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5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52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 (Speeded Up Robust Features) Feature Extraction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515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574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69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790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27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1775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725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642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62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804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3122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7045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697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410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4857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658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771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338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774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0795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945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050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94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054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923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321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759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451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176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947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210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10382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1259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303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717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1866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6866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Detection Using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4261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7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176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 </a:t>
            </a:r>
            <a:r>
              <a:rPr lang="en-US" b="0" smtClean="0"/>
              <a:t>(BoVW)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683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206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4351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2741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83095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2844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– </a:t>
            </a:r>
            <a:b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330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2867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69116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981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553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5082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5404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43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5649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7799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261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03853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9287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Tracking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4365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24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E3F0F5E-B9D9-462D-804B-137931605CDC}"/>
</file>

<file path=customXml/itemProps2.xml><?xml version="1.0" encoding="utf-8"?>
<ds:datastoreItem xmlns:ds="http://schemas.openxmlformats.org/officeDocument/2006/customXml" ds:itemID="{AE3524A5-9D79-411F-9C8F-8924E9CA6882}"/>
</file>

<file path=customXml/itemProps3.xml><?xml version="1.0" encoding="utf-8"?>
<ds:datastoreItem xmlns:ds="http://schemas.openxmlformats.org/officeDocument/2006/customXml" ds:itemID="{F211A0EB-8AC0-48B9-B260-1FDAD595F2B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Widescreen</PresentationFormat>
  <Paragraphs>67</Paragraphs>
  <Slides>84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84</vt:i4>
      </vt:variant>
    </vt:vector>
  </HeadingPairs>
  <TitlesOfParts>
    <vt:vector size="8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Image Features</vt:lpstr>
      <vt:lpstr>Image Features</vt:lpstr>
      <vt:lpstr>Feature Extraction</vt:lpstr>
      <vt:lpstr>Feature Extraction</vt:lpstr>
      <vt:lpstr>Feature Extraction</vt:lpstr>
      <vt:lpstr>Feature Extraction</vt:lpstr>
      <vt:lpstr>Feature Extraction</vt:lpstr>
      <vt:lpstr>Feature Descriptor</vt:lpstr>
      <vt:lpstr>Scale-invariant Feature Transform (SIFT)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SURF (Speeded Up Robust Features) Feature Extraction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Key Steps in SURF</vt:lpstr>
      <vt:lpstr>Key Steps in SURF</vt:lpstr>
      <vt:lpstr>Key Steps in SURF</vt:lpstr>
      <vt:lpstr>Key Steps in SURF</vt:lpstr>
      <vt:lpstr>Key Steps in SURF</vt:lpstr>
      <vt:lpstr>Face Detection Using SURF</vt:lpstr>
      <vt:lpstr>PowerPoint Presentation</vt:lpstr>
      <vt:lpstr>Bag of Words</vt:lpstr>
      <vt:lpstr>Bag of Visual Words (BoVW)</vt:lpstr>
      <vt:lpstr>Bag of Visual Words</vt:lpstr>
      <vt:lpstr>Bag of Visual Words</vt:lpstr>
      <vt:lpstr>Bag of Visual Words</vt:lpstr>
      <vt:lpstr>Bag of Visual Words</vt:lpstr>
      <vt:lpstr>Bag of Visual Words</vt:lpstr>
      <vt:lpstr>Application –  Image Classification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 Tracking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2025-06-05T10:53:50Z</dcterms:created>
  <dcterms:modified xsi:type="dcterms:W3CDTF">2025-06-05T10:53:51Z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