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A60F28-342B-4C7D-2603-E3E8481113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FE282E-74AC-D8AA-0AF5-5B648B3B20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41B8E-0289-4987-BA6C-9EBFBA47E2B7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F8A9243-F3AB-5E35-68F4-2FE238AC23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E78DBC1-DB00-34CF-17D4-2FA9CAD0F9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C3F43-7E48-417D-A7A8-20B6CA1BB7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0773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E321723-A2B5-8748-4EF3-D4B1573E1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1E3212-91A3-3C1D-A5A7-F2EBDDA02D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43DD7F-DA5D-BA4D-657A-1143533C55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D41B8E-0289-4987-BA6C-9EBFBA47E2B7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90ADC1-CBB2-3C72-BD1B-17DD5693828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4B3987-8A4D-3776-8FCD-199C711252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DC3F43-7E48-417D-A7A8-20B6CA1BB7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036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9176FE-7921-B4FC-772A-704E5A1539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708CB5-C6A0-A4FB-13B0-3077A10B12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581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448"/>
    </mc:Choice>
    <mc:Fallback xmlns="">
      <p:transition spd="slow" advTm="19448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263F8A-D7AA-5471-A2C1-546801D598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6720B2-4D50-3A49-0010-F412C2998F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719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050"/>
    </mc:Choice>
    <mc:Fallback xmlns="">
      <p:transition spd="slow" advTm="15405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25480A-B3D1-2874-AE36-EE679445D8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794E03-A67D-E6ED-3335-A09358028B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525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642"/>
    </mc:Choice>
    <mc:Fallback xmlns="">
      <p:transition spd="slow" advTm="107642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A401B1-9B91-4844-31E2-F2E08CCE2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4BC9AF-6D3B-D452-6A63-57328832DE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713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1822"/>
    </mc:Choice>
    <mc:Fallback xmlns="">
      <p:transition spd="slow" advTm="241822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A1962D-12CF-12C0-4F38-08EF066EA4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6330B0-0B1A-892E-5EFB-1500A04FCB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243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154"/>
    </mc:Choice>
    <mc:Fallback xmlns="">
      <p:transition spd="slow" advTm="147154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6F6230-FAC2-009B-8464-13E2BF00A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6735C9-6B28-3548-1182-FDA2D675AA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62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420"/>
    </mc:Choice>
    <mc:Fallback xmlns="">
      <p:transition spd="slow" advTm="8042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9EF0DA-1026-3C88-15CD-305516A984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C6117A-F233-21ED-4290-6C911CA177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217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640"/>
    </mc:Choice>
    <mc:Fallback xmlns="">
      <p:transition spd="slow" advTm="4364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770029-82FD-8E72-B522-7E520AB106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7C5776-14A2-3DFA-CD69-41479936CF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43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741"/>
    </mc:Choice>
    <mc:Fallback xmlns="">
      <p:transition spd="slow" advTm="12874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8FE99E-F8ED-3832-CFA1-3B6A8B35D9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CA9982-1EDD-E871-79CD-310ECA82AC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296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359"/>
    </mc:Choice>
    <mc:Fallback xmlns="">
      <p:transition spd="slow" advTm="104359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5A0236-5AD7-BFD1-539B-22715B25F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68F1BA-FF99-F3EB-38FA-EB45280006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33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103"/>
    </mc:Choice>
    <mc:Fallback xmlns="">
      <p:transition spd="slow" advTm="240103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906E16-CA49-4632-7798-99F43F676D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205A79-FCB9-AFDA-CCA6-3265E9A5F5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099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959"/>
    </mc:Choice>
    <mc:Fallback xmlns="">
      <p:transition spd="slow" advTm="32959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7D6978-B1C6-353E-59D8-E76845B49B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06F956-4BF7-E556-D169-9F4F0DEFCE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842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72"/>
    </mc:Choice>
    <mc:Fallback xmlns="">
      <p:transition spd="slow" advTm="13872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BF0581-6D6F-3547-6368-0F1A9CDC7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DA1E94-18CB-0D13-7A36-E3D6CDE750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49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383"/>
    </mc:Choice>
    <mc:Fallback xmlns="">
      <p:transition spd="slow" advTm="134383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9FA036-D6D7-9C04-E9E8-EC44042621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7596A0-FAC0-E9AE-45DD-5BF03CF430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586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1171"/>
    </mc:Choice>
    <mc:Fallback xmlns="">
      <p:transition spd="slow" advTm="21117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DD7A24-5D06-9168-505F-FB159B046B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F662A8-1013-FD6B-93F2-A170C15483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118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697"/>
    </mc:Choice>
    <mc:Fallback xmlns="">
      <p:transition spd="slow" advTm="96697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2B18E1-1B32-C150-EB33-5580D13BFA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8041E2-8596-666A-1102-ACDF14AC3E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189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3440"/>
    </mc:Choice>
    <mc:Fallback xmlns="">
      <p:transition spd="slow" advTm="29344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65A326-8F33-0CEC-ABAC-6044EDC76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BBFFEF-5925-0472-F2FC-A0B1835C96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989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329"/>
    </mc:Choice>
    <mc:Fallback xmlns="">
      <p:transition spd="slow" advTm="79329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AECA4D-C857-F4E8-C0D4-8BC4ECF888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51C71A-8BB0-B2FD-DC71-7B8CA5C3A9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404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095"/>
    </mc:Choice>
    <mc:Fallback xmlns="">
      <p:transition spd="slow" advTm="155095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1489D1-883B-E427-BEB1-195C93000E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C8B491-7DBF-C026-8F4D-5D224F6A23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264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14"/>
    </mc:Choice>
    <mc:Fallback xmlns="">
      <p:transition spd="slow" advTm="3214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E64749-4BE1-624A-0A81-403A6D28E0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4E4AC6-B010-9374-312D-D46A726505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4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440"/>
    </mc:Choice>
    <mc:Fallback xmlns="">
      <p:transition spd="slow" advTm="8244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8B82D7-F2EE-4050-80A0-847B90E0B2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D7EDF7-C5CD-6B69-BF71-B65D1084BF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376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745"/>
    </mc:Choice>
    <mc:Fallback xmlns="">
      <p:transition spd="slow" advTm="35745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CBB5B9-A3D5-09E2-23A4-E3FB1F28EE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C73718-57E2-D634-C72A-2D82FF1DBF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599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7457"/>
    </mc:Choice>
    <mc:Fallback xmlns="">
      <p:transition spd="slow" advTm="297457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F8CB9A-1BED-617E-0D76-F48B7718FF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CCE0CC-963E-E289-2011-13E6B4DA5F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716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982"/>
    </mc:Choice>
    <mc:Fallback xmlns="">
      <p:transition spd="slow" advTm="137982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496C87-91C0-B0E2-DC09-9989E041FD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4B2400-4417-B6A6-80AA-CFD40619BB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731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751"/>
    </mc:Choice>
    <mc:Fallback xmlns="">
      <p:transition spd="slow" advTm="76751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89A818-6390-9BE0-63A9-E40343FBF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3474D3-60CE-83E8-D177-E1553954DC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58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406"/>
    </mc:Choice>
    <mc:Fallback xmlns="">
      <p:transition spd="slow" advTm="104406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F0AE61-AF57-9B5B-723B-03A31E89F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853B1A-04DA-D3ED-7CB8-7D71697A7F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130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320"/>
    </mc:Choice>
    <mc:Fallback xmlns="">
      <p:transition spd="slow" advTm="10032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05F618-47F3-2925-BD97-6970B567A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F3BF46-B2CA-5925-036F-71257D9C53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299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001"/>
    </mc:Choice>
    <mc:Fallback xmlns="">
      <p:transition spd="slow" advTm="96001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FB8B4D-2A3E-4CC3-6A51-4BA8B49BF9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CCAADA-1FEF-7DE1-5663-CCBAC9776E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128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733"/>
    </mc:Choice>
    <mc:Fallback xmlns="">
      <p:transition spd="slow" advTm="88733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651B28-5B67-DBAB-6044-1BBF0D6E72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8C34F3-8469-F153-D83C-A01A41E2DB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835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389"/>
    </mc:Choice>
    <mc:Fallback xmlns="">
      <p:transition spd="slow" advTm="115389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B440C5-6B42-3826-5BE0-941405B34B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EDC52C-BA3E-B7E5-FDB6-CD603DF1A3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176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7154"/>
    </mc:Choice>
    <mc:Fallback xmlns="">
      <p:transition spd="slow" advTm="207154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B62F58-3016-187A-8C59-11F945D357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2822D5-ECB6-C923-9D25-A3BA098C9D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10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060"/>
    </mc:Choice>
    <mc:Fallback xmlns="">
      <p:transition spd="slow" advTm="10306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A7DB01-9126-CFB1-78D5-98854DC99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A9E041-D158-ABBB-0306-708768D792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804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313"/>
    </mc:Choice>
    <mc:Fallback xmlns="">
      <p:transition spd="slow" advTm="149313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C3E26F-21B1-FC07-396B-478C9FFA95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8869D7-620B-4D15-B719-4AD6D57A12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519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810"/>
    </mc:Choice>
    <mc:Fallback xmlns="">
      <p:transition spd="slow" advTm="53810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C4D18D-0C64-BF5A-65C3-DD46C6344C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4B5569-9BBF-984D-05AD-24983A81D8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993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7557"/>
    </mc:Choice>
    <mc:Fallback xmlns="">
      <p:transition spd="slow" advTm="187557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E41496-C4F5-4CA5-88CE-6DDF9A6483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10281B-4D09-CB22-986E-8B103BDE2A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824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385"/>
    </mc:Choice>
    <mc:Fallback xmlns="">
      <p:transition spd="slow" advTm="178385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Lenovo</dc:creator>
  <cp:lastModifiedBy>Lenovo</cp:lastModifiedBy>
  <cp:revision>1</cp:revision>
  <dcterms:created xsi:type="dcterms:W3CDTF">2024-10-11T09:40:38Z</dcterms:created>
  <dcterms:modified xsi:type="dcterms:W3CDTF">2024-10-11T09:40:38Z</dcterms:modified>
</cp:coreProperties>
</file>