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9D787-655D-D3B8-AD38-F0A120E99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FA1782-0688-34A9-4878-C11996C6B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93C28-E3DB-4E6B-AA57-5C46E259AE3E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A06C6B-B753-DEC4-DDFD-2F98A618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060E35-BE9F-9E61-08CD-CABBB461C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6E94A-43D3-45F9-B195-0250F80F2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382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1FEFBA-82B0-B694-D0F9-94088ADC4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4855C8-4BFF-8AF3-F84B-FAE515B88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6D317-0F02-97D2-14BD-CBAFD55A68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893C28-E3DB-4E6B-AA57-5C46E259AE3E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8DD24-69C8-2DDF-D993-575856EAFA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8F0E6-C84F-9ADD-8820-AB318B725F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16E94A-43D3-45F9-B195-0250F80F2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89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A5ACE8-F9CD-A721-C84D-065449ADC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249EF-9155-9D04-957A-2A74186680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39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F35962-5A46-3F6D-6E7A-FA8EDDABD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1C846A-1307-56B0-1CF9-FEFD9A3134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72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65824-300D-0950-7386-6E08C9F0C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Dynamic Programming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87B9D7-0336-9B9B-9C1B-6B892E9A7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640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56ECA-12FE-59F0-9C61-7EF193D05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A99AF-966F-7F6F-681B-4EB2C5460F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93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2F81F-EBFC-6454-5A41-B7A3AA49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5F91F-9369-643B-9436-026896F95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378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1494A6-19FD-F3AC-4518-B145B2AEC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E6EDD-6A78-0C56-3CE8-7398B4F8C3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55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F33E1-4DF8-8854-B236-EF0FA0258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6154B7-72B4-88A4-6CDA-6729944C2F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93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4FD33C-5F7E-F346-D847-2A96E02F4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2EFBB-907E-D707-91B5-F04E9BCB97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49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48D445-7524-D8F6-1BD2-CD5BE4F20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73FEF-E5E2-08A1-7A83-28D055A52F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226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954896-3AB3-80B5-94F0-FC2255D4A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92266-15D5-98DD-20AB-66DBB80E0D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613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9AF5F1-6C98-940B-12E2-E6ED8832B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F6A3C-BCC8-CF9D-60D1-407612C1E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74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8594E6-D887-38F9-8DCC-36FC71B0D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2B50C-E310-9B19-E6A9-A2CC35738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83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7E7B8-C580-ABC3-84B2-31218FA13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820F0F-671D-13CA-C2C1-BA6B669FD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670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3ED6C-876F-43D0-B498-0DD68E67B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 vs. 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977BC-5849-6B6E-BA83-AC0F8A92D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48648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AE7EAB-DBBD-0266-3652-04515993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5446B-FDAB-F4C4-B53B-3FCB7072D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63057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49E3D-4B8A-5C66-C701-D716760A7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183635-93D7-006D-425B-69C63183C5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73549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B0C72-3A7B-EED9-21D5-0C4C9CCD2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B19EB-BACB-F8D9-2868-1CE872A478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909923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BBFCEF-ABE6-438B-C944-953B48DF3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A3E3CD-37AE-3855-E91E-DBAAD85BB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81628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54408-B5E1-3093-2C85-ACEB50B72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AD17E-4FAF-1745-F363-CD423E81B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6499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2C3A4-975C-DD11-7C6B-01C6CF56B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Implementation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62291-A7CD-2381-1947-0D996E3F9B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861530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E71C1E-9B4A-53D5-0EF6-9D97B2418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B04184-2059-5D48-5F1C-324C2EC06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75732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A09EA2-A0CE-DA3E-B0E0-2FE46E5DB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39AB6-FBC2-1FCD-F9AE-F0B28ABCB1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15718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A9BB80-3829-4B28-462A-77B190032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0B7F4-636C-5A30-02D3-A01B83642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387211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D1D17-25A5-152E-649F-254C5D81E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F981C0-B79B-4705-D6D4-2E6C82F28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63242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7351A8-DADD-B877-9F26-D16EDB15A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005996-1ECA-015A-7B82-AB1ADB65C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57732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F0E56-3430-B2C2-8FDC-62E4DDC1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1EF7F-C0A5-4779-C5C2-CFC103BDA5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73922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5D1F44-4790-C7BC-9057-7AA07F6F0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ABC76F-54DB-CC68-074B-ED342788F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843695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00F78-BCD7-0070-D8BE-BA3C9B4FD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B460D-CF8A-02C4-0830-112A895A0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521483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87A1C3-F570-74EC-5279-C703E0DD1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6B410-8886-85B0-8D77-CE7ED0973C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13442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8737BA-63C6-4466-FEFE-0FA573B6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86477-B1FA-74DC-D0CC-3409A35764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08535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E4522-5C69-5553-3737-C92B33098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762BD9-7B34-8720-C4CF-399861303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858822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B59537-BD72-2EAD-0FA9-F09553E29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036EF-65D9-A4ED-B82D-19C3C3F99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41957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1BBF8C-F25C-85EB-643E-60EDE9C4E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9E6D0-E668-CC4B-E296-4DD6F13E9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368357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86CF68-CC3F-725A-5BF5-A262E867A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0A622-22D2-73DE-0CC6-5F3731197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938772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C35293-526D-0E98-A1B9-09DBDCE6D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2E6FB-F6BD-41D2-A41F-6792AF7BD3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9678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6957E0-584F-78C9-7847-3DDE8806D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5EF3B-0436-3E63-3825-C3E48F31AE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37864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DDA04B-1599-281C-3EC2-A3B78073D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27438-A871-B221-8FEB-5E208E320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57084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89088-9F3B-F950-C2C6-8DC274B19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DA455-D651-CEE5-25AA-322A37683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993942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D9DCC-8E5A-7FF8-16EC-BB027D9A5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C1E28D-917F-3543-88EE-ABB367BDD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767521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3A414-A17A-C497-9E67-EC90565A8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4D810-D185-CEB7-9396-024295C77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15426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CF95C-742D-2160-7FE2-A982F4F5D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 Theorem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D7D15-DBAB-974F-5EB6-B4973088E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26438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2AB2A-43AB-6210-E9CC-56CEC48B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F44144-CED6-0CD6-8A24-7B49233AB4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9036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67B290-F1FC-5AA8-6FD4-4FAD81FE0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9031B-76FA-9764-BAFB-C0738F33E5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347896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BD824-C2D6-EB87-97DD-6357C1F09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50A77-059D-026B-D7EC-2912A930F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505510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CB4B68-CDF8-AE64-43DE-ED4D89A83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F1D0FD-EE7C-B650-8EAD-2D2CB951A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398318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065A7-4E29-DBE3-0FF2-A381BCA4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BC19C-2BC7-EAB8-0504-882C9E264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5642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BFF76-9624-B9CA-4834-916E2246A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14F9AB-7264-BA61-F943-3941F8C0C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6713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66D909-D059-876E-24E7-FAD8CF09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671111-23B2-3104-7E7F-09EE9BEFDD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871824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0F8DF9-4DFC-A55D-9810-F60691BE1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D62BE6-10D8-4FA9-560B-F70F5FC9E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747292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51640-2F64-5837-4E44-3EC641AC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46895-D6F1-85DE-9D34-39D8B8B08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83887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C94B65-904D-7C7A-B2A8-3AAE8CA8F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43F4BE-C9FF-07DD-1C40-450F735D51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072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4F832-4924-E709-4B8B-B9C047F89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51149-0F5D-7A20-5E1C-1BDBA15D6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6448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EE8A3-820A-26FF-960E-A41914539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45FA7B-AE73-3464-157D-F7E783F0FB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524457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71F38B-83BE-7C37-6862-6CCE26162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41F5D-6DA4-0794-57D1-048A5D16F2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22518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C63D54-1333-6964-8C1E-D4F81D058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7F75B4-2B0D-3195-6CBF-E1B9278848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954693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743D9-7349-78AF-C160-CF0C2E93B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FABA9-1814-DC52-0E24-E973CFE7E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2171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461713-D6AC-ABA7-9B6B-38263ADD8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Flexibility of the Policy Iteration Framework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E2D67-74A5-6F64-858E-D2FF6A6BD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48616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506B8D-B700-615B-74B3-795230DE0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Generalized 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06116-E0A0-1C89-5F17-E1913AA896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40238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7EAC5-4689-9F56-2BC0-C08B83249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F6735-3BC9-74AE-2C0B-8DA4B6BF0E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83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Widescreen</PresentationFormat>
  <Paragraphs>47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Dynamic Programming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Policy Evaluation vs. Control</vt:lpstr>
      <vt:lpstr>Policy evaluation</vt:lpstr>
      <vt:lpstr>Control</vt:lpstr>
      <vt:lpstr>Dynamic Programming</vt:lpstr>
      <vt:lpstr>Iterative Policy Evaluation</vt:lpstr>
      <vt:lpstr>Iterative Policy Evaluation</vt:lpstr>
      <vt:lpstr>Iterative Policy Evaluation Implementation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Iterative Policy Evaluation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Policy Improvement</vt:lpstr>
      <vt:lpstr>Policy Improvement Theorem</vt:lpstr>
      <vt:lpstr>Example</vt:lpstr>
      <vt:lpstr>Policy Iteration</vt:lpstr>
      <vt:lpstr>Policy Iteration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Flexibility of the Policy Iteration Framework</vt:lpstr>
      <vt:lpstr>Generalized Policy Iteration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2025-07-07T18:44:57Z</dcterms:created>
  <dcterms:modified xsi:type="dcterms:W3CDTF">2025-07-07T18:44:57Z</dcterms:modified>
</cp:coreProperties>
</file>