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2AF0D-3AC2-3C26-ED1E-463D1A1E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7EF4A0-3E79-4C17-9C9A-78E9ADEA2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8EFD-FE69-4AF6-8D00-A8BF1BA00FF7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5E9961-CA28-5E80-CC09-BD4545502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532E78-47EE-FB94-1933-D0C503861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0430A-800F-458D-BDEE-93ADF067EB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8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02ED99-48C5-8457-9FFC-421DA9F57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70C0F-19EF-662F-B1A3-ADB324BC4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8CF13-CAAD-1501-440E-F60456A4DF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628EFD-FE69-4AF6-8D00-A8BF1BA00FF7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F0D41-F293-2392-F4DC-F20EC888B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482D4-43C3-6F9F-289B-4E88B9EC13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F0430A-800F-458D-BDEE-93ADF067EB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181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AFD974-E19B-38E4-24D3-4002F95E4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BE523-B032-4206-78B1-236F1A7AE8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9128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1E49BF-F062-1124-06E7-C87A2D6B3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81319-08E2-2329-A8C1-182EF31254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4353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CC5D6-6B52-12F6-C0EC-FCB16C647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CA7D2-3D8B-419F-4291-C1396581A2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9937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19524D-8E81-8A3B-30E9-96DF2810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053C6-6284-7AA2-5FD7-A9059393D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720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18613F-5074-C94D-3AA7-C31C5F9F8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2259B-59EE-701E-EC5D-83B8139051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7440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141513-1D43-5E1C-214E-9E406D04E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B6B2E3-811E-3C45-8B03-217274B70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6039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CC8F8-1845-27A2-C3A6-49DD75093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00A9E-743B-7049-02F8-D5DF87328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0359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61B448-6775-E51D-744C-35D917847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7C127-8FDE-6115-0923-FDAF43DF5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165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BEFDD-FA54-655E-3B23-F8E8D2459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B78C69-E53F-AEC8-8FA0-33661E512A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08748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6EF9C-1EDA-D304-C118-860D98F70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4C7D4-5202-F7B7-9867-D87A2A0AF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467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E8FD8C-0FF6-A439-6218-222BA248E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0BF0D-D929-04BC-1301-A2AF5ACFD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58100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39A4C4-B0BC-AC12-CF6A-8D308362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Complete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AF515-A9EC-5FE8-EF64-2F9DAB96B5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1833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7B3414-C247-B789-C974-F16531E6F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Cycles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F8AAC-C93E-6859-59F4-583875C4C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8877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16606C-B43D-B4DB-9579-AA83C70A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Wheels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C664-596E-2F61-0717-71C12DF6AF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6598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B467D-47F1-7155-32A6-766FAC58C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BF384-0F4F-94B1-E2D2-8F4FDEE49A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4880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A8FCBF-FB43-CEF8-BE50-8E676D6C2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D01FC-4620-E68B-4175-68BB1DC613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7722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41570-C727-65C3-EDED-33C5FEE1D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E60EE-A7D8-A62F-26FE-D0CCE23D62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71613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DECACA-1EEB-36E2-77E7-85312D589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62354-7482-626C-C245-B44A899E3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1898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461881-90D9-08F7-A9DE-3DFA9CE02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EFF26-EE01-CA6B-6CE3-93758E55B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3815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EC64E-3D39-6545-F30C-5448560C1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DED1CD-A5DC-5B48-CFAB-BDF35808B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42616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FEE49F-8EAF-1881-9A8B-5F909DD04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DC0FE-848D-A4AD-D857-D2A709AC50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92139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58623-337B-51E1-0C6B-053BA80D3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71102-7D75-D760-6500-A32D883A8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33160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2F74D2-AA7A-4E97-69D0-38DF27575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1F6E2-0A93-6667-0AB9-419F786427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247540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1972F-A5DF-E64F-A82F-6FDA7CCE3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2E7A0-E849-8801-40B9-A3EE20F2C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7655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B6FD2B-F559-F018-5D28-0CFBFBB4A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B15563-A09F-891C-F891-17B482AB1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89198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4416C-ADB9-E5EC-F18A-8B43D6884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4D8AE-C6B9-8CD3-71F8-B4A8B7B0F2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02819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8239E-2E57-C125-D287-5956E3071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30821-2146-3A20-C003-68CB08768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4743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9EB5D-CEB3-D1F5-019A-D1E49FC17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7BD1E-9591-3AD7-55A6-50B537BBB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00458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D3EA32-D6FA-5FC1-D250-60ECE2CA2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31C8E-612D-EA5B-C6BC-62615EB2B3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5602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697D6-DAC6-8F55-2ACB-4E3DE937D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7D38C-C7DC-84C0-0B76-2094115002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25231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9B9F9F-17A7-0527-2D05-5158EE516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75454-631A-DD10-6A10-FC0FCD2CB0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05719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CF15C-1528-6892-5536-A695A7BB1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87637-33ED-6D29-DB70-98C215D42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73999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B17BB-8B10-1364-8385-4009F2C0F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D3D5E-F67B-427F-F295-1CA23AB99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1752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F86C7-E5AF-E61C-AE81-8CC958C2B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bipartite 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FFBCD-E4B4-045E-C5C0-B6C51850F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3997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C7D26-0BC2-1429-22CE-7080978E7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Connectivity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C2869-29AE-7673-9F13-11E9B7C48F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6679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48B1B9-C726-0780-D182-282C67D0D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Connectivity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133CE3-D6E8-1B64-6DE8-D1C5D6F2A0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26740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BD3686-8497-F860-F297-E7897379F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097D01-4EC9-9A48-5397-64F20B96E5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5104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A560CE-23EB-B70E-DF05-AFAB927CC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558E11-9517-7CE4-22C4-624E1B19F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46919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0EA24-5178-9430-F402-C939795D6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C3CBA-3F10-CC16-CC86-041F31541F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6313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A35E7-9682-68B2-78D6-7EB14AC47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Trails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3E996-F0D4-9920-D222-CF870E0C0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0720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B8BBA-8D3F-315B-CF57-23407DD25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700DD-4EA3-A694-EA6C-73C63941F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59730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6651B-2524-978C-397D-A4A47F047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CE243D-A933-51B4-1AB0-92114DECD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23562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BB0CF-3B08-5F39-11BA-87F4FDE05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ECE49-81B1-028D-EE30-1D444EF39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1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35ACE-54EA-35BA-3841-BFA0CC134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95B6D-5C38-B403-996C-F2649FF2C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9252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4ACCF-BE76-7AA7-C8F2-881B2A2D4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9FE7CB-3827-64F2-B634-F2D2F45871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75508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5B6BD7-CDD6-DC6F-588C-D2C6E42A7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E53EB-F5CF-5A2E-18C6-93CACCF54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649304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CAFA9-FF4A-FE24-A53A-3790D78AB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F8D7E-6411-3494-6C6A-EC4B32618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579968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6C832-4E18-4D61-E1D9-CF7AC3941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4D9FB-18E4-3A1A-B076-845208123A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6767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EC3E8-D90C-74C7-555D-BA389CBFF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319D9-953F-A6A8-C81D-19551FA19E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717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86441-194D-C6B8-9772-BC7FC9539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519B0E-7A84-C162-1977-7014A9F78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00351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561640-E872-D10E-FCBE-908622932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40C0C-43ED-EE7A-1035-9976B9B2CD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4625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C2899-9EFE-773C-65EF-9C69FAF22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6C503-D8CD-5315-9FAB-CD50DC1C4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40674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FCF6E-53C0-8639-B4F6-7E503C27D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Graph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BB36AD-6397-7ADA-41DB-9D347CEAA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29359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5D200-E7EC-0E96-ADDE-7B290C207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Vertex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E6DB8-A649-25C3-5CA5-0EB115E5A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2446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4B8F25-7779-87D5-86D7-48E74CC1D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554B91-BF3C-DE7B-B1C4-23AC3DA40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91226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CE62A-2C7C-324A-0DB2-929C6D84B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F4E4F-06BE-3065-268D-D14790196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84393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2BADB7-7642-F555-A62F-B955B0093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2CC60-B490-FC9C-701E-D7D96EC33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937659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95ABB1-6E26-C9B3-4E6C-F70A2CE79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B35F4B-FED3-EF59-2F03-E14DF5958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47211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9B25A7-55D2-B999-561C-8AFEBA9CD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C720D2-17F2-33D9-C0FB-660C72DE9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228107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81149-604B-DF8F-DFFF-A568877EA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51C01-17E4-A9FC-D075-61480D079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0185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09E4D9-9C75-0D10-B72C-67A97922E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862C98-3E3A-4A28-DDB1-BB81046D5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27340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249BA5-BA89-F2B8-3EE3-281294617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0FF6C-81E8-F70B-A561-D8E36077C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88313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5B032-D486-EA66-1FF2-B3D135A6A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D96E8D-F35E-656D-1115-A40AE3332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200406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DFF12-86E5-74F7-27D4-0766C12C2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7EB99-E04D-B239-F027-B69824437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464464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BE2533-46A6-36A3-52D6-93B88BFB5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7D7CB-D36F-A21B-2554-96E9E5BCB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61720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57DE9-8D83-88DB-02C1-31A0B35B5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2E9191-3039-8C04-209F-82881E950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299762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793E0-12A1-20CC-B2DB-CD6F0933F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C2B0ED-55A0-33E1-56AB-E48F78E4EF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05476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D517D-E6CF-64ED-BBC7-E4A377B72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9A594-AA1F-F0F1-46D0-96B4B4C2A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45669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F317BF-B22A-72F5-A326-1EB140477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7E363-F9D9-3D05-FB65-78D59C34F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00283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32693-82CB-72DD-D03C-B877E4BBE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055AF-1DB3-1B7C-56C6-D42D4C40F0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98695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A84FE3-C82D-9F9F-DEFF-99CCE39E8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46123-DEA3-8DB5-E8BC-0066F55D64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640427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0284A-F93B-A590-FBE2-6CC39D409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4DF53-539A-C0F0-D8E7-94B0976C7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669613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3C2C69-91C4-AE47-C8B2-7D53E0B78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0178B-3B40-E9F8-3B9D-AC810E22B0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50435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DAB2A7-BC3D-F277-D225-246D35314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60F1C-F632-5A1C-A1D3-6354BF8604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30812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F9869-88F9-6900-7229-FF1F2BC0A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1633D-3EA2-592F-6C62-7DB14B314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474525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Widescreen</PresentationFormat>
  <Paragraphs>70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0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Models of Graphs</vt:lpstr>
      <vt:lpstr>Models of Graphs</vt:lpstr>
      <vt:lpstr>Models of Graphs</vt:lpstr>
      <vt:lpstr>Models of Graphs</vt:lpstr>
      <vt:lpstr>Models of Graphs </vt:lpstr>
      <vt:lpstr>Models of Graphsللاطلاع فقط </vt:lpstr>
      <vt:lpstr>Models of Graphsللاطلاع فقط </vt:lpstr>
      <vt:lpstr>Models of Graphsللاطلاع فقط </vt:lpstr>
      <vt:lpstr>Special Types of Simple Graphs: Complete Graphs</vt:lpstr>
      <vt:lpstr>Special Types of Simple Graphs: Cycles</vt:lpstr>
      <vt:lpstr>Special Types of Simple Graphs: Wheels</vt:lpstr>
      <vt:lpstr>Special Types of Simple Graphs:       n-Cubes</vt:lpstr>
      <vt:lpstr>Special Types of Simple Graphs:       n-Cubes</vt:lpstr>
      <vt:lpstr>Special Types of Simple Graphs:       n-Cubes</vt:lpstr>
      <vt:lpstr>Special Types of Simple Graphs:       n-Cubes</vt:lpstr>
      <vt:lpstr>Bipartite Graphs</vt:lpstr>
      <vt:lpstr>Bipartite Graphs</vt:lpstr>
      <vt:lpstr>Quiz</vt:lpstr>
      <vt:lpstr>Quiz</vt:lpstr>
      <vt:lpstr>Bipartite Graphs</vt:lpstr>
      <vt:lpstr>Quiz</vt:lpstr>
      <vt:lpstr>Quiz</vt:lpstr>
      <vt:lpstr>Quiz</vt:lpstr>
      <vt:lpstr>Quiz</vt:lpstr>
      <vt:lpstr>Complete Bipartite Graphs</vt:lpstr>
      <vt:lpstr>Complete Bipartite Graphs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Applications of bipartite graph</vt:lpstr>
      <vt:lpstr>Connectivity</vt:lpstr>
      <vt:lpstr>Connectivity</vt:lpstr>
      <vt:lpstr>Walk </vt:lpstr>
      <vt:lpstr>Walk </vt:lpstr>
      <vt:lpstr>Quiz</vt:lpstr>
      <vt:lpstr>Trails and circuits</vt:lpstr>
      <vt:lpstr>Simple Path</vt:lpstr>
      <vt:lpstr>Quiz</vt:lpstr>
      <vt:lpstr>Quiz </vt:lpstr>
      <vt:lpstr>Wal vs trail vs path</vt:lpstr>
      <vt:lpstr>Walk vs Trail vs Path</vt:lpstr>
      <vt:lpstr>Quiz</vt:lpstr>
      <vt:lpstr>Euler Paths and Circuits (continued)</vt:lpstr>
      <vt:lpstr>Euler Paths and Circuits (continued)</vt:lpstr>
      <vt:lpstr>Euler Paths and Circuits (continued)</vt:lpstr>
      <vt:lpstr>Euler Paths and Circuits</vt:lpstr>
      <vt:lpstr>Planar Graphs</vt:lpstr>
      <vt:lpstr>Planar Graphs</vt:lpstr>
      <vt:lpstr>Graph Coloring Problem</vt:lpstr>
      <vt:lpstr>Vertex Coloring Problem</vt:lpstr>
      <vt:lpstr>Trees</vt:lpstr>
      <vt:lpstr>Trees</vt:lpstr>
      <vt:lpstr>Tree Terminology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Quiz</vt:lpstr>
      <vt:lpstr>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ShahiraAhmed</dc:creator>
  <cp:lastModifiedBy>ShahiraAhmed</cp:lastModifiedBy>
  <cp:revision>1</cp:revision>
  <dcterms:created xsi:type="dcterms:W3CDTF">2025-07-11T17:24:15Z</dcterms:created>
  <dcterms:modified xsi:type="dcterms:W3CDTF">2025-07-11T17:24:15Z</dcterms:modified>
</cp:coreProperties>
</file>