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153-6387-4585-9B41-FF7289A2CF95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04973-8ACA-410B-8D57-C2F2C0662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51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20153-6387-4585-9B41-FF7289A2CF95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04973-8ACA-410B-8D57-C2F2C0662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22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00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29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31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89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87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61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10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39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96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90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3768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978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492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40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76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868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749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131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76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20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3439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981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469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578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6331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469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866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3768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6090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Inverse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512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DFT and Image Processing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44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Some Basic Frequency Domain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7056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Frequency Domain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285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0581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715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2279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9877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006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0280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Butterworth Lowpass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003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Butterworth Lowpass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7510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Gaussian Lowpass Filters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051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Gaussian Lowpass Filters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493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Filters Compared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8745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304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r>
              <a:rPr lang="en-US" b="1" smtClean="0"/>
              <a:t>Poor Resolutions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570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r>
              <a:rPr lang="en-US" b="1" smtClean="0"/>
              <a:t>Cosmetic Application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809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570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</Words>
  <Application>Microsoft Office PowerPoint</Application>
  <PresentationFormat>Widescreen</PresentationFormat>
  <Paragraphs>25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Discrete Fourier Transform (DFT)</vt:lpstr>
      <vt:lpstr>The Steps for Fourier Transform (DFT)</vt:lpstr>
      <vt:lpstr>The Steps for Fourier Transform (DFT)</vt:lpstr>
      <vt:lpstr>The Steps for Fourier Transform (DFT)</vt:lpstr>
      <vt:lpstr>The Steps for Fourier Transform (DFT)</vt:lpstr>
      <vt:lpstr>The Discrete Fourier Transform (DFT)</vt:lpstr>
      <vt:lpstr>The Discrete Fourier Transform (DFT)</vt:lpstr>
      <vt:lpstr>The Inverse DFT</vt:lpstr>
      <vt:lpstr>The DFT and Image Processing</vt:lpstr>
      <vt:lpstr>Some Basic Frequency Domain Filters</vt:lpstr>
      <vt:lpstr>Smoothing Frequency Domain Filters</vt:lpstr>
      <vt:lpstr>Ideal Low Pass Filter</vt:lpstr>
      <vt:lpstr>Ideal Low Pass Filter</vt:lpstr>
      <vt:lpstr>Ideal Low Pass Filter</vt:lpstr>
      <vt:lpstr>Ideal Low Pass Filter</vt:lpstr>
      <vt:lpstr>Ideal Low Pass Filter</vt:lpstr>
      <vt:lpstr>Ideal Low Pass Filter</vt:lpstr>
      <vt:lpstr>Butterworth Lowpass Filters</vt:lpstr>
      <vt:lpstr>Butterworth Lowpass Filters</vt:lpstr>
      <vt:lpstr>Gaussian Lowpass Filters </vt:lpstr>
      <vt:lpstr>Gaussian Lowpass Filters </vt:lpstr>
      <vt:lpstr>Lowpass Filters Compared </vt:lpstr>
      <vt:lpstr>Lowpass Filtering Examples </vt:lpstr>
      <vt:lpstr>Lowpass Filtering Examples Poor Resolutions</vt:lpstr>
      <vt:lpstr>Lowpass Filtering Examples Cosmetic Application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2024-07-18T12:33:09Z</dcterms:created>
  <dcterms:modified xsi:type="dcterms:W3CDTF">2024-07-18T12:33:09Z</dcterms:modified>
</cp:coreProperties>
</file>