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C6C7AC-D82C-4232-A36F-137768E69252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62F4AB-20C1-42DB-AA88-45266FA808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565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C6C7AC-D82C-4232-A36F-137768E69252}" type="datetimeFigureOut">
              <a:rPr lang="en-US" smtClean="0"/>
              <a:t>9/26/2024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62F4AB-20C1-42DB-AA88-45266FA808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86019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160046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2688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85801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2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4424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8608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7795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8012803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425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7040865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917992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9032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GoogleEltaweel</dc:creator>
  <cp:lastModifiedBy>GoogleEltaweel</cp:lastModifiedBy>
  <cp:revision>1</cp:revision>
  <dcterms:created xsi:type="dcterms:W3CDTF">2024-09-26T19:34:16Z</dcterms:created>
  <dcterms:modified xsi:type="dcterms:W3CDTF">2024-09-26T19:34:16Z</dcterms:modified>
</cp:coreProperties>
</file>