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303" r:id="rId5"/>
    <p:sldId id="313" r:id="rId6"/>
    <p:sldId id="583" r:id="rId7"/>
    <p:sldId id="499" r:id="rId8"/>
    <p:sldId id="584" r:id="rId9"/>
    <p:sldId id="585" r:id="rId10"/>
    <p:sldId id="586" r:id="rId11"/>
    <p:sldId id="587" r:id="rId12"/>
    <p:sldId id="588" r:id="rId13"/>
    <p:sldId id="589" r:id="rId14"/>
    <p:sldId id="590" r:id="rId15"/>
    <p:sldId id="591" r:id="rId16"/>
    <p:sldId id="592" r:id="rId17"/>
    <p:sldId id="593" r:id="rId18"/>
    <p:sldId id="594" r:id="rId19"/>
    <p:sldId id="595" r:id="rId20"/>
    <p:sldId id="596" r:id="rId21"/>
    <p:sldId id="597" r:id="rId22"/>
    <p:sldId id="598" r:id="rId23"/>
    <p:sldId id="599" r:id="rId24"/>
    <p:sldId id="600" r:id="rId25"/>
    <p:sldId id="601" r:id="rId26"/>
    <p:sldId id="602" r:id="rId27"/>
    <p:sldId id="603" r:id="rId28"/>
    <p:sldId id="604" r:id="rId29"/>
    <p:sldId id="605" r:id="rId30"/>
    <p:sldId id="606" r:id="rId31"/>
    <p:sldId id="607" r:id="rId32"/>
    <p:sldId id="608" r:id="rId33"/>
    <p:sldId id="609" r:id="rId34"/>
    <p:sldId id="610" r:id="rId35"/>
    <p:sldId id="611" r:id="rId36"/>
    <p:sldId id="612" r:id="rId37"/>
    <p:sldId id="613" r:id="rId38"/>
    <p:sldId id="614" r:id="rId39"/>
    <p:sldId id="615" r:id="rId40"/>
    <p:sldId id="617" r:id="rId41"/>
    <p:sldId id="618" r:id="rId42"/>
    <p:sldId id="619" r:id="rId43"/>
    <p:sldId id="620" r:id="rId44"/>
    <p:sldId id="62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7"/>
            <p14:sldId id="618"/>
            <p14:sldId id="619"/>
            <p14:sldId id="620"/>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picChg chg="add del mod">
          <ac:chgData name="AbdullahHalawany" userId="93acd4f6-3999-43c0-a02f-17f31116eace" providerId="ADAL" clId="{1789CC17-4EBB-4F87-81FB-ACC80DF0C480}" dt="2024-10-31T07:12:41.909" v="131"/>
          <ac:picMkLst>
            <pc:docMk/>
            <pc:sldMk cId="0" sldId="303"/>
            <ac:picMk id="8" creationId="{83EC672B-955A-B1F3-1F35-EC489F5515BB}"/>
          </ac:picMkLst>
        </pc:picChg>
      </pc:sldChg>
      <pc:sldChg chg="addSp delSp modSp modTransition modAnim">
        <pc:chgData name="AbdullahHalawany" userId="93acd4f6-3999-43c0-a02f-17f31116eace" providerId="ADAL" clId="{1789CC17-4EBB-4F87-81FB-ACC80DF0C480}" dt="2024-10-31T07:13:08.917" v="132"/>
        <pc:sldMkLst>
          <pc:docMk/>
          <pc:sldMk cId="0" sldId="313"/>
        </pc:sldMkLst>
        <pc:picChg chg="add del mod">
          <ac:chgData name="AbdullahHalawany" userId="93acd4f6-3999-43c0-a02f-17f31116eace" providerId="ADAL" clId="{1789CC17-4EBB-4F87-81FB-ACC80DF0C480}" dt="2024-10-31T07:13:08.917" v="132"/>
          <ac:picMkLst>
            <pc:docMk/>
            <pc:sldMk cId="0" sldId="313"/>
            <ac:picMk id="13" creationId="{D6CEF5B3-8CA2-0F14-F97F-0EF521FF24E2}"/>
          </ac:picMkLst>
        </pc:picChg>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picChg chg="add del mod">
          <ac:chgData name="AbdullahHalawany" userId="93acd4f6-3999-43c0-a02f-17f31116eace" providerId="ADAL" clId="{1789CC17-4EBB-4F87-81FB-ACC80DF0C480}" dt="2024-10-31T05:02:10.604" v="71"/>
          <ac:picMkLst>
            <pc:docMk/>
            <pc:sldMk cId="191888453" sldId="499"/>
            <ac:picMk id="4" creationId="{68EA6D02-8881-53D3-8950-8E58D619405E}"/>
          </ac:picMkLst>
        </pc:picChg>
        <pc:picChg chg="add del mod ord">
          <ac:chgData name="AbdullahHalawany" userId="93acd4f6-3999-43c0-a02f-17f31116eace" providerId="ADAL" clId="{1789CC17-4EBB-4F87-81FB-ACC80DF0C480}" dt="2024-10-31T05:03:47.988" v="72"/>
          <ac:picMkLst>
            <pc:docMk/>
            <pc:sldMk cId="191888453" sldId="499"/>
            <ac:picMk id="7" creationId="{A85B4736-2681-4FF9-C407-C9557C1C24E8}"/>
          </ac:picMkLst>
        </pc:picChg>
        <pc:picChg chg="add del mod">
          <ac:chgData name="AbdullahHalawany" userId="93acd4f6-3999-43c0-a02f-17f31116eace" providerId="ADAL" clId="{1789CC17-4EBB-4F87-81FB-ACC80DF0C480}" dt="2024-10-31T07:13:08.917" v="132"/>
          <ac:picMkLst>
            <pc:docMk/>
            <pc:sldMk cId="191888453" sldId="499"/>
            <ac:picMk id="8" creationId="{6C39DCFF-0F5F-4BCD-E6CA-02E072AFAA34}"/>
          </ac:picMkLst>
        </pc:picChg>
      </pc:sldChg>
      <pc:sldChg chg="addSp delSp modSp modTransition modAnim">
        <pc:chgData name="AbdullahHalawany" userId="93acd4f6-3999-43c0-a02f-17f31116eace" providerId="ADAL" clId="{1789CC17-4EBB-4F87-81FB-ACC80DF0C480}" dt="2024-10-31T07:13:08.917" v="132"/>
        <pc:sldMkLst>
          <pc:docMk/>
          <pc:sldMk cId="756635027" sldId="583"/>
        </pc:sldMkLst>
        <pc:picChg chg="add del mod">
          <ac:chgData name="AbdullahHalawany" userId="93acd4f6-3999-43c0-a02f-17f31116eace" providerId="ADAL" clId="{1789CC17-4EBB-4F87-81FB-ACC80DF0C480}" dt="2024-10-31T07:13:08.917" v="132"/>
          <ac:picMkLst>
            <pc:docMk/>
            <pc:sldMk cId="756635027" sldId="583"/>
            <ac:picMk id="5" creationId="{78671845-74EB-98A8-21DE-95F8F14EAE1B}"/>
          </ac:picMkLst>
        </pc:picChg>
      </pc:sldChg>
      <pc:sldChg chg="addSp delSp modSp mod modTransition modAnim">
        <pc:chgData name="AbdullahHalawany" userId="93acd4f6-3999-43c0-a02f-17f31116eace" providerId="ADAL" clId="{1789CC17-4EBB-4F87-81FB-ACC80DF0C480}" dt="2024-10-31T07:13:08.917" v="132"/>
        <pc:sldMkLst>
          <pc:docMk/>
          <pc:sldMk cId="1978668602" sldId="584"/>
        </pc:sldMkLst>
        <pc:picChg chg="add del mod">
          <ac:chgData name="AbdullahHalawany" userId="93acd4f6-3999-43c0-a02f-17f31116eace" providerId="ADAL" clId="{1789CC17-4EBB-4F87-81FB-ACC80DF0C480}" dt="2024-10-31T05:05:29.116" v="75"/>
          <ac:picMkLst>
            <pc:docMk/>
            <pc:sldMk cId="1978668602" sldId="584"/>
            <ac:picMk id="9" creationId="{AC129F57-4CA3-EB84-9493-426052CC6B3C}"/>
          </ac:picMkLst>
        </pc:picChg>
        <pc:picChg chg="add del mod ord">
          <ac:chgData name="AbdullahHalawany" userId="93acd4f6-3999-43c0-a02f-17f31116eace" providerId="ADAL" clId="{1789CC17-4EBB-4F87-81FB-ACC80DF0C480}" dt="2024-10-31T05:05:57.083" v="76"/>
          <ac:picMkLst>
            <pc:docMk/>
            <pc:sldMk cId="1978668602" sldId="584"/>
            <ac:picMk id="17" creationId="{A33ECC89-6C3C-F518-E97D-C3B064BE9DC3}"/>
          </ac:picMkLst>
        </pc:picChg>
        <pc:picChg chg="add del mod">
          <ac:chgData name="AbdullahHalawany" userId="93acd4f6-3999-43c0-a02f-17f31116eace" providerId="ADAL" clId="{1789CC17-4EBB-4F87-81FB-ACC80DF0C480}" dt="2024-10-31T05:05:58.731" v="78"/>
          <ac:picMkLst>
            <pc:docMk/>
            <pc:sldMk cId="1978668602" sldId="584"/>
            <ac:picMk id="18" creationId="{5F21C153-2C61-69AA-A4E0-AE04F169C953}"/>
          </ac:picMkLst>
        </pc:picChg>
        <pc:picChg chg="add del mod ord">
          <ac:chgData name="AbdullahHalawany" userId="93acd4f6-3999-43c0-a02f-17f31116eace" providerId="ADAL" clId="{1789CC17-4EBB-4F87-81FB-ACC80DF0C480}" dt="2024-10-31T05:07:36.638" v="79"/>
          <ac:picMkLst>
            <pc:docMk/>
            <pc:sldMk cId="1978668602" sldId="584"/>
            <ac:picMk id="24" creationId="{CA06400F-0581-23C0-1112-F3DC38B845A0}"/>
          </ac:picMkLst>
        </pc:picChg>
        <pc:picChg chg="add del mod">
          <ac:chgData name="AbdullahHalawany" userId="93acd4f6-3999-43c0-a02f-17f31116eace" providerId="ADAL" clId="{1789CC17-4EBB-4F87-81FB-ACC80DF0C480}" dt="2024-10-31T07:13:08.917" v="132"/>
          <ac:picMkLst>
            <pc:docMk/>
            <pc:sldMk cId="1978668602" sldId="584"/>
            <ac:picMk id="25" creationId="{52A1020C-5446-3BC4-893C-6A4B7A26A117}"/>
          </ac:picMkLst>
        </pc:picChg>
      </pc:sldChg>
      <pc:sldChg chg="addSp delSp modSp modTransition modAnim">
        <pc:chgData name="AbdullahHalawany" userId="93acd4f6-3999-43c0-a02f-17f31116eace" providerId="ADAL" clId="{1789CC17-4EBB-4F87-81FB-ACC80DF0C480}" dt="2024-10-31T07:13:08.917" v="132"/>
        <pc:sldMkLst>
          <pc:docMk/>
          <pc:sldMk cId="1137751685" sldId="585"/>
        </pc:sldMkLst>
        <pc:picChg chg="add del mod">
          <ac:chgData name="AbdullahHalawany" userId="93acd4f6-3999-43c0-a02f-17f31116eace" providerId="ADAL" clId="{1789CC17-4EBB-4F87-81FB-ACC80DF0C480}" dt="2024-10-31T07:13:08.917" v="132"/>
          <ac:picMkLst>
            <pc:docMk/>
            <pc:sldMk cId="1137751685" sldId="585"/>
            <ac:picMk id="18" creationId="{C1EC9D94-0F04-8850-73D2-374FFF4B101F}"/>
          </ac:picMkLst>
        </pc:picChg>
      </pc:sldChg>
      <pc:sldChg chg="addSp delSp modSp mod modTransition modAnim">
        <pc:chgData name="AbdullahHalawany" userId="93acd4f6-3999-43c0-a02f-17f31116eace" providerId="ADAL" clId="{1789CC17-4EBB-4F87-81FB-ACC80DF0C480}" dt="2024-10-31T07:13:08.917" v="132"/>
        <pc:sldMkLst>
          <pc:docMk/>
          <pc:sldMk cId="1738274113" sldId="586"/>
        </pc:sldMkLst>
        <pc:spChg chg="mod">
          <ac:chgData name="AbdullahHalawany" userId="93acd4f6-3999-43c0-a02f-17f31116eace" providerId="ADAL" clId="{1789CC17-4EBB-4F87-81FB-ACC80DF0C480}" dt="2024-10-31T04:37:38.723" v="51" actId="1076"/>
          <ac:spMkLst>
            <pc:docMk/>
            <pc:sldMk cId="1738274113" sldId="586"/>
            <ac:spMk id="10" creationId="{990169C1-5DF2-45B9-864B-8E2661F2032F}"/>
          </ac:spMkLst>
        </pc:spChg>
        <pc:spChg chg="mod">
          <ac:chgData name="AbdullahHalawany" userId="93acd4f6-3999-43c0-a02f-17f31116eace" providerId="ADAL" clId="{1789CC17-4EBB-4F87-81FB-ACC80DF0C480}" dt="2024-10-31T04:37:34.478" v="50" actId="1076"/>
          <ac:spMkLst>
            <pc:docMk/>
            <pc:sldMk cId="1738274113" sldId="586"/>
            <ac:spMk id="14" creationId="{00000000-0000-0000-0000-000000000000}"/>
          </ac:spMkLst>
        </pc:spChg>
        <pc:picChg chg="add del mod">
          <ac:chgData name="AbdullahHalawany" userId="93acd4f6-3999-43c0-a02f-17f31116eace" providerId="ADAL" clId="{1789CC17-4EBB-4F87-81FB-ACC80DF0C480}" dt="2024-10-31T05:11:02.014" v="82"/>
          <ac:picMkLst>
            <pc:docMk/>
            <pc:sldMk cId="1738274113" sldId="586"/>
            <ac:picMk id="5" creationId="{0D3D3B7C-A0EB-8DA2-E757-00C2558F2BA6}"/>
          </ac:picMkLst>
        </pc:picChg>
        <pc:picChg chg="add del mod ord">
          <ac:chgData name="AbdullahHalawany" userId="93acd4f6-3999-43c0-a02f-17f31116eace" providerId="ADAL" clId="{1789CC17-4EBB-4F87-81FB-ACC80DF0C480}" dt="2024-10-31T05:12:19.582" v="83"/>
          <ac:picMkLst>
            <pc:docMk/>
            <pc:sldMk cId="1738274113" sldId="586"/>
            <ac:picMk id="8" creationId="{4650755A-4D7B-AAF1-9487-83A6301C41F4}"/>
          </ac:picMkLst>
        </pc:picChg>
        <pc:picChg chg="add del mod">
          <ac:chgData name="AbdullahHalawany" userId="93acd4f6-3999-43c0-a02f-17f31116eace" providerId="ADAL" clId="{1789CC17-4EBB-4F87-81FB-ACC80DF0C480}" dt="2024-10-31T07:13:08.917" v="132"/>
          <ac:picMkLst>
            <pc:docMk/>
            <pc:sldMk cId="1738274113" sldId="586"/>
            <ac:picMk id="9" creationId="{900BC67F-F324-81C6-C071-B999C24E4EF5}"/>
          </ac:picMkLst>
        </pc:picChg>
      </pc:sldChg>
      <pc:sldChg chg="addSp delSp modSp modTransition modAnim">
        <pc:chgData name="AbdullahHalawany" userId="93acd4f6-3999-43c0-a02f-17f31116eace" providerId="ADAL" clId="{1789CC17-4EBB-4F87-81FB-ACC80DF0C480}" dt="2024-10-31T07:13:08.917" v="132"/>
        <pc:sldMkLst>
          <pc:docMk/>
          <pc:sldMk cId="51338143" sldId="587"/>
        </pc:sldMkLst>
        <pc:picChg chg="add del mod">
          <ac:chgData name="AbdullahHalawany" userId="93acd4f6-3999-43c0-a02f-17f31116eace" providerId="ADAL" clId="{1789CC17-4EBB-4F87-81FB-ACC80DF0C480}" dt="2024-10-31T07:13:08.917" v="132"/>
          <ac:picMkLst>
            <pc:docMk/>
            <pc:sldMk cId="51338143" sldId="587"/>
            <ac:picMk id="16" creationId="{2460A051-BE58-9B56-FBF8-AB9605CAAB42}"/>
          </ac:picMkLst>
        </pc:picChg>
      </pc:sldChg>
      <pc:sldChg chg="addSp delSp modSp mod modTransition modAnim">
        <pc:chgData name="AbdullahHalawany" userId="93acd4f6-3999-43c0-a02f-17f31116eace" providerId="ADAL" clId="{1789CC17-4EBB-4F87-81FB-ACC80DF0C480}" dt="2024-10-31T07:13:08.917" v="132"/>
        <pc:sldMkLst>
          <pc:docMk/>
          <pc:sldMk cId="1566672731" sldId="588"/>
        </pc:sldMkLst>
        <pc:picChg chg="add del mod">
          <ac:chgData name="AbdullahHalawany" userId="93acd4f6-3999-43c0-a02f-17f31116eace" providerId="ADAL" clId="{1789CC17-4EBB-4F87-81FB-ACC80DF0C480}" dt="2024-10-31T05:14:11.020" v="86"/>
          <ac:picMkLst>
            <pc:docMk/>
            <pc:sldMk cId="1566672731" sldId="588"/>
            <ac:picMk id="5" creationId="{02BD1032-420B-D6A2-F7B8-54921F2BF349}"/>
          </ac:picMkLst>
        </pc:picChg>
        <pc:picChg chg="add del mod ord">
          <ac:chgData name="AbdullahHalawany" userId="93acd4f6-3999-43c0-a02f-17f31116eace" providerId="ADAL" clId="{1789CC17-4EBB-4F87-81FB-ACC80DF0C480}" dt="2024-10-31T05:16:39.016" v="87"/>
          <ac:picMkLst>
            <pc:docMk/>
            <pc:sldMk cId="1566672731" sldId="588"/>
            <ac:picMk id="8" creationId="{C7AB7D98-DEC3-D7BE-5739-095866F934D7}"/>
          </ac:picMkLst>
        </pc:picChg>
        <pc:picChg chg="add del mod">
          <ac:chgData name="AbdullahHalawany" userId="93acd4f6-3999-43c0-a02f-17f31116eace" providerId="ADAL" clId="{1789CC17-4EBB-4F87-81FB-ACC80DF0C480}" dt="2024-10-31T07:13:08.917" v="132"/>
          <ac:picMkLst>
            <pc:docMk/>
            <pc:sldMk cId="1566672731" sldId="588"/>
            <ac:picMk id="9" creationId="{5C097D06-425E-A3FD-7571-A979CC076C47}"/>
          </ac:picMkLst>
        </pc:picChg>
      </pc:sldChg>
      <pc:sldChg chg="addSp delSp modSp mod modTransition modAnim">
        <pc:chgData name="AbdullahHalawany" userId="93acd4f6-3999-43c0-a02f-17f31116eace" providerId="ADAL" clId="{1789CC17-4EBB-4F87-81FB-ACC80DF0C480}" dt="2024-10-31T07:13:08.917" v="132"/>
        <pc:sldMkLst>
          <pc:docMk/>
          <pc:sldMk cId="3996977730" sldId="589"/>
        </pc:sldMkLst>
        <pc:picChg chg="add del mod">
          <ac:chgData name="AbdullahHalawany" userId="93acd4f6-3999-43c0-a02f-17f31116eace" providerId="ADAL" clId="{1789CC17-4EBB-4F87-81FB-ACC80DF0C480}" dt="2024-10-31T05:17:23.689" v="90"/>
          <ac:picMkLst>
            <pc:docMk/>
            <pc:sldMk cId="3996977730" sldId="589"/>
            <ac:picMk id="9" creationId="{F6A4C462-633D-7CA7-4B85-7D3EBDEDECE5}"/>
          </ac:picMkLst>
        </pc:picChg>
        <pc:picChg chg="add del mod ord">
          <ac:chgData name="AbdullahHalawany" userId="93acd4f6-3999-43c0-a02f-17f31116eace" providerId="ADAL" clId="{1789CC17-4EBB-4F87-81FB-ACC80DF0C480}" dt="2024-10-31T05:19:20.929" v="91"/>
          <ac:picMkLst>
            <pc:docMk/>
            <pc:sldMk cId="3996977730" sldId="589"/>
            <ac:picMk id="17" creationId="{F294F859-A482-A84E-20D7-8D76F02D7B2F}"/>
          </ac:picMkLst>
        </pc:picChg>
        <pc:picChg chg="add del mod">
          <ac:chgData name="AbdullahHalawany" userId="93acd4f6-3999-43c0-a02f-17f31116eace" providerId="ADAL" clId="{1789CC17-4EBB-4F87-81FB-ACC80DF0C480}" dt="2024-10-31T07:13:08.917" v="132"/>
          <ac:picMkLst>
            <pc:docMk/>
            <pc:sldMk cId="3996977730" sldId="589"/>
            <ac:picMk id="18" creationId="{78020F85-D006-C7CD-1085-6F33E93D1FBD}"/>
          </ac:picMkLst>
        </pc:picChg>
      </pc:sldChg>
      <pc:sldChg chg="addSp delSp modSp modTransition modAnim">
        <pc:chgData name="AbdullahHalawany" userId="93acd4f6-3999-43c0-a02f-17f31116eace" providerId="ADAL" clId="{1789CC17-4EBB-4F87-81FB-ACC80DF0C480}" dt="2024-10-31T07:13:08.917" v="132"/>
        <pc:sldMkLst>
          <pc:docMk/>
          <pc:sldMk cId="1550464049" sldId="590"/>
        </pc:sldMkLst>
        <pc:picChg chg="add del mod">
          <ac:chgData name="AbdullahHalawany" userId="93acd4f6-3999-43c0-a02f-17f31116eace" providerId="ADAL" clId="{1789CC17-4EBB-4F87-81FB-ACC80DF0C480}" dt="2024-10-31T07:13:08.917" v="132"/>
          <ac:picMkLst>
            <pc:docMk/>
            <pc:sldMk cId="1550464049" sldId="590"/>
            <ac:picMk id="12" creationId="{E7A33433-1E91-5D5D-7BD8-B8B2ECD1ADC9}"/>
          </ac:picMkLst>
        </pc:picChg>
      </pc:sldChg>
      <pc:sldChg chg="addSp delSp modSp modTransition modAnim">
        <pc:chgData name="AbdullahHalawany" userId="93acd4f6-3999-43c0-a02f-17f31116eace" providerId="ADAL" clId="{1789CC17-4EBB-4F87-81FB-ACC80DF0C480}" dt="2024-10-31T07:13:08.917" v="132"/>
        <pc:sldMkLst>
          <pc:docMk/>
          <pc:sldMk cId="2453189734" sldId="591"/>
        </pc:sldMkLst>
        <pc:picChg chg="add del mod">
          <ac:chgData name="AbdullahHalawany" userId="93acd4f6-3999-43c0-a02f-17f31116eace" providerId="ADAL" clId="{1789CC17-4EBB-4F87-81FB-ACC80DF0C480}" dt="2024-10-31T07:13:08.917" v="132"/>
          <ac:picMkLst>
            <pc:docMk/>
            <pc:sldMk cId="2453189734" sldId="591"/>
            <ac:picMk id="5" creationId="{9FA77B52-5339-5D4D-BB5B-131DA7E48C40}"/>
          </ac:picMkLst>
        </pc:picChg>
      </pc:sldChg>
      <pc:sldChg chg="addSp delSp modSp modTransition modAnim">
        <pc:chgData name="AbdullahHalawany" userId="93acd4f6-3999-43c0-a02f-17f31116eace" providerId="ADAL" clId="{1789CC17-4EBB-4F87-81FB-ACC80DF0C480}" dt="2024-10-31T07:13:08.917" v="132"/>
        <pc:sldMkLst>
          <pc:docMk/>
          <pc:sldMk cId="3802161393" sldId="592"/>
        </pc:sldMkLst>
        <pc:picChg chg="add del mod">
          <ac:chgData name="AbdullahHalawany" userId="93acd4f6-3999-43c0-a02f-17f31116eace" providerId="ADAL" clId="{1789CC17-4EBB-4F87-81FB-ACC80DF0C480}" dt="2024-10-31T07:13:08.917" v="132"/>
          <ac:picMkLst>
            <pc:docMk/>
            <pc:sldMk cId="3802161393" sldId="592"/>
            <ac:picMk id="4" creationId="{2F0B9BD6-565E-4598-B111-C8D033741792}"/>
          </ac:picMkLst>
        </pc:picChg>
      </pc:sldChg>
      <pc:sldChg chg="addSp delSp modSp mod modTransition modAnim">
        <pc:chgData name="AbdullahHalawany" userId="93acd4f6-3999-43c0-a02f-17f31116eace" providerId="ADAL" clId="{1789CC17-4EBB-4F87-81FB-ACC80DF0C480}" dt="2024-10-31T07:13:08.917" v="132"/>
        <pc:sldMkLst>
          <pc:docMk/>
          <pc:sldMk cId="4005999317" sldId="593"/>
        </pc:sldMkLst>
        <pc:spChg chg="mod">
          <ac:chgData name="AbdullahHalawany" userId="93acd4f6-3999-43c0-a02f-17f31116eace" providerId="ADAL" clId="{1789CC17-4EBB-4F87-81FB-ACC80DF0C480}" dt="2024-10-29T10:36:30.383" v="45" actId="14100"/>
          <ac:spMkLst>
            <pc:docMk/>
            <pc:sldMk cId="4005999317" sldId="593"/>
            <ac:spMk id="10" creationId="{990169C1-5DF2-45B9-864B-8E2661F2032F}"/>
          </ac:spMkLst>
        </pc:spChg>
        <pc:picChg chg="add del mod">
          <ac:chgData name="AbdullahHalawany" userId="93acd4f6-3999-43c0-a02f-17f31116eace" providerId="ADAL" clId="{1789CC17-4EBB-4F87-81FB-ACC80DF0C480}" dt="2024-10-31T07:13:08.917" v="132"/>
          <ac:picMkLst>
            <pc:docMk/>
            <pc:sldMk cId="4005999317" sldId="593"/>
            <ac:picMk id="4" creationId="{01806E89-9A18-B0B4-C191-D3188E8A2E66}"/>
          </ac:picMkLst>
        </pc:picChg>
      </pc:sldChg>
      <pc:sldChg chg="addSp delSp modSp mod modTransition modAnim">
        <pc:chgData name="AbdullahHalawany" userId="93acd4f6-3999-43c0-a02f-17f31116eace" providerId="ADAL" clId="{1789CC17-4EBB-4F87-81FB-ACC80DF0C480}" dt="2024-10-31T07:13:08.917" v="132"/>
        <pc:sldMkLst>
          <pc:docMk/>
          <pc:sldMk cId="4252703164" sldId="594"/>
        </pc:sldMkLst>
        <pc:spChg chg="mod">
          <ac:chgData name="AbdullahHalawany" userId="93acd4f6-3999-43c0-a02f-17f31116eace" providerId="ADAL" clId="{1789CC17-4EBB-4F87-81FB-ACC80DF0C480}" dt="2024-10-31T04:38:10.547" v="54" actId="1076"/>
          <ac:spMkLst>
            <pc:docMk/>
            <pc:sldMk cId="4252703164" sldId="594"/>
            <ac:spMk id="15" creationId="{00000000-0000-0000-0000-000000000000}"/>
          </ac:spMkLst>
        </pc:spChg>
        <pc:picChg chg="add del mod">
          <ac:chgData name="AbdullahHalawany" userId="93acd4f6-3999-43c0-a02f-17f31116eace" providerId="ADAL" clId="{1789CC17-4EBB-4F87-81FB-ACC80DF0C480}" dt="2024-10-31T07:13:08.917" v="132"/>
          <ac:picMkLst>
            <pc:docMk/>
            <pc:sldMk cId="4252703164" sldId="594"/>
            <ac:picMk id="4" creationId="{256C3A9B-2516-7E60-1D5F-673A71993FD0}"/>
          </ac:picMkLst>
        </pc:picChg>
      </pc:sldChg>
      <pc:sldChg chg="addSp delSp modSp mod modTransition modAnim">
        <pc:chgData name="AbdullahHalawany" userId="93acd4f6-3999-43c0-a02f-17f31116eace" providerId="ADAL" clId="{1789CC17-4EBB-4F87-81FB-ACC80DF0C480}" dt="2024-10-31T07:13:08.917" v="132"/>
        <pc:sldMkLst>
          <pc:docMk/>
          <pc:sldMk cId="2810551693" sldId="595"/>
        </pc:sldMkLst>
        <pc:spChg chg="mod">
          <ac:chgData name="AbdullahHalawany" userId="93acd4f6-3999-43c0-a02f-17f31116eace" providerId="ADAL" clId="{1789CC17-4EBB-4F87-81FB-ACC80DF0C480}" dt="2024-10-31T04:38:27.844" v="55" actId="1076"/>
          <ac:spMkLst>
            <pc:docMk/>
            <pc:sldMk cId="2810551693" sldId="595"/>
            <ac:spMk id="11" creationId="{E24224E4-504D-4BAE-B81F-2C2CCA58DB84}"/>
          </ac:spMkLst>
        </pc:spChg>
        <pc:picChg chg="add del mod">
          <ac:chgData name="AbdullahHalawany" userId="93acd4f6-3999-43c0-a02f-17f31116eace" providerId="ADAL" clId="{1789CC17-4EBB-4F87-81FB-ACC80DF0C480}" dt="2024-10-31T05:37:12.584" v="94"/>
          <ac:picMkLst>
            <pc:docMk/>
            <pc:sldMk cId="2810551693" sldId="595"/>
            <ac:picMk id="4" creationId="{D9111868-4FBF-D093-E01B-14F4FFDF6FD6}"/>
          </ac:picMkLst>
        </pc:picChg>
        <pc:picChg chg="add del mod ord">
          <ac:chgData name="AbdullahHalawany" userId="93acd4f6-3999-43c0-a02f-17f31116eace" providerId="ADAL" clId="{1789CC17-4EBB-4F87-81FB-ACC80DF0C480}" dt="2024-10-31T05:40:38.233" v="95"/>
          <ac:picMkLst>
            <pc:docMk/>
            <pc:sldMk cId="2810551693" sldId="595"/>
            <ac:picMk id="7" creationId="{60A61B6B-4EBC-B9C1-0870-996A271E751B}"/>
          </ac:picMkLst>
        </pc:picChg>
        <pc:picChg chg="add del mod">
          <ac:chgData name="AbdullahHalawany" userId="93acd4f6-3999-43c0-a02f-17f31116eace" providerId="ADAL" clId="{1789CC17-4EBB-4F87-81FB-ACC80DF0C480}" dt="2024-10-31T07:13:08.917" v="132"/>
          <ac:picMkLst>
            <pc:docMk/>
            <pc:sldMk cId="2810551693" sldId="595"/>
            <ac:picMk id="8" creationId="{B1398EF7-D960-1C9F-1BA8-C9817A0B33CC}"/>
          </ac:picMkLst>
        </pc:picChg>
      </pc:sldChg>
      <pc:sldChg chg="addSp delSp modSp modTransition modAnim">
        <pc:chgData name="AbdullahHalawany" userId="93acd4f6-3999-43c0-a02f-17f31116eace" providerId="ADAL" clId="{1789CC17-4EBB-4F87-81FB-ACC80DF0C480}" dt="2024-10-31T07:13:08.917" v="132"/>
        <pc:sldMkLst>
          <pc:docMk/>
          <pc:sldMk cId="2393643038" sldId="596"/>
        </pc:sldMkLst>
        <pc:picChg chg="add del mod">
          <ac:chgData name="AbdullahHalawany" userId="93acd4f6-3999-43c0-a02f-17f31116eace" providerId="ADAL" clId="{1789CC17-4EBB-4F87-81FB-ACC80DF0C480}" dt="2024-10-31T07:13:08.917" v="132"/>
          <ac:picMkLst>
            <pc:docMk/>
            <pc:sldMk cId="2393643038" sldId="596"/>
            <ac:picMk id="16" creationId="{80C029D6-0082-4F7C-E27F-3812FD2A8E49}"/>
          </ac:picMkLst>
        </pc:picChg>
      </pc:sldChg>
      <pc:sldChg chg="addSp delSp modSp mod modTransition modAnim">
        <pc:chgData name="AbdullahHalawany" userId="93acd4f6-3999-43c0-a02f-17f31116eace" providerId="ADAL" clId="{1789CC17-4EBB-4F87-81FB-ACC80DF0C480}" dt="2024-10-31T07:13:08.917" v="132"/>
        <pc:sldMkLst>
          <pc:docMk/>
          <pc:sldMk cId="3480457842" sldId="597"/>
        </pc:sldMkLst>
        <pc:spChg chg="mod">
          <ac:chgData name="AbdullahHalawany" userId="93acd4f6-3999-43c0-a02f-17f31116eace" providerId="ADAL" clId="{1789CC17-4EBB-4F87-81FB-ACC80DF0C480}" dt="2024-10-31T04:40:45.348" v="57" actId="1076"/>
          <ac:spMkLst>
            <pc:docMk/>
            <pc:sldMk cId="3480457842" sldId="597"/>
            <ac:spMk id="15" creationId="{00000000-0000-0000-0000-000000000000}"/>
          </ac:spMkLst>
        </pc:spChg>
        <pc:picChg chg="add del mod">
          <ac:chgData name="AbdullahHalawany" userId="93acd4f6-3999-43c0-a02f-17f31116eace" providerId="ADAL" clId="{1789CC17-4EBB-4F87-81FB-ACC80DF0C480}" dt="2024-10-31T07:13:08.917" v="132"/>
          <ac:picMkLst>
            <pc:docMk/>
            <pc:sldMk cId="3480457842" sldId="597"/>
            <ac:picMk id="5" creationId="{35D47BA8-4F1C-EC63-5F7F-FDE749D1A7D3}"/>
          </ac:picMkLst>
        </pc:picChg>
      </pc:sldChg>
      <pc:sldChg chg="addSp delSp modSp mod modTransition modAnim">
        <pc:chgData name="AbdullahHalawany" userId="93acd4f6-3999-43c0-a02f-17f31116eace" providerId="ADAL" clId="{1789CC17-4EBB-4F87-81FB-ACC80DF0C480}" dt="2024-10-31T07:13:08.917" v="132"/>
        <pc:sldMkLst>
          <pc:docMk/>
          <pc:sldMk cId="3259167427" sldId="598"/>
        </pc:sldMkLst>
        <pc:picChg chg="add del mod">
          <ac:chgData name="AbdullahHalawany" userId="93acd4f6-3999-43c0-a02f-17f31116eace" providerId="ADAL" clId="{1789CC17-4EBB-4F87-81FB-ACC80DF0C480}" dt="2024-10-31T05:46:44.367" v="98"/>
          <ac:picMkLst>
            <pc:docMk/>
            <pc:sldMk cId="3259167427" sldId="598"/>
            <ac:picMk id="4" creationId="{BF8D51B4-BFAE-FEDB-1B14-2024BCC8D034}"/>
          </ac:picMkLst>
        </pc:picChg>
        <pc:picChg chg="add del mod ord">
          <ac:chgData name="AbdullahHalawany" userId="93acd4f6-3999-43c0-a02f-17f31116eace" providerId="ADAL" clId="{1789CC17-4EBB-4F87-81FB-ACC80DF0C480}" dt="2024-10-31T05:48:15.813" v="99"/>
          <ac:picMkLst>
            <pc:docMk/>
            <pc:sldMk cId="3259167427" sldId="598"/>
            <ac:picMk id="7" creationId="{5F72B830-9EAC-CEA5-9A93-3BEAD2352323}"/>
          </ac:picMkLst>
        </pc:picChg>
        <pc:picChg chg="add del mod">
          <ac:chgData name="AbdullahHalawany" userId="93acd4f6-3999-43c0-a02f-17f31116eace" providerId="ADAL" clId="{1789CC17-4EBB-4F87-81FB-ACC80DF0C480}" dt="2024-10-31T07:13:08.917" v="132"/>
          <ac:picMkLst>
            <pc:docMk/>
            <pc:sldMk cId="3259167427" sldId="598"/>
            <ac:picMk id="8" creationId="{DA9D1460-DB4E-E7E4-922E-6A4E11CCD89C}"/>
          </ac:picMkLst>
        </pc:picChg>
      </pc:sldChg>
      <pc:sldChg chg="addSp delSp modSp modTransition modAnim">
        <pc:chgData name="AbdullahHalawany" userId="93acd4f6-3999-43c0-a02f-17f31116eace" providerId="ADAL" clId="{1789CC17-4EBB-4F87-81FB-ACC80DF0C480}" dt="2024-10-31T07:13:08.917" v="132"/>
        <pc:sldMkLst>
          <pc:docMk/>
          <pc:sldMk cId="1416101726" sldId="599"/>
        </pc:sldMkLst>
        <pc:picChg chg="add del mod">
          <ac:chgData name="AbdullahHalawany" userId="93acd4f6-3999-43c0-a02f-17f31116eace" providerId="ADAL" clId="{1789CC17-4EBB-4F87-81FB-ACC80DF0C480}" dt="2024-10-31T07:13:08.917" v="132"/>
          <ac:picMkLst>
            <pc:docMk/>
            <pc:sldMk cId="1416101726" sldId="599"/>
            <ac:picMk id="9" creationId="{9D13EF30-473D-4128-F701-B2191616EEB9}"/>
          </ac:picMkLst>
        </pc:picChg>
      </pc:sldChg>
      <pc:sldChg chg="addSp delSp modSp modTransition modAnim">
        <pc:chgData name="AbdullahHalawany" userId="93acd4f6-3999-43c0-a02f-17f31116eace" providerId="ADAL" clId="{1789CC17-4EBB-4F87-81FB-ACC80DF0C480}" dt="2024-10-31T07:13:08.917" v="132"/>
        <pc:sldMkLst>
          <pc:docMk/>
          <pc:sldMk cId="1285687449" sldId="600"/>
        </pc:sldMkLst>
        <pc:picChg chg="add del mod">
          <ac:chgData name="AbdullahHalawany" userId="93acd4f6-3999-43c0-a02f-17f31116eace" providerId="ADAL" clId="{1789CC17-4EBB-4F87-81FB-ACC80DF0C480}" dt="2024-10-31T07:13:08.917" v="132"/>
          <ac:picMkLst>
            <pc:docMk/>
            <pc:sldMk cId="1285687449" sldId="600"/>
            <ac:picMk id="5" creationId="{CDF5812A-118B-2A9C-6AD4-CE5089704B43}"/>
          </ac:picMkLst>
        </pc:picChg>
      </pc:sldChg>
      <pc:sldChg chg="addSp delSp modSp modTransition modAnim">
        <pc:chgData name="AbdullahHalawany" userId="93acd4f6-3999-43c0-a02f-17f31116eace" providerId="ADAL" clId="{1789CC17-4EBB-4F87-81FB-ACC80DF0C480}" dt="2024-10-31T07:13:08.917" v="132"/>
        <pc:sldMkLst>
          <pc:docMk/>
          <pc:sldMk cId="1424704833" sldId="601"/>
        </pc:sldMkLst>
        <pc:picChg chg="add del mod">
          <ac:chgData name="AbdullahHalawany" userId="93acd4f6-3999-43c0-a02f-17f31116eace" providerId="ADAL" clId="{1789CC17-4EBB-4F87-81FB-ACC80DF0C480}" dt="2024-10-31T07:13:08.917" v="132"/>
          <ac:picMkLst>
            <pc:docMk/>
            <pc:sldMk cId="1424704833" sldId="601"/>
            <ac:picMk id="4" creationId="{9EA6178A-EB2A-E4F4-9E57-F66F3A375FB5}"/>
          </ac:picMkLst>
        </pc:picChg>
      </pc:sldChg>
      <pc:sldChg chg="addSp delSp modSp modTransition modAnim">
        <pc:chgData name="AbdullahHalawany" userId="93acd4f6-3999-43c0-a02f-17f31116eace" providerId="ADAL" clId="{1789CC17-4EBB-4F87-81FB-ACC80DF0C480}" dt="2024-10-31T07:13:08.917" v="132"/>
        <pc:sldMkLst>
          <pc:docMk/>
          <pc:sldMk cId="1080601033" sldId="602"/>
        </pc:sldMkLst>
        <pc:picChg chg="add del mod">
          <ac:chgData name="AbdullahHalawany" userId="93acd4f6-3999-43c0-a02f-17f31116eace" providerId="ADAL" clId="{1789CC17-4EBB-4F87-81FB-ACC80DF0C480}" dt="2024-10-31T07:13:08.917" v="132"/>
          <ac:picMkLst>
            <pc:docMk/>
            <pc:sldMk cId="1080601033" sldId="602"/>
            <ac:picMk id="4" creationId="{CB01C864-1DAB-4110-AD17-1CA32AEAB1E6}"/>
          </ac:picMkLst>
        </pc:picChg>
      </pc:sldChg>
      <pc:sldChg chg="addSp delSp modSp mod modTransition modAnim">
        <pc:chgData name="AbdullahHalawany" userId="93acd4f6-3999-43c0-a02f-17f31116eace" providerId="ADAL" clId="{1789CC17-4EBB-4F87-81FB-ACC80DF0C480}" dt="2024-10-31T07:13:08.917" v="132"/>
        <pc:sldMkLst>
          <pc:docMk/>
          <pc:sldMk cId="238447749" sldId="603"/>
        </pc:sldMkLst>
        <pc:picChg chg="add del mod">
          <ac:chgData name="AbdullahHalawany" userId="93acd4f6-3999-43c0-a02f-17f31116eace" providerId="ADAL" clId="{1789CC17-4EBB-4F87-81FB-ACC80DF0C480}" dt="2024-10-31T05:57:41.202" v="102"/>
          <ac:picMkLst>
            <pc:docMk/>
            <pc:sldMk cId="238447749" sldId="603"/>
            <ac:picMk id="4" creationId="{B2B77989-BB78-E525-3D19-CFEA37F771FC}"/>
          </ac:picMkLst>
        </pc:picChg>
        <pc:picChg chg="add del mod ord">
          <ac:chgData name="AbdullahHalawany" userId="93acd4f6-3999-43c0-a02f-17f31116eace" providerId="ADAL" clId="{1789CC17-4EBB-4F87-81FB-ACC80DF0C480}" dt="2024-10-31T05:59:46.311" v="103"/>
          <ac:picMkLst>
            <pc:docMk/>
            <pc:sldMk cId="238447749" sldId="603"/>
            <ac:picMk id="7" creationId="{433CF3A3-D96B-6CCB-D647-CB48B263918F}"/>
          </ac:picMkLst>
        </pc:picChg>
        <pc:picChg chg="add del mod">
          <ac:chgData name="AbdullahHalawany" userId="93acd4f6-3999-43c0-a02f-17f31116eace" providerId="ADAL" clId="{1789CC17-4EBB-4F87-81FB-ACC80DF0C480}" dt="2024-10-31T07:13:08.917" v="132"/>
          <ac:picMkLst>
            <pc:docMk/>
            <pc:sldMk cId="238447749" sldId="603"/>
            <ac:picMk id="8" creationId="{AED7502B-08C5-D4A9-6546-D9092E3B5258}"/>
          </ac:picMkLst>
        </pc:picChg>
      </pc:sldChg>
      <pc:sldChg chg="addSp delSp modSp modTransition modAnim">
        <pc:chgData name="AbdullahHalawany" userId="93acd4f6-3999-43c0-a02f-17f31116eace" providerId="ADAL" clId="{1789CC17-4EBB-4F87-81FB-ACC80DF0C480}" dt="2024-10-31T07:13:08.917" v="132"/>
        <pc:sldMkLst>
          <pc:docMk/>
          <pc:sldMk cId="1168796619" sldId="604"/>
        </pc:sldMkLst>
        <pc:spChg chg="mod">
          <ac:chgData name="AbdullahHalawany" userId="93acd4f6-3999-43c0-a02f-17f31116eace" providerId="ADAL" clId="{1789CC17-4EBB-4F87-81FB-ACC80DF0C480}" dt="2024-10-31T04:44:38.712" v="58"/>
          <ac:spMkLst>
            <pc:docMk/>
            <pc:sldMk cId="1168796619" sldId="604"/>
            <ac:spMk id="10" creationId="{990169C1-5DF2-45B9-864B-8E2661F2032F}"/>
          </ac:spMkLst>
        </pc:spChg>
        <pc:picChg chg="add del mod">
          <ac:chgData name="AbdullahHalawany" userId="93acd4f6-3999-43c0-a02f-17f31116eace" providerId="ADAL" clId="{1789CC17-4EBB-4F87-81FB-ACC80DF0C480}" dt="2024-10-31T07:13:08.917" v="132"/>
          <ac:picMkLst>
            <pc:docMk/>
            <pc:sldMk cId="1168796619" sldId="604"/>
            <ac:picMk id="9" creationId="{DCC92A39-54EA-5594-3B1F-00EDAE664AE8}"/>
          </ac:picMkLst>
        </pc:picChg>
      </pc:sldChg>
      <pc:sldChg chg="addSp delSp modSp modTransition modAnim">
        <pc:chgData name="AbdullahHalawany" userId="93acd4f6-3999-43c0-a02f-17f31116eace" providerId="ADAL" clId="{1789CC17-4EBB-4F87-81FB-ACC80DF0C480}" dt="2024-10-31T07:13:08.917" v="132"/>
        <pc:sldMkLst>
          <pc:docMk/>
          <pc:sldMk cId="1256862498" sldId="605"/>
        </pc:sldMkLst>
        <pc:picChg chg="add del mod">
          <ac:chgData name="AbdullahHalawany" userId="93acd4f6-3999-43c0-a02f-17f31116eace" providerId="ADAL" clId="{1789CC17-4EBB-4F87-81FB-ACC80DF0C480}" dt="2024-10-31T07:13:08.917" v="132"/>
          <ac:picMkLst>
            <pc:docMk/>
            <pc:sldMk cId="1256862498" sldId="605"/>
            <ac:picMk id="5" creationId="{FC0DF76A-B11A-FD16-721E-C8DA3FD3BD20}"/>
          </ac:picMkLst>
        </pc:picChg>
      </pc:sldChg>
      <pc:sldChg chg="addSp delSp modSp modTransition modAnim">
        <pc:chgData name="AbdullahHalawany" userId="93acd4f6-3999-43c0-a02f-17f31116eace" providerId="ADAL" clId="{1789CC17-4EBB-4F87-81FB-ACC80DF0C480}" dt="2024-10-31T07:13:08.917" v="132"/>
        <pc:sldMkLst>
          <pc:docMk/>
          <pc:sldMk cId="3194002760" sldId="606"/>
        </pc:sldMkLst>
        <pc:picChg chg="add del mod">
          <ac:chgData name="AbdullahHalawany" userId="93acd4f6-3999-43c0-a02f-17f31116eace" providerId="ADAL" clId="{1789CC17-4EBB-4F87-81FB-ACC80DF0C480}" dt="2024-10-31T07:13:08.917" v="132"/>
          <ac:picMkLst>
            <pc:docMk/>
            <pc:sldMk cId="3194002760" sldId="606"/>
            <ac:picMk id="4" creationId="{7C874C45-A8E6-FD7D-73BB-09EB04085B58}"/>
          </ac:picMkLst>
        </pc:picChg>
      </pc:sldChg>
      <pc:sldChg chg="addSp delSp modSp mod modTransition modAnim">
        <pc:chgData name="AbdullahHalawany" userId="93acd4f6-3999-43c0-a02f-17f31116eace" providerId="ADAL" clId="{1789CC17-4EBB-4F87-81FB-ACC80DF0C480}" dt="2024-10-31T07:13:08.917" v="132"/>
        <pc:sldMkLst>
          <pc:docMk/>
          <pc:sldMk cId="3603648323" sldId="607"/>
        </pc:sldMkLst>
        <pc:picChg chg="add del mod">
          <ac:chgData name="AbdullahHalawany" userId="93acd4f6-3999-43c0-a02f-17f31116eace" providerId="ADAL" clId="{1789CC17-4EBB-4F87-81FB-ACC80DF0C480}" dt="2024-10-31T06:11:09.900" v="106"/>
          <ac:picMkLst>
            <pc:docMk/>
            <pc:sldMk cId="3603648323" sldId="607"/>
            <ac:picMk id="5" creationId="{E6964DC4-7257-FD9D-BC16-682C4D599A3D}"/>
          </ac:picMkLst>
        </pc:picChg>
        <pc:picChg chg="add del mod ord">
          <ac:chgData name="AbdullahHalawany" userId="93acd4f6-3999-43c0-a02f-17f31116eace" providerId="ADAL" clId="{1789CC17-4EBB-4F87-81FB-ACC80DF0C480}" dt="2024-10-31T06:11:26.025" v="107"/>
          <ac:picMkLst>
            <pc:docMk/>
            <pc:sldMk cId="3603648323" sldId="607"/>
            <ac:picMk id="14" creationId="{1FBE81E0-CF81-D9D2-722C-EAF40049C039}"/>
          </ac:picMkLst>
        </pc:picChg>
        <pc:picChg chg="add del mod">
          <ac:chgData name="AbdullahHalawany" userId="93acd4f6-3999-43c0-a02f-17f31116eace" providerId="ADAL" clId="{1789CC17-4EBB-4F87-81FB-ACC80DF0C480}" dt="2024-10-31T06:11:28.588" v="109"/>
          <ac:picMkLst>
            <pc:docMk/>
            <pc:sldMk cId="3603648323" sldId="607"/>
            <ac:picMk id="15" creationId="{E3C32302-4886-6350-7CB0-A2F2A6823051}"/>
          </ac:picMkLst>
        </pc:picChg>
        <pc:picChg chg="add del mod ord">
          <ac:chgData name="AbdullahHalawany" userId="93acd4f6-3999-43c0-a02f-17f31116eace" providerId="ADAL" clId="{1789CC17-4EBB-4F87-81FB-ACC80DF0C480}" dt="2024-10-31T06:11:39.411" v="110"/>
          <ac:picMkLst>
            <pc:docMk/>
            <pc:sldMk cId="3603648323" sldId="607"/>
            <ac:picMk id="21" creationId="{E0DB0DE7-9256-5F2F-1D3D-D6EA611F2948}"/>
          </ac:picMkLst>
        </pc:picChg>
        <pc:picChg chg="add del mod">
          <ac:chgData name="AbdullahHalawany" userId="93acd4f6-3999-43c0-a02f-17f31116eace" providerId="ADAL" clId="{1789CC17-4EBB-4F87-81FB-ACC80DF0C480}" dt="2024-10-31T07:13:08.917" v="132"/>
          <ac:picMkLst>
            <pc:docMk/>
            <pc:sldMk cId="3603648323" sldId="607"/>
            <ac:picMk id="22" creationId="{C88B3715-44EA-D78F-B5BD-4ED32616C436}"/>
          </ac:picMkLst>
        </pc:picChg>
      </pc:sldChg>
      <pc:sldChg chg="addSp delSp modSp mod modTransition modAnim">
        <pc:chgData name="AbdullahHalawany" userId="93acd4f6-3999-43c0-a02f-17f31116eace" providerId="ADAL" clId="{1789CC17-4EBB-4F87-81FB-ACC80DF0C480}" dt="2024-10-31T07:13:08.917" v="132"/>
        <pc:sldMkLst>
          <pc:docMk/>
          <pc:sldMk cId="1812012337" sldId="608"/>
        </pc:sldMkLst>
        <pc:spChg chg="mod">
          <ac:chgData name="AbdullahHalawany" userId="93acd4f6-3999-43c0-a02f-17f31116eace" providerId="ADAL" clId="{1789CC17-4EBB-4F87-81FB-ACC80DF0C480}" dt="2024-10-29T10:12:19.727" v="11" actId="1076"/>
          <ac:spMkLst>
            <pc:docMk/>
            <pc:sldMk cId="1812012337" sldId="608"/>
            <ac:spMk id="15" creationId="{00000000-0000-0000-0000-000000000000}"/>
          </ac:spMkLst>
        </pc:spChg>
        <pc:picChg chg="add del mod">
          <ac:chgData name="AbdullahHalawany" userId="93acd4f6-3999-43c0-a02f-17f31116eace" providerId="ADAL" clId="{1789CC17-4EBB-4F87-81FB-ACC80DF0C480}" dt="2024-10-31T06:16:21.978" v="113"/>
          <ac:picMkLst>
            <pc:docMk/>
            <pc:sldMk cId="1812012337" sldId="608"/>
            <ac:picMk id="17" creationId="{E69BE0B9-2E61-237A-0EC5-C3C02AED76C7}"/>
          </ac:picMkLst>
        </pc:picChg>
        <pc:picChg chg="add del mod ord">
          <ac:chgData name="AbdullahHalawany" userId="93acd4f6-3999-43c0-a02f-17f31116eace" providerId="ADAL" clId="{1789CC17-4EBB-4F87-81FB-ACC80DF0C480}" dt="2024-10-31T06:18:32.772" v="114"/>
          <ac:picMkLst>
            <pc:docMk/>
            <pc:sldMk cId="1812012337" sldId="608"/>
            <ac:picMk id="23" creationId="{130C0812-D24E-9E7F-820A-2009B139C922}"/>
          </ac:picMkLst>
        </pc:picChg>
        <pc:picChg chg="add del mod">
          <ac:chgData name="AbdullahHalawany" userId="93acd4f6-3999-43c0-a02f-17f31116eace" providerId="ADAL" clId="{1789CC17-4EBB-4F87-81FB-ACC80DF0C480}" dt="2024-10-31T07:13:08.917" v="132"/>
          <ac:picMkLst>
            <pc:docMk/>
            <pc:sldMk cId="1812012337" sldId="608"/>
            <ac:picMk id="24" creationId="{E14A5D01-E219-C195-94FD-0191C1EC7AC0}"/>
          </ac:picMkLst>
        </pc:picChg>
      </pc:sldChg>
      <pc:sldChg chg="addSp delSp modSp mod modTransition modAnim">
        <pc:chgData name="AbdullahHalawany" userId="93acd4f6-3999-43c0-a02f-17f31116eace" providerId="ADAL" clId="{1789CC17-4EBB-4F87-81FB-ACC80DF0C480}" dt="2024-10-31T07:13:08.917" v="132"/>
        <pc:sldMkLst>
          <pc:docMk/>
          <pc:sldMk cId="2345906042" sldId="609"/>
        </pc:sldMkLst>
        <pc:spChg chg="mod">
          <ac:chgData name="AbdullahHalawany" userId="93acd4f6-3999-43c0-a02f-17f31116eace" providerId="ADAL" clId="{1789CC17-4EBB-4F87-81FB-ACC80DF0C480}" dt="2024-10-31T04:47:00.809" v="59" actId="113"/>
          <ac:spMkLst>
            <pc:docMk/>
            <pc:sldMk cId="2345906042" sldId="609"/>
            <ac:spMk id="10" creationId="{990169C1-5DF2-45B9-864B-8E2661F2032F}"/>
          </ac:spMkLst>
        </pc:spChg>
        <pc:spChg chg="mod">
          <ac:chgData name="AbdullahHalawany" userId="93acd4f6-3999-43c0-a02f-17f31116eace" providerId="ADAL" clId="{1789CC17-4EBB-4F87-81FB-ACC80DF0C480}" dt="2024-10-29T10:12:24.714" v="13" actId="1076"/>
          <ac:spMkLst>
            <pc:docMk/>
            <pc:sldMk cId="2345906042" sldId="609"/>
            <ac:spMk id="15" creationId="{00000000-0000-0000-0000-000000000000}"/>
          </ac:spMkLst>
        </pc:spChg>
        <pc:picChg chg="add del mod">
          <ac:chgData name="AbdullahHalawany" userId="93acd4f6-3999-43c0-a02f-17f31116eace" providerId="ADAL" clId="{1789CC17-4EBB-4F87-81FB-ACC80DF0C480}" dt="2024-10-31T07:13:08.917" v="132"/>
          <ac:picMkLst>
            <pc:docMk/>
            <pc:sldMk cId="2345906042" sldId="609"/>
            <ac:picMk id="11" creationId="{698C5262-534E-3AA5-6052-76003AA56ED1}"/>
          </ac:picMkLst>
        </pc:picChg>
      </pc:sldChg>
      <pc:sldChg chg="addSp delSp modSp mod modTransition modAnim">
        <pc:chgData name="AbdullahHalawany" userId="93acd4f6-3999-43c0-a02f-17f31116eace" providerId="ADAL" clId="{1789CC17-4EBB-4F87-81FB-ACC80DF0C480}" dt="2024-10-31T07:13:08.917" v="132"/>
        <pc:sldMkLst>
          <pc:docMk/>
          <pc:sldMk cId="4060884563" sldId="610"/>
        </pc:sldMkLst>
        <pc:spChg chg="mod">
          <ac:chgData name="AbdullahHalawany" userId="93acd4f6-3999-43c0-a02f-17f31116eace" providerId="ADAL" clId="{1789CC17-4EBB-4F87-81FB-ACC80DF0C480}" dt="2024-10-31T04:51:29.465" v="62" actId="1076"/>
          <ac:spMkLst>
            <pc:docMk/>
            <pc:sldMk cId="4060884563" sldId="610"/>
            <ac:spMk id="10" creationId="{990169C1-5DF2-45B9-864B-8E2661F2032F}"/>
          </ac:spMkLst>
        </pc:spChg>
        <pc:spChg chg="mod">
          <ac:chgData name="AbdullahHalawany" userId="93acd4f6-3999-43c0-a02f-17f31116eace" providerId="ADAL" clId="{1789CC17-4EBB-4F87-81FB-ACC80DF0C480}" dt="2024-10-29T10:12:31.693" v="16" actId="1076"/>
          <ac:spMkLst>
            <pc:docMk/>
            <pc:sldMk cId="4060884563" sldId="610"/>
            <ac:spMk id="15" creationId="{00000000-0000-0000-0000-000000000000}"/>
          </ac:spMkLst>
        </pc:spChg>
        <pc:picChg chg="add del mod">
          <ac:chgData name="AbdullahHalawany" userId="93acd4f6-3999-43c0-a02f-17f31116eace" providerId="ADAL" clId="{1789CC17-4EBB-4F87-81FB-ACC80DF0C480}" dt="2024-10-31T07:13:08.917" v="132"/>
          <ac:picMkLst>
            <pc:docMk/>
            <pc:sldMk cId="4060884563" sldId="610"/>
            <ac:picMk id="5" creationId="{CF11DE1E-7A59-E04F-E833-8B2D2BC1AC86}"/>
          </ac:picMkLst>
        </pc:picChg>
      </pc:sldChg>
      <pc:sldChg chg="addSp delSp modSp mod modTransition modAnim">
        <pc:chgData name="AbdullahHalawany" userId="93acd4f6-3999-43c0-a02f-17f31116eace" providerId="ADAL" clId="{1789CC17-4EBB-4F87-81FB-ACC80DF0C480}" dt="2024-10-31T07:13:08.917" v="132"/>
        <pc:sldMkLst>
          <pc:docMk/>
          <pc:sldMk cId="2047384485" sldId="611"/>
        </pc:sldMkLst>
        <pc:spChg chg="mod">
          <ac:chgData name="AbdullahHalawany" userId="93acd4f6-3999-43c0-a02f-17f31116eace" providerId="ADAL" clId="{1789CC17-4EBB-4F87-81FB-ACC80DF0C480}" dt="2024-10-29T10:12:37.818" v="18" actId="1076"/>
          <ac:spMkLst>
            <pc:docMk/>
            <pc:sldMk cId="2047384485" sldId="611"/>
            <ac:spMk id="15" creationId="{00000000-0000-0000-0000-000000000000}"/>
          </ac:spMkLst>
        </pc:spChg>
        <pc:picChg chg="add del mod">
          <ac:chgData name="AbdullahHalawany" userId="93acd4f6-3999-43c0-a02f-17f31116eace" providerId="ADAL" clId="{1789CC17-4EBB-4F87-81FB-ACC80DF0C480}" dt="2024-10-31T06:22:43.341" v="117"/>
          <ac:picMkLst>
            <pc:docMk/>
            <pc:sldMk cId="2047384485" sldId="611"/>
            <ac:picMk id="4" creationId="{CE224816-2E31-F78B-4716-D2400DCBBE22}"/>
          </ac:picMkLst>
        </pc:picChg>
        <pc:picChg chg="add del mod ord">
          <ac:chgData name="AbdullahHalawany" userId="93acd4f6-3999-43c0-a02f-17f31116eace" providerId="ADAL" clId="{1789CC17-4EBB-4F87-81FB-ACC80DF0C480}" dt="2024-10-31T06:24:57.198" v="118"/>
          <ac:picMkLst>
            <pc:docMk/>
            <pc:sldMk cId="2047384485" sldId="611"/>
            <ac:picMk id="7" creationId="{015F9A7B-AB14-44BC-7C2B-6662C61C665C}"/>
          </ac:picMkLst>
        </pc:picChg>
        <pc:picChg chg="add del mod">
          <ac:chgData name="AbdullahHalawany" userId="93acd4f6-3999-43c0-a02f-17f31116eace" providerId="ADAL" clId="{1789CC17-4EBB-4F87-81FB-ACC80DF0C480}" dt="2024-10-31T07:13:08.917" v="132"/>
          <ac:picMkLst>
            <pc:docMk/>
            <pc:sldMk cId="2047384485" sldId="611"/>
            <ac:picMk id="8" creationId="{C5705380-81FD-BEAF-CC0F-CD8DF2F83861}"/>
          </ac:picMkLst>
        </pc:picChg>
      </pc:sldChg>
      <pc:sldChg chg="addSp delSp modSp modTransition modAnim">
        <pc:chgData name="AbdullahHalawany" userId="93acd4f6-3999-43c0-a02f-17f31116eace" providerId="ADAL" clId="{1789CC17-4EBB-4F87-81FB-ACC80DF0C480}" dt="2024-10-31T07:13:08.917" v="132"/>
        <pc:sldMkLst>
          <pc:docMk/>
          <pc:sldMk cId="2797504033" sldId="612"/>
        </pc:sldMkLst>
        <pc:picChg chg="add del mod">
          <ac:chgData name="AbdullahHalawany" userId="93acd4f6-3999-43c0-a02f-17f31116eace" providerId="ADAL" clId="{1789CC17-4EBB-4F87-81FB-ACC80DF0C480}" dt="2024-10-31T07:13:08.917" v="132"/>
          <ac:picMkLst>
            <pc:docMk/>
            <pc:sldMk cId="2797504033" sldId="612"/>
            <ac:picMk id="16" creationId="{FF7DAF6F-BEA4-C614-02F8-6BE2EC4F0AD3}"/>
          </ac:picMkLst>
        </pc:picChg>
      </pc:sldChg>
      <pc:sldChg chg="addSp delSp modSp mod modTransition modAnim">
        <pc:chgData name="AbdullahHalawany" userId="93acd4f6-3999-43c0-a02f-17f31116eace" providerId="ADAL" clId="{1789CC17-4EBB-4F87-81FB-ACC80DF0C480}" dt="2024-10-31T07:13:08.917" v="132"/>
        <pc:sldMkLst>
          <pc:docMk/>
          <pc:sldMk cId="2419197737" sldId="613"/>
        </pc:sldMkLst>
        <pc:spChg chg="mod">
          <ac:chgData name="AbdullahHalawany" userId="93acd4f6-3999-43c0-a02f-17f31116eace" providerId="ADAL" clId="{1789CC17-4EBB-4F87-81FB-ACC80DF0C480}" dt="2024-10-31T04:52:49.070" v="64" actId="1076"/>
          <ac:spMkLst>
            <pc:docMk/>
            <pc:sldMk cId="2419197737" sldId="613"/>
            <ac:spMk id="10" creationId="{990169C1-5DF2-45B9-864B-8E2661F2032F}"/>
          </ac:spMkLst>
        </pc:spChg>
        <pc:spChg chg="mod">
          <ac:chgData name="AbdullahHalawany" userId="93acd4f6-3999-43c0-a02f-17f31116eace" providerId="ADAL" clId="{1789CC17-4EBB-4F87-81FB-ACC80DF0C480}" dt="2024-10-29T10:12:44.924" v="20" actId="1076"/>
          <ac:spMkLst>
            <pc:docMk/>
            <pc:sldMk cId="2419197737" sldId="613"/>
            <ac:spMk id="15" creationId="{00000000-0000-0000-0000-000000000000}"/>
          </ac:spMkLst>
        </pc:spChg>
        <pc:picChg chg="add del mod">
          <ac:chgData name="AbdullahHalawany" userId="93acd4f6-3999-43c0-a02f-17f31116eace" providerId="ADAL" clId="{1789CC17-4EBB-4F87-81FB-ACC80DF0C480}" dt="2024-10-31T07:13:08.917" v="132"/>
          <ac:picMkLst>
            <pc:docMk/>
            <pc:sldMk cId="2419197737" sldId="613"/>
            <ac:picMk id="5" creationId="{9352DC1C-7125-E692-CD9A-E10C65E4C009}"/>
          </ac:picMkLst>
        </pc:picChg>
      </pc:sldChg>
      <pc:sldChg chg="addSp delSp modSp mod modTransition modAnim">
        <pc:chgData name="AbdullahHalawany" userId="93acd4f6-3999-43c0-a02f-17f31116eace" providerId="ADAL" clId="{1789CC17-4EBB-4F87-81FB-ACC80DF0C480}" dt="2024-10-31T07:13:08.917" v="132"/>
        <pc:sldMkLst>
          <pc:docMk/>
          <pc:sldMk cId="3575439986" sldId="614"/>
        </pc:sldMkLst>
        <pc:spChg chg="mod">
          <ac:chgData name="AbdullahHalawany" userId="93acd4f6-3999-43c0-a02f-17f31116eace" providerId="ADAL" clId="{1789CC17-4EBB-4F87-81FB-ACC80DF0C480}" dt="2024-10-31T04:53:16.212" v="68" actId="1076"/>
          <ac:spMkLst>
            <pc:docMk/>
            <pc:sldMk cId="3575439986" sldId="614"/>
            <ac:spMk id="10" creationId="{990169C1-5DF2-45B9-864B-8E2661F2032F}"/>
          </ac:spMkLst>
        </pc:spChg>
        <pc:spChg chg="mod">
          <ac:chgData name="AbdullahHalawany" userId="93acd4f6-3999-43c0-a02f-17f31116eace" providerId="ADAL" clId="{1789CC17-4EBB-4F87-81FB-ACC80DF0C480}" dt="2024-10-29T10:12:51.943" v="22" actId="1076"/>
          <ac:spMkLst>
            <pc:docMk/>
            <pc:sldMk cId="3575439986" sldId="614"/>
            <ac:spMk id="15" creationId="{00000000-0000-0000-0000-000000000000}"/>
          </ac:spMkLst>
        </pc:spChg>
        <pc:picChg chg="add del mod">
          <ac:chgData name="AbdullahHalawany" userId="93acd4f6-3999-43c0-a02f-17f31116eace" providerId="ADAL" clId="{1789CC17-4EBB-4F87-81FB-ACC80DF0C480}" dt="2024-10-31T06:29:00.301" v="121"/>
          <ac:picMkLst>
            <pc:docMk/>
            <pc:sldMk cId="3575439986" sldId="614"/>
            <ac:picMk id="4" creationId="{AB1FD086-7D13-D93A-129D-D29221E8CB8F}"/>
          </ac:picMkLst>
        </pc:picChg>
        <pc:picChg chg="add del mod ord">
          <ac:chgData name="AbdullahHalawany" userId="93acd4f6-3999-43c0-a02f-17f31116eace" providerId="ADAL" clId="{1789CC17-4EBB-4F87-81FB-ACC80DF0C480}" dt="2024-10-31T06:29:27.405" v="122"/>
          <ac:picMkLst>
            <pc:docMk/>
            <pc:sldMk cId="3575439986" sldId="614"/>
            <ac:picMk id="7" creationId="{1CB499C6-1F4F-F0CA-C0AD-E1C556B5DCA7}"/>
          </ac:picMkLst>
        </pc:picChg>
        <pc:picChg chg="add del mod">
          <ac:chgData name="AbdullahHalawany" userId="93acd4f6-3999-43c0-a02f-17f31116eace" providerId="ADAL" clId="{1789CC17-4EBB-4F87-81FB-ACC80DF0C480}" dt="2024-10-31T06:29:39.622" v="124"/>
          <ac:picMkLst>
            <pc:docMk/>
            <pc:sldMk cId="3575439986" sldId="614"/>
            <ac:picMk id="8" creationId="{DF278AF4-5529-1096-002C-9B5024BFF167}"/>
          </ac:picMkLst>
        </pc:picChg>
        <pc:picChg chg="add del mod ord">
          <ac:chgData name="AbdullahHalawany" userId="93acd4f6-3999-43c0-a02f-17f31116eace" providerId="ADAL" clId="{1789CC17-4EBB-4F87-81FB-ACC80DF0C480}" dt="2024-10-31T06:31:06.430" v="125"/>
          <ac:picMkLst>
            <pc:docMk/>
            <pc:sldMk cId="3575439986" sldId="614"/>
            <ac:picMk id="12" creationId="{2E245E81-5BFC-BF26-CB24-5AFD89219526}"/>
          </ac:picMkLst>
        </pc:picChg>
        <pc:picChg chg="add del mod">
          <ac:chgData name="AbdullahHalawany" userId="93acd4f6-3999-43c0-a02f-17f31116eace" providerId="ADAL" clId="{1789CC17-4EBB-4F87-81FB-ACC80DF0C480}" dt="2024-10-31T07:13:08.917" v="132"/>
          <ac:picMkLst>
            <pc:docMk/>
            <pc:sldMk cId="3575439986" sldId="614"/>
            <ac:picMk id="17" creationId="{4AA7D925-D4AD-4986-7AB3-1EF11F891716}"/>
          </ac:picMkLst>
        </pc:picChg>
      </pc:sldChg>
      <pc:sldChg chg="addSp delSp modSp mod modTransition modAnim">
        <pc:chgData name="AbdullahHalawany" userId="93acd4f6-3999-43c0-a02f-17f31116eace" providerId="ADAL" clId="{1789CC17-4EBB-4F87-81FB-ACC80DF0C480}" dt="2024-10-31T07:13:08.917" v="132"/>
        <pc:sldMkLst>
          <pc:docMk/>
          <pc:sldMk cId="1647067282" sldId="615"/>
        </pc:sldMkLst>
        <pc:picChg chg="add del mod">
          <ac:chgData name="AbdullahHalawany" userId="93acd4f6-3999-43c0-a02f-17f31116eace" providerId="ADAL" clId="{1789CC17-4EBB-4F87-81FB-ACC80DF0C480}" dt="2024-10-31T06:34:29.877" v="128"/>
          <ac:picMkLst>
            <pc:docMk/>
            <pc:sldMk cId="1647067282" sldId="615"/>
            <ac:picMk id="12" creationId="{8740A5EC-37F2-82EA-BCD7-1B2A365EF79E}"/>
          </ac:picMkLst>
        </pc:picChg>
        <pc:picChg chg="add del mod ord">
          <ac:chgData name="AbdullahHalawany" userId="93acd4f6-3999-43c0-a02f-17f31116eace" providerId="ADAL" clId="{1789CC17-4EBB-4F87-81FB-ACC80DF0C480}" dt="2024-10-31T06:38:45.325" v="129"/>
          <ac:picMkLst>
            <pc:docMk/>
            <pc:sldMk cId="1647067282" sldId="615"/>
            <ac:picMk id="16" creationId="{278A2EC7-C7C2-8144-9E2B-696825A9BC27}"/>
          </ac:picMkLst>
        </pc:picChg>
        <pc:picChg chg="add del mod">
          <ac:chgData name="AbdullahHalawany" userId="93acd4f6-3999-43c0-a02f-17f31116eace" providerId="ADAL" clId="{1789CC17-4EBB-4F87-81FB-ACC80DF0C480}" dt="2024-10-31T07:13:08.917" v="132"/>
          <ac:picMkLst>
            <pc:docMk/>
            <pc:sldMk cId="1647067282" sldId="615"/>
            <ac:picMk id="17" creationId="{A812C913-15AF-4079-AC49-196BB07F2E72}"/>
          </ac:picMkLst>
        </pc:picChg>
      </pc:sldChg>
      <pc:sldChg chg="addSp delSp modSp modTransition modAnim">
        <pc:chgData name="AbdullahHalawany" userId="93acd4f6-3999-43c0-a02f-17f31116eace" providerId="ADAL" clId="{1789CC17-4EBB-4F87-81FB-ACC80DF0C480}" dt="2024-10-31T07:13:08.917" v="132"/>
        <pc:sldMkLst>
          <pc:docMk/>
          <pc:sldMk cId="1246246117" sldId="617"/>
        </pc:sldMkLst>
        <pc:picChg chg="add del mod">
          <ac:chgData name="AbdullahHalawany" userId="93acd4f6-3999-43c0-a02f-17f31116eace" providerId="ADAL" clId="{1789CC17-4EBB-4F87-81FB-ACC80DF0C480}" dt="2024-10-31T07:13:08.917" v="132"/>
          <ac:picMkLst>
            <pc:docMk/>
            <pc:sldMk cId="1246246117" sldId="617"/>
            <ac:picMk id="15" creationId="{9109B6E1-D78B-1464-CE40-3ABBA638A77B}"/>
          </ac:picMkLst>
        </pc:picChg>
      </pc:sldChg>
      <pc:sldChg chg="addSp delSp modSp modTransition modAnim">
        <pc:chgData name="AbdullahHalawany" userId="93acd4f6-3999-43c0-a02f-17f31116eace" providerId="ADAL" clId="{1789CC17-4EBB-4F87-81FB-ACC80DF0C480}" dt="2024-10-31T07:13:08.917" v="132"/>
        <pc:sldMkLst>
          <pc:docMk/>
          <pc:sldMk cId="2339560993" sldId="618"/>
        </pc:sldMkLst>
        <pc:picChg chg="add del mod">
          <ac:chgData name="AbdullahHalawany" userId="93acd4f6-3999-43c0-a02f-17f31116eace" providerId="ADAL" clId="{1789CC17-4EBB-4F87-81FB-ACC80DF0C480}" dt="2024-10-31T07:13:08.917" v="132"/>
          <ac:picMkLst>
            <pc:docMk/>
            <pc:sldMk cId="2339560993" sldId="618"/>
            <ac:picMk id="14" creationId="{C8238D04-C7CE-9C68-24A1-92D6FA0973E5}"/>
          </ac:picMkLst>
        </pc:picChg>
      </pc:sldChg>
      <pc:sldChg chg="addSp delSp modSp modTransition modAnim">
        <pc:chgData name="AbdullahHalawany" userId="93acd4f6-3999-43c0-a02f-17f31116eace" providerId="ADAL" clId="{1789CC17-4EBB-4F87-81FB-ACC80DF0C480}" dt="2024-10-31T07:13:08.917" v="132"/>
        <pc:sldMkLst>
          <pc:docMk/>
          <pc:sldMk cId="1150453666" sldId="619"/>
        </pc:sldMkLst>
        <pc:picChg chg="add del mod">
          <ac:chgData name="AbdullahHalawany" userId="93acd4f6-3999-43c0-a02f-17f31116eace" providerId="ADAL" clId="{1789CC17-4EBB-4F87-81FB-ACC80DF0C480}" dt="2024-10-31T07:13:08.917" v="132"/>
          <ac:picMkLst>
            <pc:docMk/>
            <pc:sldMk cId="1150453666" sldId="619"/>
            <ac:picMk id="4" creationId="{76F12655-3B75-EBE3-DAFE-0061CEC894FF}"/>
          </ac:picMkLst>
        </pc:picChg>
      </pc:sldChg>
      <pc:sldChg chg="addSp delSp modSp modTransition modAnim">
        <pc:chgData name="AbdullahHalawany" userId="93acd4f6-3999-43c0-a02f-17f31116eace" providerId="ADAL" clId="{1789CC17-4EBB-4F87-81FB-ACC80DF0C480}" dt="2024-10-31T07:13:08.917" v="132"/>
        <pc:sldMkLst>
          <pc:docMk/>
          <pc:sldMk cId="2717722845" sldId="620"/>
        </pc:sldMkLst>
        <pc:picChg chg="add del mod">
          <ac:chgData name="AbdullahHalawany" userId="93acd4f6-3999-43c0-a02f-17f31116eace" providerId="ADAL" clId="{1789CC17-4EBB-4F87-81FB-ACC80DF0C480}" dt="2024-10-31T07:13:08.917" v="132"/>
          <ac:picMkLst>
            <pc:docMk/>
            <pc:sldMk cId="2717722845" sldId="620"/>
            <ac:picMk id="4" creationId="{B5A1BFCA-C58C-17D2-0442-AFC80C50107A}"/>
          </ac:picMkLst>
        </pc:picChg>
      </pc:sldChg>
      <pc:sldChg chg="modTransition">
        <pc:chgData name="AbdullahHalawany" userId="93acd4f6-3999-43c0-a02f-17f31116eace" providerId="ADAL" clId="{1789CC17-4EBB-4F87-81FB-ACC80DF0C480}" dt="2024-10-31T07:13:08.917" v="132"/>
        <pc:sldMkLst>
          <pc:docMk/>
          <pc:sldMk cId="3838883664" sldId="62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2" csCatId="colorful" phldr="1"/>
      <dgm:spPr/>
      <dgm:t>
        <a:bodyPr/>
        <a:lstStyle/>
        <a:p>
          <a:endParaRPr lang="en-US"/>
        </a:p>
      </dgm:t>
    </dgm:pt>
    <dgm:pt modelId="{186C2DC1-EF1A-4BF0-B4C9-47110930BB29}">
      <dgm:prSet/>
      <dgm:spPr/>
      <dgm:t>
        <a:bodyPr/>
        <a:lstStyle/>
        <a:p>
          <a:r>
            <a:rPr lang="en-US" dirty="0"/>
            <a:t>Roles and Responsibilities of an Enterprise Risk Management Function</a:t>
          </a:r>
        </a:p>
      </dgm:t>
    </dgm:pt>
    <dgm:pt modelId="{BDFABE90-35CE-4AB4-AA75-963906C64C53}" type="parTrans" cxnId="{8CBF4CD0-4938-4818-861B-A1FF9F8C68CE}">
      <dgm:prSet/>
      <dgm:spPr/>
      <dgm:t>
        <a:bodyPr/>
        <a:lstStyle/>
        <a:p>
          <a:endParaRPr lang="en-US"/>
        </a:p>
      </dgm:t>
    </dgm:pt>
    <dgm:pt modelId="{960FEC72-6B61-48E5-9DE9-C44B04770902}" type="sibTrans" cxnId="{8CBF4CD0-4938-4818-861B-A1FF9F8C68CE}">
      <dgm:prSet/>
      <dgm:spPr/>
      <dgm:t>
        <a:bodyPr/>
        <a:lstStyle/>
        <a:p>
          <a:endParaRPr lang="en-US"/>
        </a:p>
      </dgm:t>
    </dgm:pt>
    <dgm:pt modelId="{C7D740BD-D243-48D4-ACF3-62A0FA03A546}">
      <dgm:prSet/>
      <dgm:spPr/>
      <dgm:t>
        <a:bodyPr/>
        <a:lstStyle/>
        <a:p>
          <a:r>
            <a:rPr lang="en-US" dirty="0"/>
            <a:t>ERM Activity Scope and Review Planning</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r>
            <a:rPr lang="en-US" dirty="0"/>
            <a:t>Risk Management Policies, Standards, and Strategies</a:t>
          </a:r>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r>
            <a:rPr lang="en-US" dirty="0"/>
            <a:t>Risk Management Reviews and Corrective Action Practices </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4" custScaleY="170259">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4" custScaleY="170259">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4" custScaleY="170259">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4" custScaleY="170259">
        <dgm:presLayoutVars>
          <dgm:bulletEnabled val="1"/>
        </dgm:presLayoutVars>
      </dgm:prSet>
      <dgm:spPr/>
    </dgm:pt>
  </dgm:ptLst>
  <dgm:cxnLst>
    <dgm:cxn modelId="{42EA2F0C-D1C4-4E18-A0AB-2C393E7B1082}" type="presOf" srcId="{186C2DC1-EF1A-4BF0-B4C9-47110930BB29}" destId="{11E0223E-2841-4FFF-AE2D-A97307EA3FF0}" srcOrd="0" destOrd="0" presId="urn:microsoft.com/office/officeart/2005/8/layout/hProcess9"/>
    <dgm:cxn modelId="{CAF43B13-6F93-4BF1-B71D-D3D20EE34A82}" type="presOf" srcId="{6141646F-D791-4CA2-A717-C4D765645C71}" destId="{46E60C47-E0CF-4496-AB25-ABE5BBF91509}" srcOrd="0" destOrd="0" presId="urn:microsoft.com/office/officeart/2005/8/layout/hProcess9"/>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78DBC024-744E-48BA-A2ED-C81F82037FEF}" type="presOf" srcId="{624739C3-D523-4029-B261-5C2C4429D9A6}" destId="{BCC480EF-0012-42D4-B035-45E90BB92250}" srcOrd="0" destOrd="0" presId="urn:microsoft.com/office/officeart/2005/8/layout/hProcess9"/>
    <dgm:cxn modelId="{D5FB2C43-5FA0-401F-BF59-F867AAA9EF0E}" type="presOf" srcId="{86E4830E-081E-4653-97C1-09CA902EEDD1}" destId="{5E0978EF-607E-4146-8BF9-1D65CD16C01D}" srcOrd="0" destOrd="0" presId="urn:microsoft.com/office/officeart/2005/8/layout/hProcess9"/>
    <dgm:cxn modelId="{41ED147F-255B-4519-8AD0-4AB78E0DCCAB}" type="presOf" srcId="{C7D740BD-D243-48D4-ACF3-62A0FA03A546}" destId="{34C431D1-D978-480B-80ED-812597574604}"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B5501A94-FE1A-4894-940C-38CADDD587D5}" type="presParOf" srcId="{46E60C47-E0CF-4496-AB25-ABE5BBF91509}" destId="{1F1AC938-0592-4844-B21D-05D8BCB29B15}" srcOrd="0" destOrd="0" presId="urn:microsoft.com/office/officeart/2005/8/layout/hProcess9"/>
    <dgm:cxn modelId="{E7FF94BF-B867-42D7-8465-B4E0EC22A5E3}" type="presParOf" srcId="{46E60C47-E0CF-4496-AB25-ABE5BBF91509}" destId="{4415ED17-40F4-4D23-8C58-2D632869BCCD}" srcOrd="1" destOrd="0" presId="urn:microsoft.com/office/officeart/2005/8/layout/hProcess9"/>
    <dgm:cxn modelId="{08AB4735-CC79-4974-9932-1D949660B5BF}" type="presParOf" srcId="{4415ED17-40F4-4D23-8C58-2D632869BCCD}" destId="{11E0223E-2841-4FFF-AE2D-A97307EA3FF0}" srcOrd="0" destOrd="0" presId="urn:microsoft.com/office/officeart/2005/8/layout/hProcess9"/>
    <dgm:cxn modelId="{6BAD2CB4-3BCA-4F0A-872A-E1BE98EFE196}" type="presParOf" srcId="{4415ED17-40F4-4D23-8C58-2D632869BCCD}" destId="{830DB13F-C211-4FC8-9A73-EEC41DB421EE}" srcOrd="1" destOrd="0" presId="urn:microsoft.com/office/officeart/2005/8/layout/hProcess9"/>
    <dgm:cxn modelId="{D62FF742-0AE3-4EC8-ACC5-C08840573EFF}" type="presParOf" srcId="{4415ED17-40F4-4D23-8C58-2D632869BCCD}" destId="{34C431D1-D978-480B-80ED-812597574604}" srcOrd="2" destOrd="0" presId="urn:microsoft.com/office/officeart/2005/8/layout/hProcess9"/>
    <dgm:cxn modelId="{5E1E4231-CA86-49C7-B207-FE69DD65931F}" type="presParOf" srcId="{4415ED17-40F4-4D23-8C58-2D632869BCCD}" destId="{E67614F6-A794-4345-86E2-E64FA1ACBDFA}" srcOrd="3" destOrd="0" presId="urn:microsoft.com/office/officeart/2005/8/layout/hProcess9"/>
    <dgm:cxn modelId="{5DABF409-DEDA-41FD-B47D-AC49DE241E38}" type="presParOf" srcId="{4415ED17-40F4-4D23-8C58-2D632869BCCD}" destId="{5E0978EF-607E-4146-8BF9-1D65CD16C01D}" srcOrd="4" destOrd="0" presId="urn:microsoft.com/office/officeart/2005/8/layout/hProcess9"/>
    <dgm:cxn modelId="{9D820B3D-55EB-4350-A69E-CC4BC657AF0A}" type="presParOf" srcId="{4415ED17-40F4-4D23-8C58-2D632869BCCD}" destId="{5106204F-C65C-4145-9A17-F69A9451538D}" srcOrd="5" destOrd="0" presId="urn:microsoft.com/office/officeart/2005/8/layout/hProcess9"/>
    <dgm:cxn modelId="{16ACCB94-E167-40B2-8087-79936078BC51}" type="presParOf" srcId="{4415ED17-40F4-4D23-8C58-2D632869BCCD}" destId="{BCC480EF-0012-42D4-B035-45E90BB92250}" srcOrd="6"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624334" y="0"/>
          <a:ext cx="7075785" cy="4509222"/>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4166" y="719139"/>
          <a:ext cx="2003884" cy="307094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Roles and Responsibilities of an Enterprise Risk Management Function</a:t>
          </a:r>
        </a:p>
      </dsp:txBody>
      <dsp:txXfrm>
        <a:off x="101988" y="816961"/>
        <a:ext cx="1808240" cy="2875298"/>
      </dsp:txXfrm>
    </dsp:sp>
    <dsp:sp modelId="{34C431D1-D978-480B-80ED-812597574604}">
      <dsp:nvSpPr>
        <dsp:cNvPr id="0" name=""/>
        <dsp:cNvSpPr/>
      </dsp:nvSpPr>
      <dsp:spPr>
        <a:xfrm>
          <a:off x="2108245" y="719139"/>
          <a:ext cx="2003884" cy="3070942"/>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ERM Activity Scope and Review Planning</a:t>
          </a:r>
        </a:p>
      </dsp:txBody>
      <dsp:txXfrm>
        <a:off x="2206067" y="816961"/>
        <a:ext cx="1808240" cy="2875298"/>
      </dsp:txXfrm>
    </dsp:sp>
    <dsp:sp modelId="{5E0978EF-607E-4146-8BF9-1D65CD16C01D}">
      <dsp:nvSpPr>
        <dsp:cNvPr id="0" name=""/>
        <dsp:cNvSpPr/>
      </dsp:nvSpPr>
      <dsp:spPr>
        <a:xfrm>
          <a:off x="4212324" y="719139"/>
          <a:ext cx="2003884" cy="3070942"/>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Risk Management Policies, Standards, and Strategies</a:t>
          </a:r>
        </a:p>
      </dsp:txBody>
      <dsp:txXfrm>
        <a:off x="4310146" y="816961"/>
        <a:ext cx="1808240" cy="2875298"/>
      </dsp:txXfrm>
    </dsp:sp>
    <dsp:sp modelId="{BCC480EF-0012-42D4-B035-45E90BB92250}">
      <dsp:nvSpPr>
        <dsp:cNvPr id="0" name=""/>
        <dsp:cNvSpPr/>
      </dsp:nvSpPr>
      <dsp:spPr>
        <a:xfrm>
          <a:off x="6316403" y="719139"/>
          <a:ext cx="2003884" cy="3070942"/>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Risk Management Reviews and Corrective Action Practices </a:t>
          </a:r>
        </a:p>
      </dsp:txBody>
      <dsp:txXfrm>
        <a:off x="6414225" y="816961"/>
        <a:ext cx="1808240" cy="287529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28/04/1446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tmp"/><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Enterprise Risk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611</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914900" y="4856416"/>
            <a:ext cx="6954116"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mn-lt"/>
              </a:rPr>
              <a:t>Implementing ERM in the Enterprise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14" name="Content Placeholder 1">
            <a:extLst>
              <a:ext uri="{FF2B5EF4-FFF2-40B4-BE49-F238E27FC236}">
                <a16:creationId xmlns:a16="http://schemas.microsoft.com/office/drawing/2014/main" id="{999ED87C-4618-4037-9F44-228C7CC008BD}"/>
              </a:ext>
            </a:extLst>
          </p:cNvPr>
          <p:cNvGraphicFramePr>
            <a:graphicFrameLocks/>
          </p:cNvGraphicFramePr>
          <p:nvPr>
            <p:extLst>
              <p:ext uri="{D42A27DB-BD31-4B8C-83A1-F6EECF244321}">
                <p14:modId xmlns:p14="http://schemas.microsoft.com/office/powerpoint/2010/main" val="2750089012"/>
              </p:ext>
            </p:extLst>
          </p:nvPr>
        </p:nvGraphicFramePr>
        <p:xfrm>
          <a:off x="3437433" y="2305945"/>
          <a:ext cx="8324454" cy="45092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Introduction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Implementing ERM in the Enterprise</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Virtually, all larger public companies today have some type of </a:t>
            </a:r>
            <a:r>
              <a:rPr lang="en-US" sz="2200" b="1" i="1" dirty="0">
                <a:solidFill>
                  <a:srgbClr val="FF0000"/>
                </a:solidFill>
              </a:rPr>
              <a:t>Risk Management Department</a:t>
            </a:r>
            <a:r>
              <a:rPr lang="en-US" sz="2200" dirty="0"/>
              <a:t> or function.</a:t>
            </a:r>
          </a:p>
          <a:p>
            <a:pPr algn="just">
              <a:lnSpc>
                <a:spcPct val="150000"/>
              </a:lnSpc>
            </a:pPr>
            <a:r>
              <a:rPr lang="en-US" sz="2200" dirty="0"/>
              <a:t>Their formal enterprise risk management was structure as a lower-level department which often was primarily responsible for purchasing insurance and implementing routine loss prevention programs for certain high-frequency exposures. </a:t>
            </a:r>
          </a:p>
          <a:p>
            <a:pPr algn="just">
              <a:lnSpc>
                <a:spcPct val="150000"/>
              </a:lnSpc>
            </a:pPr>
            <a:r>
              <a:rPr lang="en-US" sz="2200" dirty="0"/>
              <a:t>That risk management function usually did not receive the respect it should deserve in today’s era of ERM.</a:t>
            </a:r>
            <a:endParaRPr lang="en-GB" sz="2200" dirty="0"/>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Those </a:t>
            </a:r>
            <a:r>
              <a:rPr lang="en-US" sz="2000" i="1" dirty="0">
                <a:solidFill>
                  <a:srgbClr val="FF0000"/>
                </a:solidFill>
              </a:rPr>
              <a:t>Risk Management Functions </a:t>
            </a:r>
            <a:r>
              <a:rPr lang="en-US" sz="2000" dirty="0"/>
              <a:t>were not structured at a senior or C-level status in enterprise charts.</a:t>
            </a:r>
          </a:p>
          <a:p>
            <a:pPr algn="just">
              <a:lnSpc>
                <a:spcPct val="150000"/>
              </a:lnSpc>
            </a:pPr>
            <a:r>
              <a:rPr lang="en-US" sz="2000" dirty="0"/>
              <a:t>An effective </a:t>
            </a:r>
            <a:r>
              <a:rPr lang="en-US" sz="2000" i="1" dirty="0">
                <a:solidFill>
                  <a:srgbClr val="FF0000"/>
                </a:solidFill>
              </a:rPr>
              <a:t>Risk Management Function </a:t>
            </a:r>
            <a:r>
              <a:rPr lang="en-US" sz="2000" dirty="0"/>
              <a:t>would be headed by a </a:t>
            </a:r>
            <a:r>
              <a:rPr lang="en-US" sz="2000" i="1" dirty="0">
                <a:solidFill>
                  <a:srgbClr val="00B0F0"/>
                </a:solidFill>
              </a:rPr>
              <a:t>Chief Risk Officer </a:t>
            </a:r>
            <a:r>
              <a:rPr lang="en-US" sz="2000" dirty="0"/>
              <a:t>(</a:t>
            </a:r>
            <a:r>
              <a:rPr lang="en-US" sz="2000" i="1" dirty="0">
                <a:solidFill>
                  <a:srgbClr val="00B0F0"/>
                </a:solidFill>
              </a:rPr>
              <a:t>CRO</a:t>
            </a:r>
            <a:r>
              <a:rPr lang="en-US" sz="2000" dirty="0"/>
              <a:t>)</a:t>
            </a:r>
          </a:p>
          <a:p>
            <a:pPr algn="just">
              <a:lnSpc>
                <a:spcPct val="150000"/>
              </a:lnSpc>
            </a:pPr>
            <a:r>
              <a:rPr lang="en-US" sz="2000" dirty="0"/>
              <a:t>An executive whose responsibility is to ascertain that </a:t>
            </a:r>
            <a:r>
              <a:rPr lang="en-US" sz="2000" i="1" dirty="0">
                <a:solidFill>
                  <a:srgbClr val="FFC000"/>
                </a:solidFill>
              </a:rPr>
              <a:t>enterprise risks </a:t>
            </a:r>
            <a:r>
              <a:rPr lang="en-US" sz="2000" dirty="0"/>
              <a:t>are properly </a:t>
            </a:r>
            <a:r>
              <a:rPr lang="en-US" sz="2000" i="1" dirty="0">
                <a:solidFill>
                  <a:srgbClr val="00B050"/>
                </a:solidFill>
              </a:rPr>
              <a:t>understood</a:t>
            </a:r>
            <a:r>
              <a:rPr lang="en-US" sz="2000" dirty="0"/>
              <a:t> and </a:t>
            </a:r>
            <a:r>
              <a:rPr lang="en-US" sz="2000" i="1" dirty="0">
                <a:solidFill>
                  <a:srgbClr val="00B0F0"/>
                </a:solidFill>
              </a:rPr>
              <a:t>translated</a:t>
            </a:r>
            <a:r>
              <a:rPr lang="en-US" sz="2000" dirty="0"/>
              <a:t> into meaningful </a:t>
            </a:r>
          </a:p>
          <a:p>
            <a:pPr lvl="1" algn="just">
              <a:lnSpc>
                <a:spcPct val="150000"/>
              </a:lnSpc>
            </a:pPr>
            <a:r>
              <a:rPr lang="en-US" sz="2000" b="1" i="1" dirty="0"/>
              <a:t>business requirements</a:t>
            </a:r>
          </a:p>
          <a:p>
            <a:pPr lvl="1" algn="just">
              <a:lnSpc>
                <a:spcPct val="150000"/>
              </a:lnSpc>
            </a:pPr>
            <a:r>
              <a:rPr lang="en-US" sz="2000" b="1" i="1" dirty="0"/>
              <a:t>Objectives</a:t>
            </a:r>
          </a:p>
          <a:p>
            <a:pPr lvl="1" algn="just">
              <a:lnSpc>
                <a:spcPct val="150000"/>
              </a:lnSpc>
            </a:pPr>
            <a:r>
              <a:rPr lang="en-US" sz="2000" b="1" i="1" dirty="0"/>
              <a:t>metrics.</a:t>
            </a:r>
            <a:endParaRPr lang="en-GB" sz="2000" b="1" i="1" dirty="0"/>
          </a:p>
        </p:txBody>
      </p:sp>
    </p:spTree>
    <p:extLst>
      <p:ext uri="{BB962C8B-B14F-4D97-AF65-F5344CB8AC3E}">
        <p14:creationId xmlns:p14="http://schemas.microsoft.com/office/powerpoint/2010/main" val="1978668602"/>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Even if an enterprise has a traditional ‘‘insurance department,’’ the ERM framework provides an enterprise with an excellent opportunity to reengineer their existing insurance-based risk management function along the lines of the ERM framework or to create a separate new ERM function for the enterprise.</a:t>
            </a:r>
            <a:endParaRPr lang="en-GB" sz="2400" b="1" i="1" dirty="0"/>
          </a:p>
        </p:txBody>
      </p:sp>
    </p:spTree>
    <p:extLst>
      <p:ext uri="{BB962C8B-B14F-4D97-AF65-F5344CB8AC3E}">
        <p14:creationId xmlns:p14="http://schemas.microsoft.com/office/powerpoint/2010/main" val="113775168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55412"/>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200000"/>
              </a:lnSpc>
            </a:pPr>
            <a:r>
              <a:rPr lang="en-US" sz="2400" dirty="0"/>
              <a:t>Given the importance of risk management in today’s enterprise, ERM functions should </a:t>
            </a:r>
            <a:r>
              <a:rPr lang="en-US" sz="2400" i="1" dirty="0"/>
              <a:t>operate at a higher level </a:t>
            </a:r>
            <a:r>
              <a:rPr lang="en-US" sz="2400" dirty="0"/>
              <a:t>than the traditional insurance-based risk function groups that sometimes operated side by side with such facility support functions as property security and loss prevention.</a:t>
            </a:r>
          </a:p>
          <a:p>
            <a:pPr algn="justLow">
              <a:lnSpc>
                <a:spcPct val="200000"/>
              </a:lnSpc>
            </a:pPr>
            <a:r>
              <a:rPr lang="en-US" sz="2400" b="1" i="1" dirty="0"/>
              <a:t>While these latter functions are important to an enterprise, the ERM department should take a higher and more prominent role.</a:t>
            </a:r>
            <a:endParaRPr lang="en-GB" sz="2400" b="1" i="1" dirty="0"/>
          </a:p>
        </p:txBody>
      </p:sp>
    </p:spTree>
    <p:extLst>
      <p:ext uri="{BB962C8B-B14F-4D97-AF65-F5344CB8AC3E}">
        <p14:creationId xmlns:p14="http://schemas.microsoft.com/office/powerpoint/2010/main" val="173827411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4713" y="2745883"/>
            <a:ext cx="4222539" cy="1754326"/>
          </a:xfrm>
          <a:prstGeom prst="rect">
            <a:avLst/>
          </a:prstGeom>
        </p:spPr>
        <p:txBody>
          <a:bodyPr wrap="square">
            <a:spAutoFit/>
          </a:bodyPr>
          <a:lstStyle/>
          <a:p>
            <a:pPr>
              <a:lnSpc>
                <a:spcPct val="150000"/>
              </a:lnSpc>
            </a:pPr>
            <a:r>
              <a:rPr lang="en-US" sz="2400" dirty="0">
                <a:solidFill>
                  <a:schemeClr val="bg1"/>
                </a:solidFill>
                <a:latin typeface="Alexandria" charset="0"/>
                <a:cs typeface="Alexandria" charset="0"/>
              </a:rPr>
              <a:t>Roles and Responsibilities of an Enterprise Risk Management Function</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Implementing ERM in the Enterprise</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133814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67376" y="886549"/>
            <a:ext cx="672783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Roles and Responsibilities of an Enterprise Risk Management Function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responsibilities of today’s enterprise risk function have been broadened and deepened to include </a:t>
            </a:r>
            <a:r>
              <a:rPr lang="en-US" sz="2400" i="1" dirty="0">
                <a:solidFill>
                  <a:srgbClr val="FF0000"/>
                </a:solidFill>
              </a:rPr>
              <a:t>regulations</a:t>
            </a:r>
            <a:r>
              <a:rPr lang="en-US" sz="2400" dirty="0"/>
              <a:t>, </a:t>
            </a:r>
            <a:r>
              <a:rPr lang="en-US" sz="2400" i="1" dirty="0">
                <a:solidFill>
                  <a:srgbClr val="C00000"/>
                </a:solidFill>
              </a:rPr>
              <a:t>capital markets concerns</a:t>
            </a:r>
            <a:r>
              <a:rPr lang="en-US" sz="2400" dirty="0"/>
              <a:t>, </a:t>
            </a:r>
            <a:r>
              <a:rPr lang="en-US" sz="2400" i="1" dirty="0">
                <a:solidFill>
                  <a:schemeClr val="accent2">
                    <a:lumMod val="60000"/>
                    <a:lumOff val="40000"/>
                  </a:schemeClr>
                </a:solidFill>
              </a:rPr>
              <a:t>financial reporting</a:t>
            </a:r>
            <a:r>
              <a:rPr lang="en-US" sz="2400" dirty="0"/>
              <a:t>, the many issues </a:t>
            </a:r>
            <a:r>
              <a:rPr lang="en-US" sz="2400" i="1" dirty="0">
                <a:solidFill>
                  <a:srgbClr val="FFC000"/>
                </a:solidFill>
              </a:rPr>
              <a:t>surrounding globalization</a:t>
            </a:r>
            <a:r>
              <a:rPr lang="en-US" sz="2400" dirty="0"/>
              <a:t>, </a:t>
            </a:r>
            <a:r>
              <a:rPr lang="en-US" sz="2400" i="1" dirty="0">
                <a:solidFill>
                  <a:srgbClr val="00B050"/>
                </a:solidFill>
              </a:rPr>
              <a:t>intellectual capital</a:t>
            </a:r>
            <a:r>
              <a:rPr lang="en-US" sz="2400" dirty="0"/>
              <a:t>, and, of course, all aspects of </a:t>
            </a:r>
            <a:r>
              <a:rPr lang="en-US" sz="2400" i="1" dirty="0">
                <a:solidFill>
                  <a:srgbClr val="0070C0"/>
                </a:solidFill>
              </a:rPr>
              <a:t>IT</a:t>
            </a:r>
            <a:r>
              <a:rPr lang="en-US" sz="2400" dirty="0"/>
              <a:t>.</a:t>
            </a:r>
          </a:p>
          <a:p>
            <a:pPr algn="just">
              <a:lnSpc>
                <a:spcPct val="150000"/>
              </a:lnSpc>
            </a:pPr>
            <a:r>
              <a:rPr lang="en-US" sz="2400" dirty="0"/>
              <a:t>To be effective, the enterprise risk function and its </a:t>
            </a:r>
            <a:r>
              <a:rPr lang="en-US" sz="2400" i="1" dirty="0">
                <a:solidFill>
                  <a:srgbClr val="00B0F0"/>
                </a:solidFill>
              </a:rPr>
              <a:t>CRO</a:t>
            </a:r>
            <a:r>
              <a:rPr lang="en-US" sz="2400" dirty="0"/>
              <a:t> must have their </a:t>
            </a:r>
            <a:r>
              <a:rPr lang="en-US" sz="2400" b="1" i="1" dirty="0"/>
              <a:t>eyes wide open </a:t>
            </a:r>
            <a:r>
              <a:rPr lang="en-US" sz="2400" dirty="0"/>
              <a:t>regarding the </a:t>
            </a:r>
            <a:r>
              <a:rPr lang="en-US" sz="2400" b="1" i="1" dirty="0">
                <a:solidFill>
                  <a:srgbClr val="002060"/>
                </a:solidFill>
              </a:rPr>
              <a:t>various levels of risks </a:t>
            </a:r>
            <a:r>
              <a:rPr lang="en-US" sz="2400" dirty="0"/>
              <a:t>impacting all levels of the enterprise.</a:t>
            </a:r>
            <a:endParaRPr lang="en-GB" sz="2400" dirty="0"/>
          </a:p>
        </p:txBody>
      </p:sp>
    </p:spTree>
    <p:extLst>
      <p:ext uri="{BB962C8B-B14F-4D97-AF65-F5344CB8AC3E}">
        <p14:creationId xmlns:p14="http://schemas.microsoft.com/office/powerpoint/2010/main" val="156667273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67376" y="886549"/>
            <a:ext cx="672783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Roles and Responsibilities of an Enterprise Risk Management Function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For a public corporation, an enterprise risk management function should be a senior-level operating unit with authority covering the entire enterprise. </a:t>
            </a:r>
          </a:p>
          <a:p>
            <a:pPr>
              <a:lnSpc>
                <a:spcPct val="200000"/>
              </a:lnSpc>
            </a:pPr>
            <a:r>
              <a:rPr lang="en-US" sz="2400" dirty="0"/>
              <a:t>For a larger enterprise with </a:t>
            </a:r>
            <a:r>
              <a:rPr lang="en-US" sz="2400" b="1" i="1" dirty="0"/>
              <a:t>multiple</a:t>
            </a:r>
            <a:r>
              <a:rPr lang="en-US" sz="2400" dirty="0"/>
              <a:t> and differing business operations, there may be a need for separate multiple risk management units, but all should report to a single responsible risk function headed by a </a:t>
            </a:r>
            <a:r>
              <a:rPr lang="en-US" sz="2400" b="1" i="1" dirty="0">
                <a:solidFill>
                  <a:srgbClr val="00B0F0"/>
                </a:solidFill>
              </a:rPr>
              <a:t>CRO</a:t>
            </a:r>
            <a:endParaRPr lang="en-GB" sz="2400" b="1" i="1" dirty="0">
              <a:solidFill>
                <a:srgbClr val="00B0F0"/>
              </a:solidFill>
            </a:endParaRPr>
          </a:p>
        </p:txBody>
      </p:sp>
    </p:spTree>
    <p:extLst>
      <p:ext uri="{BB962C8B-B14F-4D97-AF65-F5344CB8AC3E}">
        <p14:creationId xmlns:p14="http://schemas.microsoft.com/office/powerpoint/2010/main" val="399697773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67376" y="886549"/>
            <a:ext cx="672783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Roles and Responsibilities of an Enterprise Risk Management Function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45440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400" dirty="0"/>
              <a:t>Whether a relatively small organization or a multidivisional, multicounty type of enterprise, any risk management function should follow these same general operational standards and guidelines.</a:t>
            </a:r>
            <a:endParaRPr lang="en-GB" sz="2400" b="1" i="1" dirty="0">
              <a:solidFill>
                <a:srgbClr val="00B0F0"/>
              </a:solidFill>
            </a:endParaRPr>
          </a:p>
        </p:txBody>
      </p:sp>
      <p:pic>
        <p:nvPicPr>
          <p:cNvPr id="11" name="Picture 10" descr="Diagram&#10;&#10;Description automatically generated">
            <a:extLst>
              <a:ext uri="{FF2B5EF4-FFF2-40B4-BE49-F238E27FC236}">
                <a16:creationId xmlns:a16="http://schemas.microsoft.com/office/drawing/2014/main" id="{4FCDC9E9-925A-4AC5-9841-EBBC757F6573}"/>
              </a:ext>
            </a:extLst>
          </p:cNvPr>
          <p:cNvPicPr>
            <a:picLocks noChangeAspect="1"/>
          </p:cNvPicPr>
          <p:nvPr/>
        </p:nvPicPr>
        <p:blipFill rotWithShape="1">
          <a:blip r:embed="rId3">
            <a:extLst>
              <a:ext uri="{28A0092B-C50C-407E-A947-70E740481C1C}">
                <a14:useLocalDpi xmlns:a14="http://schemas.microsoft.com/office/drawing/2010/main" val="0"/>
              </a:ext>
            </a:extLst>
          </a:blip>
          <a:srcRect l="1464" t="3473"/>
          <a:stretch/>
        </p:blipFill>
        <p:spPr>
          <a:xfrm>
            <a:off x="5798864" y="1920627"/>
            <a:ext cx="5440386" cy="44083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5046404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CRO Responsibilities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A key component of an effective ERM function is the need for enterprise </a:t>
            </a:r>
            <a:r>
              <a:rPr lang="en-US" sz="2400" b="1" i="1" dirty="0">
                <a:solidFill>
                  <a:srgbClr val="0070C0"/>
                </a:solidFill>
              </a:rPr>
              <a:t>leadership</a:t>
            </a:r>
            <a:r>
              <a:rPr lang="en-US" sz="2400" dirty="0"/>
              <a:t> that is responsible for the overall risk management process.</a:t>
            </a:r>
          </a:p>
          <a:p>
            <a:pPr>
              <a:lnSpc>
                <a:spcPct val="200000"/>
              </a:lnSpc>
            </a:pPr>
            <a:r>
              <a:rPr lang="en-US" sz="2400" b="1" i="1" dirty="0"/>
              <a:t>That title of ‘‘chief’’ means little unless the CRO has the authority and responsibility to effectively manage the enterprise risk program and to communicate these activities to senior management.</a:t>
            </a:r>
            <a:endParaRPr lang="en-GB" sz="2400" b="1" i="1" dirty="0"/>
          </a:p>
        </p:txBody>
      </p:sp>
    </p:spTree>
    <p:extLst>
      <p:ext uri="{BB962C8B-B14F-4D97-AF65-F5344CB8AC3E}">
        <p14:creationId xmlns:p14="http://schemas.microsoft.com/office/powerpoint/2010/main" val="245318973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CRO Responsibilities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The major responsibility of the CRO is</a:t>
            </a:r>
          </a:p>
          <a:p>
            <a:pPr lvl="1">
              <a:lnSpc>
                <a:spcPct val="200000"/>
              </a:lnSpc>
            </a:pPr>
            <a:r>
              <a:rPr lang="en-US" dirty="0"/>
              <a:t>To manage the process of assessing risks throughout the enterprise,</a:t>
            </a:r>
          </a:p>
          <a:p>
            <a:pPr lvl="1">
              <a:lnSpc>
                <a:spcPct val="200000"/>
              </a:lnSpc>
            </a:pPr>
            <a:r>
              <a:rPr lang="en-US" dirty="0"/>
              <a:t>To implement appropriate corrective actions,</a:t>
            </a:r>
          </a:p>
          <a:p>
            <a:pPr lvl="1">
              <a:lnSpc>
                <a:spcPct val="200000"/>
              </a:lnSpc>
            </a:pPr>
            <a:r>
              <a:rPr lang="en-US" dirty="0"/>
              <a:t>To communicate risk issues and events to all levels of the enterprise.</a:t>
            </a:r>
          </a:p>
          <a:p>
            <a:pPr lvl="1">
              <a:lnSpc>
                <a:spcPct val="200000"/>
              </a:lnSpc>
            </a:pPr>
            <a:r>
              <a:rPr lang="en-GB" dirty="0"/>
              <a:t>Supporting risk management function.</a:t>
            </a:r>
          </a:p>
        </p:txBody>
      </p:sp>
    </p:spTree>
    <p:extLst>
      <p:ext uri="{BB962C8B-B14F-4D97-AF65-F5344CB8AC3E}">
        <p14:creationId xmlns:p14="http://schemas.microsoft.com/office/powerpoint/2010/main" val="380216139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CRO Responsibilities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4"/>
            <a:ext cx="10182892" cy="41811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b="1" i="1" dirty="0">
                <a:solidFill>
                  <a:srgbClr val="FF0000"/>
                </a:solidFill>
              </a:rPr>
              <a:t>Risk Management Function </a:t>
            </a:r>
            <a:r>
              <a:rPr lang="en-US" sz="2200" dirty="0"/>
              <a:t>should have several staff specialists to help review and help minimize enterprise risks in addition to developing risk management policies, standards, and strategies.</a:t>
            </a:r>
          </a:p>
          <a:p>
            <a:pPr>
              <a:lnSpc>
                <a:spcPct val="150000"/>
              </a:lnSpc>
            </a:pPr>
            <a:r>
              <a:rPr lang="en-US" sz="2200" dirty="0"/>
              <a:t>These are persons with the abilities to understand and help implement corrective actions for general business, IT, and basic insurance-related risks.</a:t>
            </a:r>
          </a:p>
          <a:p>
            <a:pPr>
              <a:lnSpc>
                <a:spcPct val="150000"/>
              </a:lnSpc>
            </a:pPr>
            <a:r>
              <a:rPr lang="en-US" sz="2200" dirty="0"/>
              <a:t>ERM specialists should have the authority and responsibility to both identify specific enterprise risks and to actually help implement corrective actions to minimize those identified risks.</a:t>
            </a:r>
            <a:endParaRPr lang="en-GB" sz="2200" dirty="0"/>
          </a:p>
        </p:txBody>
      </p:sp>
    </p:spTree>
    <p:extLst>
      <p:ext uri="{BB962C8B-B14F-4D97-AF65-F5344CB8AC3E}">
        <p14:creationId xmlns:p14="http://schemas.microsoft.com/office/powerpoint/2010/main" val="400599931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95463"/>
            <a:ext cx="8987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Enterprise Risk Management Function vs. Internal Audit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Internal auditors review internal controls and make recommendations for improvement</a:t>
            </a:r>
          </a:p>
          <a:p>
            <a:pPr algn="just">
              <a:lnSpc>
                <a:spcPct val="150000"/>
              </a:lnSpc>
            </a:pPr>
            <a:r>
              <a:rPr lang="en-US" sz="2400" dirty="0"/>
              <a:t>Usually take no active role in helping to implement those recommended changes, unless specifically engaged as internal consultants.</a:t>
            </a:r>
          </a:p>
          <a:p>
            <a:pPr algn="just">
              <a:lnSpc>
                <a:spcPct val="150000"/>
              </a:lnSpc>
            </a:pPr>
            <a:r>
              <a:rPr lang="en-US" sz="2400" dirty="0"/>
              <a:t>Very important difference between an enterprise risk management function and internal audit is that the ERM group will usually go beyond just reviewing an area and making recommendations for subsequent follow-up.</a:t>
            </a:r>
            <a:endParaRPr lang="en-GB" sz="2400" dirty="0"/>
          </a:p>
        </p:txBody>
      </p:sp>
    </p:spTree>
    <p:extLst>
      <p:ext uri="{BB962C8B-B14F-4D97-AF65-F5344CB8AC3E}">
        <p14:creationId xmlns:p14="http://schemas.microsoft.com/office/powerpoint/2010/main" val="425270316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952809"/>
            <a:ext cx="672783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Examples of How an Effective Enterprise Risk Management Function Might Operate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An enterprise </a:t>
            </a:r>
            <a:r>
              <a:rPr lang="en-US" sz="2400" b="1" i="1" dirty="0">
                <a:solidFill>
                  <a:srgbClr val="00B0F0"/>
                </a:solidFill>
              </a:rPr>
              <a:t>Risk Management Analyst </a:t>
            </a:r>
            <a:r>
              <a:rPr lang="en-US" sz="2400" dirty="0"/>
              <a:t>reviews the potential new product liability risks in a given business area.</a:t>
            </a:r>
          </a:p>
          <a:p>
            <a:pPr>
              <a:lnSpc>
                <a:spcPct val="150000"/>
              </a:lnSpc>
            </a:pPr>
            <a:r>
              <a:rPr lang="en-US" sz="2400" b="1" i="1" dirty="0">
                <a:solidFill>
                  <a:srgbClr val="FF0000"/>
                </a:solidFill>
              </a:rPr>
              <a:t>Risk Management Function </a:t>
            </a:r>
            <a:r>
              <a:rPr lang="en-US" sz="2400" dirty="0"/>
              <a:t>may identify governmental actions that may place some foreign country operations at risk.</a:t>
            </a:r>
          </a:p>
          <a:p>
            <a:pPr>
              <a:lnSpc>
                <a:spcPct val="150000"/>
              </a:lnSpc>
            </a:pPr>
            <a:r>
              <a:rPr lang="en-US" sz="2400" dirty="0"/>
              <a:t>An </a:t>
            </a:r>
            <a:r>
              <a:rPr lang="en-US" sz="2400" b="1" i="1" dirty="0">
                <a:solidFill>
                  <a:srgbClr val="00B050"/>
                </a:solidFill>
              </a:rPr>
              <a:t>Enterprise Risk Management Specialist </a:t>
            </a:r>
            <a:r>
              <a:rPr lang="en-US" sz="2400" dirty="0"/>
              <a:t>with strong IT skills may access system vulnerabilities in what is often called a firewall perimeter surrounding an area of IT operations.</a:t>
            </a:r>
            <a:endParaRPr lang="en-GB" sz="2400" dirty="0"/>
          </a:p>
        </p:txBody>
      </p:sp>
      <p:sp>
        <p:nvSpPr>
          <p:cNvPr id="11" name="TextBox 10">
            <a:extLst>
              <a:ext uri="{FF2B5EF4-FFF2-40B4-BE49-F238E27FC236}">
                <a16:creationId xmlns:a16="http://schemas.microsoft.com/office/drawing/2014/main" id="{E24224E4-504D-4BAE-B81F-2C2CCA58DB84}"/>
              </a:ext>
            </a:extLst>
          </p:cNvPr>
          <p:cNvSpPr txBox="1"/>
          <p:nvPr/>
        </p:nvSpPr>
        <p:spPr>
          <a:xfrm>
            <a:off x="9032340" y="1370105"/>
            <a:ext cx="1293019" cy="830997"/>
          </a:xfrm>
          <a:prstGeom prst="rect">
            <a:avLst/>
          </a:prstGeom>
          <a:solidFill>
            <a:srgbClr val="FFC000"/>
          </a:solidFill>
        </p:spPr>
        <p:txBody>
          <a:bodyPr wrap="square">
            <a:spAutoFit/>
          </a:bodyPr>
          <a:lstStyle/>
          <a:p>
            <a:pPr algn="ctr"/>
            <a:r>
              <a:rPr lang="en-US" sz="2400" b="0" i="0" u="none" strike="noStrike" baseline="0" dirty="0">
                <a:latin typeface="AdvP497D9"/>
              </a:rPr>
              <a:t>Take Actions</a:t>
            </a:r>
            <a:endParaRPr lang="en-US" sz="2400" dirty="0"/>
          </a:p>
        </p:txBody>
      </p:sp>
    </p:spTree>
    <p:extLst>
      <p:ext uri="{BB962C8B-B14F-4D97-AF65-F5344CB8AC3E}">
        <p14:creationId xmlns:p14="http://schemas.microsoft.com/office/powerpoint/2010/main" val="281055169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4713" y="2745883"/>
            <a:ext cx="4222539" cy="1305165"/>
          </a:xfrm>
          <a:prstGeom prst="rect">
            <a:avLst/>
          </a:prstGeom>
        </p:spPr>
        <p:txBody>
          <a:bodyPr wrap="square">
            <a:spAutoFit/>
          </a:bodyPr>
          <a:lstStyle/>
          <a:p>
            <a:pPr>
              <a:lnSpc>
                <a:spcPct val="150000"/>
              </a:lnSpc>
            </a:pPr>
            <a:r>
              <a:rPr lang="en-US" sz="2800" dirty="0">
                <a:solidFill>
                  <a:schemeClr val="bg1"/>
                </a:solidFill>
                <a:latin typeface="Alexandria" charset="0"/>
                <a:cs typeface="Alexandria" charset="0"/>
              </a:rPr>
              <a:t>ERM Activity Scope and Review Planning</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Implementing ERM in the Enterprise</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9364303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048835"/>
            <a:ext cx="881207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Activity Scope and Review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An effective </a:t>
            </a:r>
            <a:r>
              <a:rPr lang="en-US" sz="2400" b="1" i="1" dirty="0">
                <a:solidFill>
                  <a:srgbClr val="FF0000"/>
                </a:solidFill>
              </a:rPr>
              <a:t>ERM</a:t>
            </a:r>
            <a:r>
              <a:rPr lang="en-US" sz="2400" dirty="0"/>
              <a:t> function should not, however, just go from one risk-related area to another without any type of organized plan or approach. </a:t>
            </a:r>
          </a:p>
          <a:p>
            <a:pPr algn="just">
              <a:lnSpc>
                <a:spcPct val="150000"/>
              </a:lnSpc>
            </a:pPr>
            <a:r>
              <a:rPr lang="en-US" sz="2400" b="1" i="1" dirty="0">
                <a:solidFill>
                  <a:srgbClr val="FF0000"/>
                </a:solidFill>
              </a:rPr>
              <a:t>ERM</a:t>
            </a:r>
            <a:r>
              <a:rPr lang="en-US" sz="2400" dirty="0"/>
              <a:t> function should follow a </a:t>
            </a:r>
            <a:r>
              <a:rPr lang="en-US" sz="2400" b="1" i="1" dirty="0"/>
              <a:t>risk review plan </a:t>
            </a:r>
            <a:r>
              <a:rPr lang="en-US" sz="2400" dirty="0"/>
              <a:t>covering an </a:t>
            </a:r>
            <a:r>
              <a:rPr lang="en-US" sz="2400" b="1" i="1" dirty="0">
                <a:solidFill>
                  <a:srgbClr val="00B0F0"/>
                </a:solidFill>
              </a:rPr>
              <a:t>extended time period</a:t>
            </a:r>
            <a:r>
              <a:rPr lang="en-US" sz="2400" dirty="0"/>
              <a:t>. </a:t>
            </a:r>
          </a:p>
          <a:p>
            <a:pPr algn="just">
              <a:lnSpc>
                <a:spcPct val="150000"/>
              </a:lnSpc>
            </a:pPr>
            <a:r>
              <a:rPr lang="en-US" sz="2400" dirty="0"/>
              <a:t>By its very nature, risk management will always be responding to crises as they occur, but that response should try to follow a </a:t>
            </a:r>
            <a:r>
              <a:rPr lang="en-US" sz="2400" b="1" i="1" dirty="0"/>
              <a:t>standard</a:t>
            </a:r>
            <a:r>
              <a:rPr lang="en-US" sz="2400" dirty="0"/>
              <a:t>, </a:t>
            </a:r>
            <a:r>
              <a:rPr lang="en-US" sz="2400" b="1" i="1" dirty="0"/>
              <a:t>consistent</a:t>
            </a:r>
            <a:r>
              <a:rPr lang="en-US" sz="2400" dirty="0"/>
              <a:t> approach</a:t>
            </a:r>
            <a:r>
              <a:rPr lang="en-US" sz="2400" i="1" dirty="0">
                <a:solidFill>
                  <a:srgbClr val="00B050"/>
                </a:solidFill>
              </a:rPr>
              <a:t> throughout the enterprise</a:t>
            </a:r>
            <a:r>
              <a:rPr lang="en-US" sz="2400" dirty="0"/>
              <a:t>.</a:t>
            </a:r>
            <a:endParaRPr lang="en-GB" sz="2400" dirty="0"/>
          </a:p>
        </p:txBody>
      </p:sp>
    </p:spTree>
    <p:extLst>
      <p:ext uri="{BB962C8B-B14F-4D97-AF65-F5344CB8AC3E}">
        <p14:creationId xmlns:p14="http://schemas.microsoft.com/office/powerpoint/2010/main" val="348045784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Activity Scope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400" dirty="0"/>
              <a:t>ERM function should first </a:t>
            </a:r>
            <a:r>
              <a:rPr lang="en-US" sz="2400" i="1" dirty="0">
                <a:solidFill>
                  <a:srgbClr val="FFC000"/>
                </a:solidFill>
              </a:rPr>
              <a:t>develop</a:t>
            </a:r>
            <a:r>
              <a:rPr lang="en-US" sz="2400" dirty="0"/>
              <a:t> an </a:t>
            </a:r>
            <a:r>
              <a:rPr lang="en-US" sz="2400" i="1" dirty="0">
                <a:solidFill>
                  <a:srgbClr val="00B050"/>
                </a:solidFill>
              </a:rPr>
              <a:t>understanding</a:t>
            </a:r>
            <a:r>
              <a:rPr lang="en-US" sz="2400" dirty="0"/>
              <a:t> of and </a:t>
            </a:r>
            <a:r>
              <a:rPr lang="en-US" sz="2400" i="1" dirty="0">
                <a:solidFill>
                  <a:srgbClr val="00B0F0"/>
                </a:solidFill>
              </a:rPr>
              <a:t>document</a:t>
            </a:r>
            <a:r>
              <a:rPr lang="en-US" sz="2400" dirty="0"/>
              <a:t> the risk areas that are in their scope of operations.</a:t>
            </a:r>
          </a:p>
          <a:p>
            <a:pPr algn="justLow">
              <a:lnSpc>
                <a:spcPct val="150000"/>
              </a:lnSpc>
            </a:pPr>
            <a:r>
              <a:rPr lang="en-US" sz="2400" dirty="0"/>
              <a:t>There are always some risk events either too big or too little to be included within the scope of the ERM group. </a:t>
            </a:r>
          </a:p>
          <a:p>
            <a:pPr algn="justLow">
              <a:lnSpc>
                <a:spcPct val="150000"/>
              </a:lnSpc>
            </a:pPr>
            <a:r>
              <a:rPr lang="en-US" sz="2400" dirty="0"/>
              <a:t>We are referring to very major events such as violent weather, major economic disruptions, and the like.</a:t>
            </a:r>
            <a:endParaRPr lang="en-GB" sz="2400" dirty="0"/>
          </a:p>
        </p:txBody>
      </p:sp>
    </p:spTree>
    <p:extLst>
      <p:ext uri="{BB962C8B-B14F-4D97-AF65-F5344CB8AC3E}">
        <p14:creationId xmlns:p14="http://schemas.microsoft.com/office/powerpoint/2010/main" val="325916742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Activity Scope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200" dirty="0"/>
              <a:t>The CEO along with the risk management organization may be able to have some high-level risk response plans in place for such events, but often cannot realistically do much beyond having some very general plans or statements of support in place.</a:t>
            </a:r>
          </a:p>
          <a:p>
            <a:pPr algn="justLow">
              <a:lnSpc>
                <a:spcPct val="150000"/>
              </a:lnSpc>
            </a:pPr>
            <a:r>
              <a:rPr lang="en-US" sz="2200" dirty="0"/>
              <a:t>Similarly, there will always be some risk areas that are perhaps troublesome difficulties but are not within the scope of the ERM group.</a:t>
            </a:r>
          </a:p>
          <a:p>
            <a:pPr algn="justLow">
              <a:lnSpc>
                <a:spcPct val="150000"/>
              </a:lnSpc>
            </a:pPr>
            <a:r>
              <a:rPr lang="en-US" sz="2200" dirty="0"/>
              <a:t>Should have some internal guidelines coving the types of risks it can realistically manage.</a:t>
            </a:r>
            <a:endParaRPr lang="en-GB" sz="2200" dirty="0"/>
          </a:p>
        </p:txBody>
      </p:sp>
    </p:spTree>
    <p:extLst>
      <p:ext uri="{BB962C8B-B14F-4D97-AF65-F5344CB8AC3E}">
        <p14:creationId xmlns:p14="http://schemas.microsoft.com/office/powerpoint/2010/main" val="141610172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Risk Activity Scope: Example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2" descr="Text&#10;&#10;Description automatically generated">
            <a:extLst>
              <a:ext uri="{FF2B5EF4-FFF2-40B4-BE49-F238E27FC236}">
                <a16:creationId xmlns:a16="http://schemas.microsoft.com/office/drawing/2014/main" id="{56F4A741-A8D6-4DF5-B94D-54F680A02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733" y="2186609"/>
            <a:ext cx="9999038" cy="416733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85687449"/>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Activity Scope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This type of risk responsibility scope document should be an internal ERM policy statement and would not be developed for general distribution to enterprise stakeholders at large.</a:t>
            </a:r>
          </a:p>
          <a:p>
            <a:pPr algn="just">
              <a:lnSpc>
                <a:spcPct val="150000"/>
              </a:lnSpc>
            </a:pPr>
            <a:r>
              <a:rPr lang="en-US" sz="2400" dirty="0"/>
              <a:t>It shows ERM’s areas of risk management expertise, where the enterprise is responsible for various risks, and the acceptance of other entities, such as the legal department or local fire departments, for handling other risks.</a:t>
            </a:r>
          </a:p>
        </p:txBody>
      </p:sp>
    </p:spTree>
    <p:extLst>
      <p:ext uri="{BB962C8B-B14F-4D97-AF65-F5344CB8AC3E}">
        <p14:creationId xmlns:p14="http://schemas.microsoft.com/office/powerpoint/2010/main" val="142470483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Activity Scope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This is the type of document that the CRO should share in a board or CEO-level briefing so that they are aware of the ERM’s planned area of scope. </a:t>
            </a:r>
          </a:p>
          <a:p>
            <a:pPr algn="just">
              <a:lnSpc>
                <a:spcPct val="250000"/>
              </a:lnSpc>
            </a:pPr>
            <a:r>
              <a:rPr lang="en-US" sz="2400" dirty="0"/>
              <a:t>The CRO should gain approval and endorsement for these high-level plans or should adjust them in light of suggested changes.</a:t>
            </a:r>
            <a:endParaRPr lang="en-GB" sz="2400" dirty="0"/>
          </a:p>
        </p:txBody>
      </p:sp>
    </p:spTree>
    <p:extLst>
      <p:ext uri="{BB962C8B-B14F-4D97-AF65-F5344CB8AC3E}">
        <p14:creationId xmlns:p14="http://schemas.microsoft.com/office/powerpoint/2010/main" val="108060103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Review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b="1" i="1" dirty="0">
                <a:solidFill>
                  <a:srgbClr val="FF0000"/>
                </a:solidFill>
              </a:rPr>
              <a:t>Risk Management Group </a:t>
            </a:r>
            <a:r>
              <a:rPr lang="en-US" sz="2400" dirty="0"/>
              <a:t>should establish a strong understanding of the higher risk areas that are with their defined scope and develop risk management project plans for these enterprise risk areas. </a:t>
            </a:r>
          </a:p>
          <a:p>
            <a:pPr algn="just">
              <a:lnSpc>
                <a:spcPct val="200000"/>
              </a:lnSpc>
            </a:pPr>
            <a:r>
              <a:rPr lang="en-US" sz="2400" dirty="0"/>
              <a:t>This is the process of defining risk likelihood and criticality.</a:t>
            </a:r>
          </a:p>
          <a:p>
            <a:pPr algn="just">
              <a:lnSpc>
                <a:spcPct val="200000"/>
              </a:lnSpc>
            </a:pPr>
            <a:r>
              <a:rPr lang="en-US" sz="2400" dirty="0"/>
              <a:t>ERM function needs to develop a monitoring or review approach.</a:t>
            </a:r>
            <a:endParaRPr lang="en-GB" sz="2400" dirty="0"/>
          </a:p>
        </p:txBody>
      </p:sp>
    </p:spTree>
    <p:extLst>
      <p:ext uri="{BB962C8B-B14F-4D97-AF65-F5344CB8AC3E}">
        <p14:creationId xmlns:p14="http://schemas.microsoft.com/office/powerpoint/2010/main" val="23844774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Review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7571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Based on its estimate of the higher likelihood and higher loss probability risk areas, the enterprise risk management function should monitor and review risk areas taking the following approaches:</a:t>
            </a:r>
          </a:p>
          <a:p>
            <a:pPr lvl="1">
              <a:lnSpc>
                <a:spcPct val="150000"/>
              </a:lnSpc>
            </a:pPr>
            <a:r>
              <a:rPr lang="en-US" sz="2000" dirty="0"/>
              <a:t>Initiate immediate action to resolve the risk.</a:t>
            </a:r>
          </a:p>
          <a:p>
            <a:pPr lvl="1">
              <a:lnSpc>
                <a:spcPct val="150000"/>
              </a:lnSpc>
            </a:pPr>
            <a:r>
              <a:rPr lang="en-US" sz="2000" dirty="0"/>
              <a:t>Review the risk area and propose corrective actions to reduce risk exposures.</a:t>
            </a:r>
          </a:p>
          <a:p>
            <a:pPr lvl="1">
              <a:lnSpc>
                <a:spcPct val="150000"/>
              </a:lnSpc>
            </a:pPr>
            <a:r>
              <a:rPr lang="en-US" sz="2000" dirty="0"/>
              <a:t>Arrange with internal audit to perform a review of a selected risk area.</a:t>
            </a:r>
          </a:p>
          <a:p>
            <a:pPr lvl="1">
              <a:lnSpc>
                <a:spcPct val="150000"/>
              </a:lnSpc>
            </a:pPr>
            <a:r>
              <a:rPr lang="en-US" sz="2000" dirty="0"/>
              <a:t>Monitor the risk area on a continuous basis.</a:t>
            </a:r>
          </a:p>
          <a:p>
            <a:pPr lvl="1">
              <a:lnSpc>
                <a:spcPct val="150000"/>
              </a:lnSpc>
            </a:pPr>
            <a:r>
              <a:rPr lang="en-US" sz="2000" dirty="0"/>
              <a:t>Develop plans to take action only in the event of a risk occurrence.</a:t>
            </a:r>
            <a:endParaRPr lang="en-GB" sz="2000" dirty="0"/>
          </a:p>
        </p:txBody>
      </p:sp>
    </p:spTree>
    <p:extLst>
      <p:ext uri="{BB962C8B-B14F-4D97-AF65-F5344CB8AC3E}">
        <p14:creationId xmlns:p14="http://schemas.microsoft.com/office/powerpoint/2010/main" val="116879661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Review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b="1" i="1" dirty="0">
                <a:solidFill>
                  <a:srgbClr val="FF0000"/>
                </a:solidFill>
              </a:rPr>
              <a:t>Risk Management </a:t>
            </a:r>
            <a:r>
              <a:rPr lang="en-US" sz="2400" dirty="0"/>
              <a:t>should develop an annual risk assessment action plan. </a:t>
            </a:r>
          </a:p>
          <a:p>
            <a:pPr algn="just">
              <a:lnSpc>
                <a:spcPct val="150000"/>
              </a:lnSpc>
            </a:pPr>
            <a:r>
              <a:rPr lang="en-US" sz="2400" dirty="0"/>
              <a:t>Such a time plan would assign responsibilities for the coverage of various risk events, estimate the enterprise risk group’s time to correct and review, and include some time and budget estimates.</a:t>
            </a:r>
          </a:p>
          <a:p>
            <a:pPr algn="just">
              <a:lnSpc>
                <a:spcPct val="150000"/>
              </a:lnSpc>
            </a:pPr>
            <a:r>
              <a:rPr lang="en-US" sz="2400" dirty="0"/>
              <a:t>The plan should be reviewed and approved by senior management.</a:t>
            </a:r>
          </a:p>
          <a:p>
            <a:pPr algn="just">
              <a:lnSpc>
                <a:spcPct val="150000"/>
              </a:lnSpc>
            </a:pPr>
            <a:r>
              <a:rPr lang="en-US" sz="2400" dirty="0"/>
              <a:t>When others such as internal audit are expected to complete portions of the action plan, these events should be coordinated.</a:t>
            </a:r>
            <a:endParaRPr lang="en-GB" sz="2400" dirty="0"/>
          </a:p>
        </p:txBody>
      </p:sp>
    </p:spTree>
    <p:extLst>
      <p:ext uri="{BB962C8B-B14F-4D97-AF65-F5344CB8AC3E}">
        <p14:creationId xmlns:p14="http://schemas.microsoft.com/office/powerpoint/2010/main" val="125686249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Annual Risk Action Plan Example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2" descr="Table&#10;&#10;Description automatically generated">
            <a:extLst>
              <a:ext uri="{FF2B5EF4-FFF2-40B4-BE49-F238E27FC236}">
                <a16:creationId xmlns:a16="http://schemas.microsoft.com/office/drawing/2014/main" id="{47625B1B-E1DC-466A-9047-1DA9A2EA9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5348" y="2101396"/>
            <a:ext cx="9641304" cy="43055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9400276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4713" y="2414583"/>
            <a:ext cx="4222539" cy="1951496"/>
          </a:xfrm>
          <a:prstGeom prst="rect">
            <a:avLst/>
          </a:prstGeom>
        </p:spPr>
        <p:txBody>
          <a:bodyPr wrap="square">
            <a:spAutoFit/>
          </a:bodyPr>
          <a:lstStyle/>
          <a:p>
            <a:pPr>
              <a:lnSpc>
                <a:spcPct val="150000"/>
              </a:lnSpc>
            </a:pPr>
            <a:r>
              <a:rPr lang="en-US" sz="2800" dirty="0">
                <a:solidFill>
                  <a:schemeClr val="bg1"/>
                </a:solidFill>
                <a:latin typeface="Alexandria" charset="0"/>
                <a:cs typeface="Alexandria" charset="0"/>
              </a:rPr>
              <a:t>Risk Management Policies, Standards, and Strategies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Implementing ERM in the Enterprise</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0364832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60640"/>
            <a:ext cx="884256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Risk Management Policies, Standards, and Strategies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The </a:t>
            </a:r>
            <a:r>
              <a:rPr lang="en-US" sz="2200" b="1" i="1" dirty="0">
                <a:solidFill>
                  <a:srgbClr val="FF0000"/>
                </a:solidFill>
              </a:rPr>
              <a:t>Risk Management Function </a:t>
            </a:r>
            <a:r>
              <a:rPr lang="en-US" sz="2200" dirty="0"/>
              <a:t>must encompass all enterprise units and levels. </a:t>
            </a:r>
          </a:p>
          <a:p>
            <a:pPr algn="just">
              <a:lnSpc>
                <a:spcPct val="150000"/>
              </a:lnSpc>
            </a:pPr>
            <a:r>
              <a:rPr lang="en-US" sz="2200" dirty="0"/>
              <a:t>The ERM function must be managed and communicated to a wide group of responsible persons throughout the enterprise.</a:t>
            </a:r>
          </a:p>
          <a:p>
            <a:pPr algn="just">
              <a:lnSpc>
                <a:spcPct val="150000"/>
              </a:lnSpc>
            </a:pPr>
            <a:r>
              <a:rPr lang="en-US" sz="2200" dirty="0"/>
              <a:t>There are needs to develop some risk management policies and standards that are followed by units in the enterprise, following a consistent strategy.</a:t>
            </a:r>
          </a:p>
          <a:p>
            <a:pPr algn="just">
              <a:lnSpc>
                <a:spcPct val="150000"/>
              </a:lnSpc>
            </a:pPr>
            <a:r>
              <a:rPr lang="en-US" sz="2200" dirty="0"/>
              <a:t>Designated managers throughout the enterprise should be trained on these risk management policies and then charged with their implementation.</a:t>
            </a:r>
            <a:endParaRPr lang="en-GB" sz="2200" dirty="0"/>
          </a:p>
        </p:txBody>
      </p:sp>
    </p:spTree>
    <p:extLst>
      <p:ext uri="{BB962C8B-B14F-4D97-AF65-F5344CB8AC3E}">
        <p14:creationId xmlns:p14="http://schemas.microsoft.com/office/powerpoint/2010/main" val="181201233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14473"/>
            <a:ext cx="884256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Risk Management Policies, Standards, and Strategies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point here is that while enterprise risk should be managed and directed by a central CRO-led function, responsibilities and tasks need to be pushed down and across the enterprise by building a </a:t>
            </a:r>
            <a:r>
              <a:rPr lang="en-US" sz="2400" b="1" dirty="0"/>
              <a:t>risk-sensitive culture </a:t>
            </a:r>
            <a:r>
              <a:rPr lang="en-US" sz="2400" dirty="0"/>
              <a:t>throughout the enterprise. </a:t>
            </a:r>
          </a:p>
          <a:p>
            <a:pPr algn="just">
              <a:lnSpc>
                <a:spcPct val="150000"/>
              </a:lnSpc>
            </a:pPr>
            <a:r>
              <a:rPr lang="en-US" sz="2400" dirty="0"/>
              <a:t>Stakeholders at all levels need to be aware of some of the risks that the enterprise is facing, the consequences of those risk exposures, and some of the steps they can put in place to limit those risks.</a:t>
            </a:r>
            <a:endParaRPr lang="en-GB" sz="2400" dirty="0"/>
          </a:p>
        </p:txBody>
      </p:sp>
    </p:spTree>
    <p:extLst>
      <p:ext uri="{BB962C8B-B14F-4D97-AF65-F5344CB8AC3E}">
        <p14:creationId xmlns:p14="http://schemas.microsoft.com/office/powerpoint/2010/main" val="234590604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83250"/>
            <a:ext cx="9125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Risk Management Policies, Standards, and Strategies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1004554" y="1887616"/>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Some of the steps necessary to build and implement an effective risk management culture:</a:t>
            </a:r>
          </a:p>
          <a:p>
            <a:pPr>
              <a:lnSpc>
                <a:spcPct val="150000"/>
              </a:lnSpc>
            </a:pPr>
            <a:r>
              <a:rPr lang="en-GB" sz="2400" b="1" i="1" dirty="0">
                <a:solidFill>
                  <a:srgbClr val="00B050"/>
                </a:solidFill>
              </a:rPr>
              <a:t>Build a Risk-Awareness Culture.</a:t>
            </a:r>
          </a:p>
          <a:p>
            <a:pPr lvl="1">
              <a:lnSpc>
                <a:spcPct val="150000"/>
              </a:lnSpc>
            </a:pPr>
            <a:r>
              <a:rPr lang="en-US" sz="2000" dirty="0"/>
              <a:t>The ‘‘tone at the top’’</a:t>
            </a:r>
            <a:endParaRPr lang="en-GB" sz="2000" dirty="0"/>
          </a:p>
          <a:p>
            <a:pPr>
              <a:lnSpc>
                <a:spcPct val="150000"/>
              </a:lnSpc>
            </a:pPr>
            <a:r>
              <a:rPr lang="en-US" sz="2400" b="1" i="1" dirty="0">
                <a:solidFill>
                  <a:srgbClr val="C00000"/>
                </a:solidFill>
              </a:rPr>
              <a:t>Creating the Enterprise-Wide Risk Management Organization.</a:t>
            </a:r>
          </a:p>
          <a:p>
            <a:pPr lvl="1">
              <a:lnSpc>
                <a:spcPct val="150000"/>
              </a:lnSpc>
            </a:pPr>
            <a:r>
              <a:rPr lang="en-US" sz="2000" dirty="0"/>
              <a:t>Professional staff (a good understanding of the risks impacting the enterprise, techniques for limiting risk exposures).</a:t>
            </a:r>
          </a:p>
          <a:p>
            <a:pPr>
              <a:lnSpc>
                <a:spcPct val="150000"/>
              </a:lnSpc>
            </a:pPr>
            <a:r>
              <a:rPr lang="en-US" sz="2400" b="1" i="1" dirty="0">
                <a:solidFill>
                  <a:srgbClr val="00B0F0"/>
                </a:solidFill>
              </a:rPr>
              <a:t>Enterprise Risk Management Policies and Standards.</a:t>
            </a:r>
          </a:p>
        </p:txBody>
      </p:sp>
    </p:spTree>
    <p:extLst>
      <p:ext uri="{BB962C8B-B14F-4D97-AF65-F5344CB8AC3E}">
        <p14:creationId xmlns:p14="http://schemas.microsoft.com/office/powerpoint/2010/main" val="406088456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203539"/>
            <a:ext cx="882477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Risk Assessment Sign-Off Acknowledgment Form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3364649"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The purpose of such a risk assessment signoff form to encourage all stakeholders to acknowledge that they have considered risks when authorizing and approving a financial transaction above some designated value.</a:t>
            </a:r>
            <a:endParaRPr lang="en-GB" sz="2000" dirty="0"/>
          </a:p>
        </p:txBody>
      </p:sp>
      <p:pic>
        <p:nvPicPr>
          <p:cNvPr id="11" name="Picture 10" descr="Text&#10;&#10;Description automatically generated">
            <a:extLst>
              <a:ext uri="{FF2B5EF4-FFF2-40B4-BE49-F238E27FC236}">
                <a16:creationId xmlns:a16="http://schemas.microsoft.com/office/drawing/2014/main" id="{5A3CB11F-4201-403F-999C-240AA66E0C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6226" y="2476287"/>
            <a:ext cx="6805684" cy="32445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4738448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4713" y="2414583"/>
            <a:ext cx="4222539" cy="1951496"/>
          </a:xfrm>
          <a:prstGeom prst="rect">
            <a:avLst/>
          </a:prstGeom>
        </p:spPr>
        <p:txBody>
          <a:bodyPr wrap="square">
            <a:spAutoFit/>
          </a:bodyPr>
          <a:lstStyle/>
          <a:p>
            <a:pPr>
              <a:lnSpc>
                <a:spcPct val="150000"/>
              </a:lnSpc>
            </a:pPr>
            <a:r>
              <a:rPr lang="en-US" sz="2800" dirty="0">
                <a:solidFill>
                  <a:schemeClr val="bg1"/>
                </a:solidFill>
                <a:latin typeface="Alexandria" charset="0"/>
                <a:cs typeface="Alexandria" charset="0"/>
              </a:rPr>
              <a:t>Risk Management Reviews and Corrective Action Practices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Implementing ERM in the Enterprise</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750403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203539"/>
            <a:ext cx="957685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Risk Management Reviews and Corrective Action Practices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901143"/>
            <a:ext cx="1018289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200000"/>
              </a:lnSpc>
            </a:pPr>
            <a:r>
              <a:rPr lang="en-US" sz="2400" b="1" i="1" dirty="0">
                <a:solidFill>
                  <a:srgbClr val="FF9518"/>
                </a:solidFill>
              </a:rPr>
              <a:t>Risk Assessment Reviews </a:t>
            </a:r>
            <a:r>
              <a:rPr lang="en-US" sz="2400" dirty="0"/>
              <a:t>(</a:t>
            </a:r>
            <a:r>
              <a:rPr lang="en-US" sz="2400" b="1" i="1" dirty="0">
                <a:solidFill>
                  <a:srgbClr val="FF9518"/>
                </a:solidFill>
              </a:rPr>
              <a:t>RARs</a:t>
            </a:r>
            <a:r>
              <a:rPr lang="en-US" sz="2400" dirty="0"/>
              <a:t>) should examine key areas in the enterprise and make recommendations for both improving internal controls and reducing risk likelihoods.</a:t>
            </a:r>
          </a:p>
          <a:p>
            <a:pPr algn="justLow">
              <a:lnSpc>
                <a:spcPct val="200000"/>
              </a:lnSpc>
            </a:pPr>
            <a:r>
              <a:rPr lang="en-US" sz="2400" dirty="0"/>
              <a:t>The </a:t>
            </a:r>
            <a:r>
              <a:rPr lang="en-US" sz="2400" b="1" i="1" dirty="0">
                <a:solidFill>
                  <a:srgbClr val="FF0000"/>
                </a:solidFill>
              </a:rPr>
              <a:t>Risk Management Group </a:t>
            </a:r>
            <a:r>
              <a:rPr lang="en-US" sz="2400" dirty="0"/>
              <a:t>should develop such a review approach, communicating their review plans and procedures with senior management, internal audit, and the board audit committee.</a:t>
            </a:r>
            <a:endParaRPr lang="en-GB" sz="2400" dirty="0"/>
          </a:p>
        </p:txBody>
      </p:sp>
    </p:spTree>
    <p:extLst>
      <p:ext uri="{BB962C8B-B14F-4D97-AF65-F5344CB8AC3E}">
        <p14:creationId xmlns:p14="http://schemas.microsoft.com/office/powerpoint/2010/main" val="241919773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83250"/>
            <a:ext cx="978182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Risk Management Reviews and Corrective Action Practices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89640" y="2141974"/>
            <a:ext cx="1066800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b="1" i="1" dirty="0">
                <a:solidFill>
                  <a:srgbClr val="FF9518"/>
                </a:solidFill>
              </a:rPr>
              <a:t>RAR</a:t>
            </a:r>
            <a:r>
              <a:rPr lang="en-US" sz="2400" dirty="0"/>
              <a:t> reviewers would emphasize a wide range of identified risks in the area selected and then would suggest approaches to eliminate or minimize these risks.</a:t>
            </a:r>
          </a:p>
          <a:p>
            <a:pPr>
              <a:lnSpc>
                <a:spcPct val="250000"/>
              </a:lnSpc>
            </a:pPr>
            <a:r>
              <a:rPr lang="en-US" sz="2400" dirty="0"/>
              <a:t>the </a:t>
            </a:r>
            <a:r>
              <a:rPr lang="en-US" sz="2400" b="1" i="1" dirty="0">
                <a:solidFill>
                  <a:srgbClr val="00B0F0"/>
                </a:solidFill>
              </a:rPr>
              <a:t>Enterprise Risk Reviewers </a:t>
            </a:r>
            <a:r>
              <a:rPr lang="en-US" sz="2400" dirty="0"/>
              <a:t>should form a standard set of review steps to review the identified area.</a:t>
            </a:r>
            <a:endParaRPr lang="en-GB" sz="2400" dirty="0"/>
          </a:p>
        </p:txBody>
      </p:sp>
    </p:spTree>
    <p:extLst>
      <p:ext uri="{BB962C8B-B14F-4D97-AF65-F5344CB8AC3E}">
        <p14:creationId xmlns:p14="http://schemas.microsoft.com/office/powerpoint/2010/main" val="357543998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8" name="Content Placeholder 8" descr="Text&#10;&#10;Description automatically generated">
            <a:extLst>
              <a:ext uri="{FF2B5EF4-FFF2-40B4-BE49-F238E27FC236}">
                <a16:creationId xmlns:a16="http://schemas.microsoft.com/office/drawing/2014/main" id="{DF331B94-240D-4C72-AE87-CDDAE819C2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242852" cy="6858000"/>
          </a:xfrm>
          <a:prstGeom prst="rect">
            <a:avLst/>
          </a:prstGeom>
          <a:ln>
            <a:noFill/>
          </a:ln>
          <a:effectLst>
            <a:outerShdw blurRad="292100" dist="139700" dir="2700000" algn="tl" rotWithShape="0">
              <a:srgbClr val="333333">
                <a:alpha val="65000"/>
              </a:srgbClr>
            </a:outerShdw>
          </a:effectLst>
        </p:spPr>
      </p:pic>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TextBox 18"/>
          <p:cNvSpPr txBox="1"/>
          <p:nvPr/>
        </p:nvSpPr>
        <p:spPr>
          <a:xfrm>
            <a:off x="8403267" y="3436191"/>
            <a:ext cx="3808139"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RAR Sample Review Guidance</a:t>
            </a:r>
          </a:p>
        </p:txBody>
      </p:sp>
      <p:sp>
        <p:nvSpPr>
          <p:cNvPr id="23" name="Rectangle 22"/>
          <p:cNvSpPr/>
          <p:nvPr/>
        </p:nvSpPr>
        <p:spPr>
          <a:xfrm>
            <a:off x="8416519" y="2245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4" name="TextBox 23"/>
          <p:cNvSpPr txBox="1"/>
          <p:nvPr/>
        </p:nvSpPr>
        <p:spPr>
          <a:xfrm>
            <a:off x="8532787" y="228563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5" name="TextBox 24"/>
          <p:cNvSpPr txBox="1"/>
          <p:nvPr/>
        </p:nvSpPr>
        <p:spPr>
          <a:xfrm>
            <a:off x="8635382" y="254145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Tree>
    <p:extLst>
      <p:ext uri="{BB962C8B-B14F-4D97-AF65-F5344CB8AC3E}">
        <p14:creationId xmlns:p14="http://schemas.microsoft.com/office/powerpoint/2010/main" val="164706728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p:cNvGrpSpPr/>
          <p:nvPr/>
        </p:nvGrpSpPr>
        <p:grpSpPr>
          <a:xfrm>
            <a:off x="172275" y="1298715"/>
            <a:ext cx="11778494" cy="4939139"/>
            <a:chOff x="-1" y="-465363"/>
            <a:chExt cx="11778494" cy="6398422"/>
          </a:xfrm>
        </p:grpSpPr>
        <p:pic>
          <p:nvPicPr>
            <p:cNvPr id="10" name="Picture 9">
              <a:extLst>
                <a:ext uri="{FF2B5EF4-FFF2-40B4-BE49-F238E27FC236}">
                  <a16:creationId xmlns:a16="http://schemas.microsoft.com/office/drawing/2014/main" id="{7AAD14CC-12D1-4912-97BB-40DFE2496337}"/>
                </a:ext>
              </a:extLst>
            </p:cNvPr>
            <p:cNvPicPr>
              <a:picLocks noChangeAspect="1"/>
            </p:cNvPicPr>
            <p:nvPr/>
          </p:nvPicPr>
          <p:blipFill>
            <a:blip r:embed="rId3"/>
            <a:stretch>
              <a:fillRect/>
            </a:stretch>
          </p:blipFill>
          <p:spPr>
            <a:xfrm>
              <a:off x="0" y="-465363"/>
              <a:ext cx="11778493" cy="3621338"/>
            </a:xfrm>
            <a:prstGeom prst="rect">
              <a:avLst/>
            </a:prstGeom>
          </p:spPr>
        </p:pic>
        <p:pic>
          <p:nvPicPr>
            <p:cNvPr id="9" name="Picture 8">
              <a:extLst>
                <a:ext uri="{FF2B5EF4-FFF2-40B4-BE49-F238E27FC236}">
                  <a16:creationId xmlns:a16="http://schemas.microsoft.com/office/drawing/2014/main" id="{43D8EF50-D0B3-4994-A081-1461A6FBE956}"/>
                </a:ext>
              </a:extLst>
            </p:cNvPr>
            <p:cNvPicPr>
              <a:picLocks noChangeAspect="1"/>
            </p:cNvPicPr>
            <p:nvPr/>
          </p:nvPicPr>
          <p:blipFill>
            <a:blip r:embed="rId4"/>
            <a:stretch>
              <a:fillRect/>
            </a:stretch>
          </p:blipFill>
          <p:spPr>
            <a:xfrm>
              <a:off x="-1" y="2201818"/>
              <a:ext cx="11778493" cy="3731241"/>
            </a:xfrm>
            <a:prstGeom prst="rect">
              <a:avLst/>
            </a:prstGeom>
          </p:spPr>
        </p:pic>
      </p:grpSp>
    </p:spTree>
    <p:extLst>
      <p:ext uri="{BB962C8B-B14F-4D97-AF65-F5344CB8AC3E}">
        <p14:creationId xmlns:p14="http://schemas.microsoft.com/office/powerpoint/2010/main" val="124624611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4713" y="3034306"/>
            <a:ext cx="4222539" cy="982513"/>
          </a:xfrm>
          <a:prstGeom prst="rect">
            <a:avLst/>
          </a:prstGeom>
        </p:spPr>
        <p:txBody>
          <a:bodyPr wrap="square">
            <a:spAutoFit/>
          </a:bodyPr>
          <a:lstStyle/>
          <a:p>
            <a:pPr>
              <a:lnSpc>
                <a:spcPct val="150000"/>
              </a:lnSpc>
            </a:pPr>
            <a:r>
              <a:rPr lang="en-US" sz="4400" dirty="0">
                <a:solidFill>
                  <a:schemeClr val="bg1"/>
                </a:solidFill>
                <a:latin typeface="Alexandria" charset="0"/>
                <a:cs typeface="Alexandria" charset="0"/>
              </a:rPr>
              <a:t>Summary</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Implementing ERM in the Enterprise</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956099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091" y="137979"/>
            <a:ext cx="5426075" cy="2923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091" y="3118547"/>
            <a:ext cx="5863395" cy="3626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24462" y="1504338"/>
            <a:ext cx="6139781" cy="3644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045366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1594" y="1689485"/>
            <a:ext cx="5881341" cy="3428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4887" y="144493"/>
            <a:ext cx="5864295" cy="3144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31" y="3235691"/>
            <a:ext cx="5864295" cy="3604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772284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3-48</a:t>
            </a:r>
          </a:p>
        </p:txBody>
      </p:sp>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11040852"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COSO Enterprise Risk Management: Establishing Effective Governance, Risk, and Compliance Processes. </a:t>
            </a:r>
            <a:r>
              <a:rPr lang="en-US" i="1" dirty="0"/>
              <a:t>Robert R. Moeller</a:t>
            </a:r>
            <a:r>
              <a:rPr lang="en-US" dirty="0"/>
              <a:t>.</a:t>
            </a:r>
          </a:p>
        </p:txBody>
      </p:sp>
    </p:spTree>
    <p:extLst>
      <p:ext uri="{BB962C8B-B14F-4D97-AF65-F5344CB8AC3E}">
        <p14:creationId xmlns:p14="http://schemas.microsoft.com/office/powerpoint/2010/main" val="383888366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49100919-8a76-4266-be0c-7dc583902cb4"/>
    <ds:schemaRef ds:uri="http://schemas.microsoft.com/office/infopath/2007/PartnerControls"/>
    <ds:schemaRef ds:uri="d13aca44-ef33-4cf4-9980-7f0b00e6eeb9"/>
    <ds:schemaRef ds:uri="http://schemas.openxmlformats.org/package/2006/metadata/core-properties"/>
    <ds:schemaRef ds:uri="http://schemas.microsoft.com/office/2006/documentManagement/types"/>
    <ds:schemaRef ds:uri="http://purl.org/dc/term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862</TotalTime>
  <Words>2029</Words>
  <Application>Microsoft Office PowerPoint</Application>
  <PresentationFormat>Widescreen</PresentationFormat>
  <Paragraphs>258</Paragraphs>
  <Slides>42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AdvP497D9</vt: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190</cp:revision>
  <dcterms:created xsi:type="dcterms:W3CDTF">2023-04-29T09:08:00Z</dcterms:created>
  <dcterms:modified xsi:type="dcterms:W3CDTF">2024-10-31T07:13:12Z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