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558" r:id="rId6"/>
    <p:sldId id="590" r:id="rId7"/>
    <p:sldId id="482" r:id="rId8"/>
    <p:sldId id="617" r:id="rId9"/>
    <p:sldId id="616" r:id="rId10"/>
    <p:sldId id="620" r:id="rId11"/>
    <p:sldId id="619" r:id="rId12"/>
    <p:sldId id="618" r:id="rId13"/>
    <p:sldId id="621" r:id="rId14"/>
    <p:sldId id="622" r:id="rId15"/>
    <p:sldId id="623" r:id="rId16"/>
    <p:sldId id="625" r:id="rId17"/>
    <p:sldId id="532" r:id="rId18"/>
    <p:sldId id="533" r:id="rId19"/>
    <p:sldId id="534" r:id="rId20"/>
    <p:sldId id="535" r:id="rId21"/>
    <p:sldId id="536" r:id="rId22"/>
    <p:sldId id="537" r:id="rId23"/>
    <p:sldId id="538" r:id="rId24"/>
    <p:sldId id="539" r:id="rId25"/>
    <p:sldId id="540" r:id="rId26"/>
    <p:sldId id="541" r:id="rId27"/>
    <p:sldId id="542" r:id="rId28"/>
    <p:sldId id="543" r:id="rId29"/>
    <p:sldId id="544" r:id="rId30"/>
    <p:sldId id="545" r:id="rId31"/>
    <p:sldId id="546" r:id="rId32"/>
    <p:sldId id="547" r:id="rId33"/>
    <p:sldId id="548" r:id="rId34"/>
    <p:sldId id="549" r:id="rId35"/>
    <p:sldId id="550" r:id="rId36"/>
    <p:sldId id="551" r:id="rId37"/>
    <p:sldId id="552" r:id="rId38"/>
    <p:sldId id="554" r:id="rId39"/>
    <p:sldId id="555" r:id="rId40"/>
    <p:sldId id="556" r:id="rId41"/>
    <p:sldId id="557" r:id="rId42"/>
    <p:sldId id="614" r:id="rId43"/>
    <p:sldId id="559" r:id="rId44"/>
    <p:sldId id="560" r:id="rId45"/>
    <p:sldId id="612" r:id="rId46"/>
    <p:sldId id="568" r:id="rId47"/>
    <p:sldId id="313"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617"/>
            <p14:sldId id="616"/>
            <p14:sldId id="620"/>
            <p14:sldId id="619"/>
            <p14:sldId id="618"/>
            <p14:sldId id="621"/>
            <p14:sldId id="622"/>
            <p14:sldId id="623"/>
            <p14:sldId id="625"/>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4"/>
            <p14:sldId id="555"/>
            <p14:sldId id="556"/>
            <p14:sldId id="557"/>
            <p14:sldId id="614"/>
            <p14:sldId id="559"/>
            <p14:sldId id="560"/>
            <p14:sldId id="612"/>
            <p14:sldId id="56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99"/>
    <a:srgbClr val="852F4A"/>
    <a:srgbClr val="203E5F"/>
    <a:srgbClr val="00AEEF"/>
    <a:srgbClr val="2D3956"/>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2" autoAdjust="0"/>
    <p:restoredTop sz="95033" autoAdjust="0"/>
  </p:normalViewPr>
  <p:slideViewPr>
    <p:cSldViewPr snapToGrid="0">
      <p:cViewPr varScale="1">
        <p:scale>
          <a:sx n="79" d="100"/>
          <a:sy n="79" d="100"/>
        </p:scale>
        <p:origin x="590" y="154"/>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7.jfi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hyperlink" Target="https://www.decadirect.org/articles/establishing-your-target-market" TargetMode="External"/><Relationship Id="rId2" Type="http://schemas.openxmlformats.org/officeDocument/2006/relationships/image" Target="../media/image12.emf"/><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hyperlink" Target="https://www.thebalancemoney.com/what-is-competitive-advantage-3-strategies-that-work-3305828" TargetMode="External"/><Relationship Id="rId4" Type="http://schemas.openxmlformats.org/officeDocument/2006/relationships/hyperlink" Target="https://airfocus.com/glossary/what-is-strategic-marketing-management/"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5.jpeg"/><Relationship Id="rId2" Type="http://schemas.openxmlformats.org/officeDocument/2006/relationships/slideLayout" Target="../slideLayouts/slideLayout13.xml"/><Relationship Id="rId1" Type="http://schemas.openxmlformats.org/officeDocument/2006/relationships/tags" Target="../tags/tag11.xml"/><Relationship Id="rId6" Type="http://schemas.microsoft.com/office/2007/relationships/hdphoto" Target="../media/hdphoto1.wdp"/><Relationship Id="rId5" Type="http://schemas.openxmlformats.org/officeDocument/2006/relationships/image" Target="../media/image14.png"/><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869678" y="-220337"/>
            <a:ext cx="7154794" cy="703426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latin typeface="Times New Roman" panose="02020603050405020304" pitchFamily="18" charset="0"/>
                <a:cs typeface="+mj-cs"/>
              </a:rPr>
              <a:t>Lecture - </a:t>
            </a:r>
            <a:r>
              <a:rPr lang="ar-EG" sz="2400" b="1" dirty="0">
                <a:solidFill>
                  <a:schemeClr val="bg1"/>
                </a:solidFill>
                <a:latin typeface="Times New Roman" panose="02020603050405020304" pitchFamily="18" charset="0"/>
                <a:cs typeface="+mj-cs"/>
              </a:rPr>
              <a:t>4</a:t>
            </a:r>
            <a:r>
              <a:rPr lang="en-US" sz="2400" b="1" dirty="0">
                <a:solidFill>
                  <a:schemeClr val="bg1"/>
                </a:solidFill>
                <a:latin typeface="Times New Roman" panose="02020603050405020304" pitchFamily="18" charset="0"/>
                <a:cs typeface="+mj-cs"/>
              </a:rPr>
              <a:t> - </a:t>
            </a:r>
            <a:r>
              <a:rPr lang="en-US" altLang="ar-SA" sz="2400" b="1" dirty="0">
                <a:solidFill>
                  <a:schemeClr val="bg1"/>
                </a:solidFill>
                <a:latin typeface="Times New Roman" panose="02020603050405020304" pitchFamily="18" charset="0"/>
                <a:cs typeface="+mj-cs"/>
              </a:rPr>
              <a:t>Marketing Ethics and Social Responsibility</a:t>
            </a:r>
            <a:endParaRPr lang="en-US" sz="2400" b="1" dirty="0">
              <a:solidFill>
                <a:schemeClr val="bg1"/>
              </a:solidFill>
              <a:latin typeface="Times New Roman" panose="02020603050405020304" pitchFamily="18" charset="0"/>
              <a:cs typeface="+mj-cs"/>
            </a:endParaRPr>
          </a:p>
        </p:txBody>
      </p:sp>
      <p:sp>
        <p:nvSpPr>
          <p:cNvPr id="11" name="Oval 10">
            <a:extLst>
              <a:ext uri="{FF2B5EF4-FFF2-40B4-BE49-F238E27FC236}">
                <a16:creationId xmlns:a16="http://schemas.microsoft.com/office/drawing/2014/main" id="{46F3C90B-EB3F-EA91-08C5-03400C278827}"/>
              </a:ext>
            </a:extLst>
          </p:cNvPr>
          <p:cNvSpPr/>
          <p:nvPr/>
        </p:nvSpPr>
        <p:spPr>
          <a:xfrm>
            <a:off x="7313693" y="125694"/>
            <a:ext cx="6266764" cy="6342205"/>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1443"/>
    </mc:Choice>
    <mc:Fallback xmlns="">
      <p:transition spd="slow" advTm="161443"/>
    </mc:Fallback>
  </mc:AlternateContent>
  <p:extLst>
    <p:ext uri="{3A86A75C-4F4B-4683-9AE1-C65F6400EC91}">
      <p14:laserTraceLst xmlns:p14="http://schemas.microsoft.com/office/powerpoint/2010/main">
        <p14:tracePtLst>
          <p14:tracePt t="82631" x="3740150" y="6426200"/>
          <p14:tracePt t="82974" x="3559175" y="6789738"/>
          <p14:tracePt t="82982" x="3586163" y="6764338"/>
          <p14:tracePt t="82983" x="3611563" y="6738938"/>
          <p14:tracePt t="82986" x="3644900" y="6713538"/>
          <p14:tracePt t="82998" x="3729038" y="6645275"/>
          <p14:tracePt t="83014" x="3814763" y="6569075"/>
          <p14:tracePt t="83017" x="3832225" y="6551613"/>
          <p14:tracePt t="83031" x="3848100" y="6535738"/>
          <p14:tracePt t="83033" x="3865563" y="6535738"/>
          <p14:tracePt t="83048" x="3883025" y="6510338"/>
          <p14:tracePt t="83051" x="3900488" y="6500813"/>
          <p14:tracePt t="83052" x="3916363" y="6492875"/>
          <p14:tracePt t="83064" x="3951288" y="6457950"/>
          <p14:tracePt t="83065" x="3984625" y="6432550"/>
          <p14:tracePt t="83080" x="4171950" y="6323013"/>
          <p14:tracePt t="83083" x="4214813" y="6297613"/>
          <p14:tracePt t="83097" x="4359275" y="6221413"/>
          <p14:tracePt t="83113" x="4503738" y="6169025"/>
          <p14:tracePt t="83114" x="4529138" y="6153150"/>
          <p14:tracePt t="83130" x="4570413" y="6118225"/>
          <p14:tracePt t="83147" x="4595813" y="6118225"/>
          <p14:tracePt t="83164" x="4595813" y="6110288"/>
          <p14:tracePt t="83181" x="4621213" y="6092825"/>
          <p14:tracePt t="83182" x="4638675" y="6084888"/>
          <p14:tracePt t="83197" x="4749800" y="6034088"/>
          <p14:tracePt t="83199" x="4783138" y="6008688"/>
          <p14:tracePt t="83214" x="5013325" y="5940425"/>
          <p14:tracePt t="83232" x="5183188" y="5897563"/>
          <p14:tracePt t="83234" x="5208588" y="5889625"/>
          <p14:tracePt t="83247" x="5267325" y="5872163"/>
          <p14:tracePt t="83249" x="5284788" y="5872163"/>
          <p14:tracePt t="83264" x="5292725" y="5864225"/>
          <p14:tracePt t="83280" x="5302250" y="5846763"/>
          <p14:tracePt t="83320" x="5310188" y="5846763"/>
          <p14:tracePt t="134468" x="5310188" y="5864225"/>
          <p14:tracePt t="134477" x="5302250" y="5915025"/>
          <p14:tracePt t="134488" x="5276850" y="5965825"/>
          <p14:tracePt t="134492" x="5267325" y="6008688"/>
          <p14:tracePt t="134495" x="5259388" y="6049963"/>
          <p14:tracePt t="134500" x="5249863" y="6102350"/>
          <p14:tracePt t="134515" x="5183188" y="6313488"/>
          <p14:tracePt t="134532" x="5089525" y="6551613"/>
          <p14:tracePt t="134533" x="5080000" y="6611938"/>
          <p14:tracePt t="134549" x="5003800" y="6807200"/>
          <p14:tracePt t="134843" x="5403850" y="6815138"/>
          <p14:tracePt t="134848" x="5429250" y="6781800"/>
          <p14:tracePt t="134865" x="5513388" y="6688138"/>
          <p14:tracePt t="134866" x="5522913" y="6670675"/>
          <p14:tracePt t="134882" x="5548313" y="6627813"/>
          <p14:tracePt t="134884" x="5556250" y="6611938"/>
          <p14:tracePt t="134899" x="5581650" y="6577013"/>
          <p14:tracePt t="134900" x="5591175" y="6561138"/>
          <p14:tracePt t="134915" x="5599113" y="6543675"/>
          <p14:tracePt t="134917" x="5599113" y="6535738"/>
          <p14:tracePt t="134920" x="5607050" y="6526213"/>
          <p14:tracePt t="134932" x="5616575" y="6510338"/>
          <p14:tracePt t="134948" x="5624513" y="6500813"/>
          <p14:tracePt t="134966" x="5624513" y="6483350"/>
          <p14:tracePt t="134984" x="5641975" y="6457950"/>
          <p14:tracePt t="134987" x="5649913" y="6450013"/>
          <p14:tracePt t="134998" x="5667375" y="6416675"/>
          <p14:tracePt t="135017" x="5667375" y="6391275"/>
          <p14:tracePt t="135033" x="5675313" y="6356350"/>
          <p14:tracePt t="135049" x="5683250" y="6330950"/>
          <p14:tracePt t="135067" x="5692775" y="6305550"/>
          <p14:tracePt t="135083" x="5700713" y="6288088"/>
          <p14:tracePt t="135099" x="5700713" y="6272213"/>
          <p14:tracePt t="135100" x="5700713" y="6262688"/>
          <p14:tracePt t="135145" x="5700713" y="6254750"/>
          <p14:tracePt t="135190" x="5700713" y="6246813"/>
          <p14:tracePt t="135205" x="5700713" y="6237288"/>
          <p14:tracePt t="135220" x="5700713" y="6229350"/>
          <p14:tracePt t="135232" x="5700713" y="6221413"/>
          <p14:tracePt t="135248" x="5692775" y="6194425"/>
          <p14:tracePt t="135265" x="5675313" y="6178550"/>
          <p14:tracePt t="135266" x="5667375" y="6169025"/>
          <p14:tracePt t="135287" x="5657850" y="6153150"/>
          <p14:tracePt t="135298" x="5649913" y="6153150"/>
          <p14:tracePt t="135299" x="5641975" y="6153150"/>
          <p14:tracePt t="135315" x="5624513" y="6143625"/>
          <p14:tracePt t="135316" x="5616575" y="6135688"/>
          <p14:tracePt t="135332" x="5591175" y="6118225"/>
          <p14:tracePt t="135349" x="5573713" y="6118225"/>
          <p14:tracePt t="135366" x="5556250" y="6118225"/>
          <p14:tracePt t="135368" x="5548313" y="6118225"/>
          <p14:tracePt t="135382" x="5530850" y="6118225"/>
          <p14:tracePt t="135399" x="5513388" y="6118225"/>
          <p14:tracePt t="135417" x="5505450" y="6118225"/>
          <p14:tracePt t="135433" x="5487988" y="6110288"/>
          <p14:tracePt t="135436" x="5472113" y="6110288"/>
          <p14:tracePt t="135449" x="5446713" y="6102350"/>
          <p14:tracePt t="135452" x="5429250" y="6102350"/>
          <p14:tracePt t="135465" x="5386388" y="6084888"/>
          <p14:tracePt t="135466" x="5368925" y="6084888"/>
          <p14:tracePt t="135482" x="5267325" y="6084888"/>
          <p14:tracePt t="135498" x="5191125" y="6084888"/>
          <p14:tracePt t="135499" x="5157788" y="6084888"/>
          <p14:tracePt t="135515" x="5089525" y="6092825"/>
          <p14:tracePt t="135516" x="5072063" y="6092825"/>
          <p14:tracePt t="135531" x="4987925" y="6102350"/>
          <p14:tracePt t="135549" x="4945063" y="6102350"/>
          <p14:tracePt t="135550" x="4935538" y="6102350"/>
          <p14:tracePt t="135565" x="4910138" y="6092825"/>
          <p14:tracePt t="135582" x="4868863" y="6084888"/>
          <p14:tracePt t="135586" x="4859338" y="6067425"/>
          <p14:tracePt t="135599" x="4833938" y="6067425"/>
          <p14:tracePt t="135602" x="4826000" y="6067425"/>
          <p14:tracePt t="135615" x="4818063" y="6067425"/>
          <p14:tracePt t="135616" x="4808538" y="6067425"/>
          <p14:tracePt t="135631" x="4800600" y="6067425"/>
          <p14:tracePt t="135648" x="4791075" y="6067425"/>
          <p14:tracePt t="135665" x="4783138" y="6067425"/>
          <p14:tracePt t="135682" x="4765675" y="6067425"/>
          <p14:tracePt t="135700" x="4740275" y="6067425"/>
          <p14:tracePt t="135704" x="4724400" y="6067425"/>
          <p14:tracePt t="135708" x="4714875" y="6067425"/>
          <p14:tracePt t="135716" x="4706938" y="6067425"/>
          <p14:tracePt t="135731" x="4646613" y="6076950"/>
          <p14:tracePt t="135748" x="4570413" y="6092825"/>
          <p14:tracePt t="135749" x="4537075" y="6102350"/>
          <p14:tracePt t="135765" x="4468813" y="6118225"/>
          <p14:tracePt t="135766" x="4443413" y="6135688"/>
          <p14:tracePt t="135781" x="4298950" y="6169025"/>
          <p14:tracePt t="135798" x="4171950" y="6194425"/>
          <p14:tracePt t="135815" x="4052888" y="6203950"/>
          <p14:tracePt t="135817" x="4027488" y="6211888"/>
          <p14:tracePt t="135833" x="3933825" y="6246813"/>
          <p14:tracePt t="135848" x="3865563" y="6262688"/>
          <p14:tracePt t="135865" x="3848100" y="6262688"/>
          <p14:tracePt t="135867" x="3840163" y="6262688"/>
          <p14:tracePt t="136069" x="3848100" y="6262688"/>
          <p14:tracePt t="136078" x="3865563" y="6262688"/>
          <p14:tracePt t="136086" x="3883025" y="6254750"/>
          <p14:tracePt t="136088" x="3890963" y="6237288"/>
          <p14:tracePt t="136099" x="3933825" y="6203950"/>
          <p14:tracePt t="136115" x="3976688" y="6161088"/>
          <p14:tracePt t="136115" x="3992563" y="6143625"/>
          <p14:tracePt t="136131" x="4035425" y="6118225"/>
          <p14:tracePt t="136132" x="4052888" y="6110288"/>
          <p14:tracePt t="136149" x="4095750" y="6067425"/>
          <p14:tracePt t="136165" x="4121150" y="6042025"/>
          <p14:tracePt t="136166" x="4129088" y="6042025"/>
          <p14:tracePt t="136181" x="4137025" y="6042025"/>
          <p14:tracePt t="136198" x="4146550" y="6034088"/>
          <p14:tracePt t="136215" x="4187825" y="6008688"/>
          <p14:tracePt t="136217" x="4205288" y="6008688"/>
          <p14:tracePt t="136231" x="4230688" y="5983288"/>
          <p14:tracePt t="136232" x="4240213" y="5973763"/>
          <p14:tracePt t="136248" x="4281488" y="5957888"/>
          <p14:tracePt t="136265" x="4306888" y="5932488"/>
          <p14:tracePt t="136284" x="4332288" y="5915025"/>
          <p14:tracePt t="136300" x="4349750" y="5905500"/>
          <p14:tracePt t="136315" x="4359275" y="5897563"/>
          <p14:tracePt t="136333" x="4375150" y="5889625"/>
          <p14:tracePt t="136337" x="4400550" y="5880100"/>
          <p14:tracePt t="136340" x="4410075" y="5864225"/>
          <p14:tracePt t="136349" x="4460875" y="5829300"/>
          <p14:tracePt t="136365" x="4494213" y="5813425"/>
          <p14:tracePt t="136366" x="4511675" y="5803900"/>
          <p14:tracePt t="136381" x="4587875" y="5761038"/>
          <p14:tracePt t="136381" x="4595813" y="5753100"/>
          <p14:tracePt t="136397" x="4740275" y="5659438"/>
          <p14:tracePt t="136414" x="4826000" y="5616575"/>
          <p14:tracePt t="136416" x="4843463" y="5608638"/>
          <p14:tracePt t="136431" x="4894263" y="5575300"/>
          <p14:tracePt t="136433" x="4910138" y="5575300"/>
          <p14:tracePt t="136449" x="4987925" y="5549900"/>
          <p14:tracePt t="136451" x="5003800" y="5540375"/>
          <p14:tracePt t="136464" x="5054600" y="5532438"/>
          <p14:tracePt t="136481" x="5097463" y="5514975"/>
          <p14:tracePt t="136483" x="5114925" y="5507038"/>
          <p14:tracePt t="136500" x="5165725" y="5489575"/>
          <p14:tracePt t="136515" x="5199063" y="5472113"/>
          <p14:tracePt t="136517" x="5208588" y="5472113"/>
          <p14:tracePt t="136520" x="5224463" y="5472113"/>
          <p14:tracePt t="136523" x="5249863" y="5472113"/>
          <p14:tracePt t="136531" x="5259388" y="5464175"/>
          <p14:tracePt t="136533" x="5284788" y="5456238"/>
          <p14:tracePt t="136548" x="5411788" y="5405438"/>
          <p14:tracePt t="136553" x="5446713" y="5395913"/>
          <p14:tracePt t="136555" x="5487988" y="5387975"/>
          <p14:tracePt t="136564" x="5556250" y="5370513"/>
          <p14:tracePt t="136565" x="5591175" y="5362575"/>
          <p14:tracePt t="136581" x="5683250" y="5337175"/>
          <p14:tracePt t="136582" x="5735638" y="5327650"/>
          <p14:tracePt t="136598" x="5862638" y="5286375"/>
          <p14:tracePt t="136614" x="5930900" y="5268913"/>
          <p14:tracePt t="136617" x="5956300" y="5260975"/>
          <p14:tracePt t="136631" x="6024563" y="5243513"/>
          <p14:tracePt t="136633" x="6065838" y="5235575"/>
          <p14:tracePt t="136650" x="6338888" y="5157788"/>
          <p14:tracePt t="136664" x="6770688" y="5081588"/>
          <p14:tracePt t="136667" x="6881813" y="5056188"/>
          <p14:tracePt t="136680" x="7229475" y="4962525"/>
          <p14:tracePt t="136682" x="7332663" y="4937125"/>
          <p14:tracePt t="136697" x="7596188" y="4878388"/>
          <p14:tracePt t="136698" x="7654925" y="4860925"/>
          <p14:tracePt t="136714" x="7875588" y="4792663"/>
          <p14:tracePt t="136730" x="7986713" y="4767263"/>
          <p14:tracePt t="136731" x="8012113" y="4749800"/>
          <p14:tracePt t="136747" x="8029575" y="4741863"/>
          <p14:tracePt t="136764" x="8080375" y="4724400"/>
          <p14:tracePt t="136765" x="8096250" y="4716463"/>
          <p14:tracePt t="136781" x="8131175" y="4699000"/>
          <p14:tracePt t="136782" x="8139113" y="4691063"/>
          <p14:tracePt t="136797" x="8215313" y="4648200"/>
          <p14:tracePt t="136814" x="8258175" y="4640263"/>
          <p14:tracePt t="136831" x="8275638" y="4630738"/>
          <p14:tracePt t="136849" x="8291513" y="4630738"/>
          <p14:tracePt t="136865" x="8385175" y="4597400"/>
          <p14:tracePt t="136868" x="8435975" y="4579938"/>
          <p14:tracePt t="136881" x="8640763" y="4529138"/>
          <p14:tracePt t="136883" x="8734425" y="4503738"/>
          <p14:tracePt t="136888" x="8843963" y="4486275"/>
          <p14:tracePt t="136897" x="9074150" y="4427538"/>
          <p14:tracePt t="136898" x="9193213" y="4402138"/>
          <p14:tracePt t="136914" x="9482138" y="4308475"/>
          <p14:tracePt t="136915" x="9575800" y="4291013"/>
          <p14:tracePt t="136931" x="9745663" y="4240213"/>
          <p14:tracePt t="136947" x="9855200" y="4181475"/>
          <p14:tracePt t="136965" x="9898063" y="4156075"/>
          <p14:tracePt t="136980" x="9923463" y="4138613"/>
          <p14:tracePt t="136982" x="9931400" y="4130675"/>
          <p14:tracePt t="136997" x="9966325" y="4105275"/>
          <p14:tracePt t="137014" x="10025063" y="4070350"/>
          <p14:tracePt t="137017" x="10025063" y="4062413"/>
          <p14:tracePt t="137031" x="10050463" y="4052888"/>
          <p14:tracePt t="137048" x="10067925" y="4044950"/>
          <p14:tracePt t="137080" x="10075863" y="4044950"/>
          <p14:tracePt t="137088" x="10093325" y="4044950"/>
          <p14:tracePt t="137098" x="10118725" y="4044950"/>
          <p14:tracePt t="137099" x="10136188" y="4044950"/>
          <p14:tracePt t="137115" x="10229850" y="4044950"/>
          <p14:tracePt t="137132" x="10306050" y="4052888"/>
          <p14:tracePt t="137134" x="10339388" y="4052888"/>
          <p14:tracePt t="137136" x="10356850" y="4052888"/>
          <p14:tracePt t="137139" x="10382250" y="4052888"/>
          <p14:tracePt t="137147" x="10415588" y="4052888"/>
          <p14:tracePt t="137164" x="10450513" y="4052888"/>
          <p14:tracePt t="137180" x="10458450" y="4052888"/>
          <p14:tracePt t="137181" x="10458450" y="4062413"/>
          <p14:tracePt t="137235" x="10467975" y="4062413"/>
          <p14:tracePt t="137250" x="10475913" y="4062413"/>
          <p14:tracePt t="142588" x="10483850" y="4079875"/>
          <p14:tracePt t="142595" x="10493375" y="4087813"/>
          <p14:tracePt t="142599" x="10501313" y="4087813"/>
          <p14:tracePt t="142626" x="10577513" y="4121150"/>
          <p14:tracePt t="142643" x="10688638" y="4156075"/>
          <p14:tracePt t="142660" x="10848975" y="4189413"/>
          <p14:tracePt t="142676" x="10934700" y="4206875"/>
          <p14:tracePt t="142677" x="10952163" y="4214813"/>
          <p14:tracePt t="142693" x="10968038" y="4214813"/>
          <p14:tracePt t="142710" x="11018838" y="4224338"/>
          <p14:tracePt t="142726" x="11137900" y="4232275"/>
          <p14:tracePt t="142743" x="11291888" y="4232275"/>
          <p14:tracePt t="142760" x="11410950" y="4232275"/>
          <p14:tracePt t="142760" x="11426825" y="4232275"/>
          <p14:tracePt t="142776" x="11520488" y="4232275"/>
          <p14:tracePt t="142793" x="11596688" y="4232275"/>
          <p14:tracePt t="142809" x="11647488" y="4224338"/>
          <p14:tracePt t="142826" x="11784013" y="4214813"/>
          <p14:tracePt t="142843" x="12004675" y="41973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25071" y="2759648"/>
            <a:ext cx="7513537" cy="523220"/>
          </a:xfrm>
          <a:prstGeom prst="rect">
            <a:avLst/>
          </a:prstGeom>
          <a:solidFill>
            <a:schemeClr val="accent4">
              <a:lumMod val="20000"/>
              <a:lumOff val="80000"/>
            </a:schemeClr>
          </a:solidFill>
        </p:spPr>
        <p:txBody>
          <a:bodyPr wrap="square" rtlCol="0" anchor="b">
            <a:spAutoFit/>
          </a:bodyPr>
          <a:lstStyle/>
          <a:p>
            <a:pPr algn="ctr"/>
            <a:r>
              <a:rPr lang="en-US" altLang="ar-SA" sz="2800" b="1" dirty="0">
                <a:solidFill>
                  <a:srgbClr val="C00000"/>
                </a:solidFill>
                <a:latin typeface="Times New Roman" panose="02020603050405020304" pitchFamily="18" charset="0"/>
                <a:cs typeface="+mj-cs"/>
              </a:rPr>
              <a:t>Marketing Ethics and Social Responsibility</a:t>
            </a:r>
            <a:endParaRPr lang="en-US" sz="2800" b="1" dirty="0">
              <a:solidFill>
                <a:srgbClr val="C00000"/>
              </a:solidFill>
              <a:latin typeface="Times New Roman" panose="02020603050405020304" pitchFamily="18" charset="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3600" b="1" dirty="0">
                <a:solidFill>
                  <a:schemeClr val="tx1"/>
                </a:solidFill>
                <a:latin typeface="Times New Roman" panose="02020603050405020304" pitchFamily="18" charset="0"/>
                <a:cs typeface="Times New Roman" panose="02020603050405020304" pitchFamily="18" charset="0"/>
              </a:rPr>
              <a:t>4</a:t>
            </a:r>
            <a:endParaRPr lang="en-US" sz="36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72810" y="182406"/>
            <a:ext cx="2337574" cy="776061"/>
          </a:xfrm>
          <a:prstGeom prst="rect">
            <a:avLst/>
          </a:prstGeom>
        </p:spPr>
      </p:pic>
      <p:sp>
        <p:nvSpPr>
          <p:cNvPr id="14" name="TextBox 13">
            <a:extLst>
              <a:ext uri="{FF2B5EF4-FFF2-40B4-BE49-F238E27FC236}">
                <a16:creationId xmlns:a16="http://schemas.microsoft.com/office/drawing/2014/main" id="{2025940B-BEFB-44C2-A8C3-0199AA89C7A3}"/>
              </a:ext>
            </a:extLst>
          </p:cNvPr>
          <p:cNvSpPr txBox="1"/>
          <p:nvPr/>
        </p:nvSpPr>
        <p:spPr>
          <a:xfrm>
            <a:off x="5848344" y="4608768"/>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312548" y="126703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ar-EG" sz="2000" b="1" dirty="0">
                <a:ea typeface="Roboto Light" panose="02000000000000000000" pitchFamily="2" charset="0"/>
              </a:rPr>
              <a:t>3</a:t>
            </a:r>
            <a:endParaRPr lang="en-US" sz="2000" b="1" dirty="0">
              <a:ea typeface="Roboto Light" panose="02000000000000000000" pitchFamily="2" charset="0"/>
            </a:endParaRP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14436"/>
    </mc:Choice>
    <mc:Fallback xmlns="">
      <p:transition spd="slow" advTm="14436"/>
    </mc:Fallback>
  </mc:AlternateContent>
  <p:extLst>
    <p:ext uri="{3A86A75C-4F4B-4683-9AE1-C65F6400EC91}">
      <p14:laserTraceLst xmlns:p14="http://schemas.microsoft.com/office/powerpoint/2010/main">
        <p14:tracePtLst>
          <p14:tracePt t="3153" x="12133263" y="3781425"/>
          <p14:tracePt t="3161" x="12080875" y="3790950"/>
          <p14:tracePt t="3176" x="12014200" y="3798888"/>
          <p14:tracePt t="3178" x="11988800" y="3806825"/>
          <p14:tracePt t="3194" x="11920538" y="3824288"/>
          <p14:tracePt t="3210" x="11903075" y="3824288"/>
          <p14:tracePt t="3228" x="11860213" y="3824288"/>
          <p14:tracePt t="3231" x="11852275" y="3824288"/>
          <p14:tracePt t="3242" x="11818938" y="3824288"/>
          <p14:tracePt t="3259" x="11776075" y="3824288"/>
          <p14:tracePt t="3276" x="11725275" y="3841750"/>
          <p14:tracePt t="3278" x="11699875" y="3849688"/>
          <p14:tracePt t="3292" x="11571288" y="3867150"/>
          <p14:tracePt t="3309" x="11436350" y="3883025"/>
          <p14:tracePt t="3326" x="11342688" y="3883025"/>
          <p14:tracePt t="3328" x="11317288" y="3883025"/>
          <p14:tracePt t="3343" x="11231563" y="3883025"/>
          <p14:tracePt t="3359" x="11172825" y="3883025"/>
          <p14:tracePt t="3361" x="11163300" y="3883025"/>
          <p14:tracePt t="3376" x="11112500" y="3867150"/>
          <p14:tracePt t="3377" x="11096625" y="3867150"/>
          <p14:tracePt t="3395" x="10977563" y="3841750"/>
          <p14:tracePt t="3411" x="10823575" y="3806825"/>
          <p14:tracePt t="3413" x="10772775" y="3790950"/>
          <p14:tracePt t="3416" x="10729913" y="3773488"/>
          <p14:tracePt t="3426" x="10620375" y="3748088"/>
          <p14:tracePt t="3428" x="10577513" y="3738563"/>
          <p14:tracePt t="3442" x="10544175" y="3738563"/>
          <p14:tracePt t="3460" x="10339388" y="3705225"/>
          <p14:tracePt t="3463" x="10263188" y="3687763"/>
          <p14:tracePt t="3476" x="10025063" y="3619500"/>
          <p14:tracePt t="3478" x="9931400" y="3594100"/>
          <p14:tracePt t="3493" x="9558338" y="3484563"/>
          <p14:tracePt t="3511" x="9142413" y="3365500"/>
          <p14:tracePt t="3513" x="9031288" y="3340100"/>
          <p14:tracePt t="3526" x="8709025" y="3254375"/>
          <p14:tracePt t="3542" x="8291513" y="3178175"/>
          <p14:tracePt t="3543" x="8189913" y="3170238"/>
          <p14:tracePt t="3559" x="7943850" y="3135313"/>
          <p14:tracePt t="3561" x="7859713" y="3127375"/>
          <p14:tracePt t="3576" x="7646988" y="3119438"/>
          <p14:tracePt t="3577" x="7570788" y="3101975"/>
          <p14:tracePt t="3592" x="7221538" y="3076575"/>
          <p14:tracePt t="3594" x="7112000" y="3076575"/>
          <p14:tracePt t="3609" x="6754813" y="3076575"/>
          <p14:tracePt t="3610" x="6635750" y="3076575"/>
          <p14:tracePt t="3626" x="6261100" y="3076575"/>
          <p14:tracePt t="3627" x="6142038" y="3076575"/>
          <p14:tracePt t="3643" x="5667375" y="3101975"/>
          <p14:tracePt t="3660" x="5302250" y="3127375"/>
          <p14:tracePt t="3663" x="5224463" y="3127375"/>
          <p14:tracePt t="3677" x="5064125" y="3127375"/>
          <p14:tracePt t="3681" x="5013325" y="3127375"/>
          <p14:tracePt t="3695" x="4876800" y="3127375"/>
          <p14:tracePt t="3697" x="4868863" y="3127375"/>
          <p14:tracePt t="3709" x="4843463" y="3119438"/>
          <p14:tracePt t="3728" x="4833938" y="3119438"/>
          <p14:tracePt t="3744" x="4818063" y="3119438"/>
          <p14:tracePt t="3760" x="4783138" y="3127375"/>
          <p14:tracePt t="3761" x="4765675" y="3135313"/>
          <p14:tracePt t="3776" x="4724400" y="3135313"/>
          <p14:tracePt t="3778" x="4699000" y="3144838"/>
          <p14:tracePt t="3793" x="4664075" y="3152775"/>
          <p14:tracePt t="3795" x="4656138" y="3152775"/>
          <p14:tracePt t="3797" x="4646613" y="3152775"/>
          <p14:tracePt t="3799" x="4638675" y="3152775"/>
          <p14:tracePt t="3810" x="4613275" y="3170238"/>
          <p14:tracePt t="3831" x="4605338" y="3178175"/>
          <p14:tracePt t="3843" x="4595813" y="3178175"/>
          <p14:tracePt t="3845" x="4579938" y="3186113"/>
          <p14:tracePt t="3860" x="4537075" y="3211513"/>
          <p14:tracePt t="3863" x="4519613" y="3221038"/>
          <p14:tracePt t="3875" x="4460875" y="3246438"/>
          <p14:tracePt t="3892" x="4375150" y="3279775"/>
          <p14:tracePt t="3894" x="4359275" y="3289300"/>
          <p14:tracePt t="3909" x="4341813" y="3289300"/>
          <p14:tracePt t="3956" x="4332288" y="3297238"/>
          <p14:tracePt t="3989" x="4332288" y="3305175"/>
          <p14:tracePt t="3997" x="4332288" y="3314700"/>
          <p14:tracePt t="4051" x="4341813" y="3314700"/>
          <p14:tracePt t="4079" x="4359275" y="3314700"/>
          <p14:tracePt t="4086" x="4367213" y="3314700"/>
          <p14:tracePt t="4093" x="4375150" y="3314700"/>
          <p14:tracePt t="4109" x="4410075" y="3314700"/>
          <p14:tracePt t="4125" x="4435475" y="3314700"/>
          <p14:tracePt t="4142" x="4468813" y="3314700"/>
          <p14:tracePt t="4160" x="4503738" y="3314700"/>
          <p14:tracePt t="4176" x="4529138" y="3314700"/>
          <p14:tracePt t="4177" x="4537075" y="3314700"/>
          <p14:tracePt t="4193" x="4587875" y="3314700"/>
          <p14:tracePt t="4194" x="4605338" y="3314700"/>
          <p14:tracePt t="4197" x="4630738" y="3305175"/>
          <p14:tracePt t="4211" x="4699000" y="3305175"/>
          <p14:tracePt t="4226" x="4757738" y="3305175"/>
          <p14:tracePt t="4227" x="4783138" y="3305175"/>
          <p14:tracePt t="4243" x="4843463" y="3305175"/>
          <p14:tracePt t="4245" x="4851400" y="3305175"/>
          <p14:tracePt t="4247" x="4868863" y="3305175"/>
          <p14:tracePt t="4259" x="4894263" y="3305175"/>
          <p14:tracePt t="4276" x="4910138" y="3305175"/>
          <p14:tracePt t="4292" x="4935538" y="3305175"/>
          <p14:tracePt t="4295" x="4945063" y="3305175"/>
          <p14:tracePt t="4309" x="5013325" y="3305175"/>
          <p14:tracePt t="4325" x="5114925" y="3305175"/>
          <p14:tracePt t="4342" x="5249863" y="3305175"/>
          <p14:tracePt t="4344" x="5267325" y="3305175"/>
          <p14:tracePt t="4360" x="5360988" y="3305175"/>
          <p14:tracePt t="4376" x="5386388" y="3305175"/>
          <p14:tracePt t="4392" x="5403850" y="3305175"/>
          <p14:tracePt t="4411" x="5411788" y="3305175"/>
          <p14:tracePt t="4413" x="5429250" y="3305175"/>
          <p14:tracePt t="4432" x="5454650" y="3305175"/>
          <p14:tracePt t="4435" x="5472113" y="3305175"/>
          <p14:tracePt t="4443" x="5487988" y="3305175"/>
          <p14:tracePt t="4445" x="5497513" y="3305175"/>
          <p14:tracePt t="4447" x="5505450" y="3305175"/>
          <p14:tracePt t="4458" x="5548313" y="3297238"/>
          <p14:tracePt t="4475" x="5591175" y="3271838"/>
          <p14:tracePt t="4492" x="5607050" y="3271838"/>
          <p14:tracePt t="4494" x="5624513" y="3271838"/>
          <p14:tracePt t="4510" x="5641975" y="3271838"/>
          <p14:tracePt t="4513" x="5649913" y="3271838"/>
          <p14:tracePt t="4525" x="5700713" y="3263900"/>
          <p14:tracePt t="4541" x="5837238" y="3238500"/>
          <p14:tracePt t="4558" x="6032500" y="3203575"/>
          <p14:tracePt t="4560" x="6075363" y="3203575"/>
          <p14:tracePt t="4575" x="6219825" y="3203575"/>
          <p14:tracePt t="4577" x="6253163" y="3203575"/>
          <p14:tracePt t="4592" x="6338888" y="3203575"/>
          <p14:tracePt t="4593" x="6372225" y="3203575"/>
          <p14:tracePt t="4609" x="6456363" y="3203575"/>
          <p14:tracePt t="4626" x="6534150" y="3203575"/>
          <p14:tracePt t="4628" x="6542088" y="3203575"/>
          <p14:tracePt t="4642" x="6592888" y="3203575"/>
          <p14:tracePt t="4644" x="6610350" y="3203575"/>
          <p14:tracePt t="4659" x="6719888" y="3195638"/>
          <p14:tracePt t="4663" x="6780213" y="3195638"/>
          <p14:tracePt t="4675" x="6950075" y="3195638"/>
          <p14:tracePt t="4692" x="7170738" y="3195638"/>
          <p14:tracePt t="4695" x="7213600" y="3195638"/>
          <p14:tracePt t="4710" x="7358063" y="3195638"/>
          <p14:tracePt t="4725" x="7426325" y="3195638"/>
          <p14:tracePt t="4742" x="7459663" y="3203575"/>
          <p14:tracePt t="4781" x="7477125" y="3203575"/>
          <p14:tracePt t="4789" x="7493000" y="3203575"/>
          <p14:tracePt t="4798" x="7518400" y="3211513"/>
          <p14:tracePt t="4801" x="7535863" y="3221038"/>
          <p14:tracePt t="4804" x="7553325" y="3228975"/>
          <p14:tracePt t="4810" x="7570788" y="3228975"/>
          <p14:tracePt t="4825" x="7596188" y="3228975"/>
          <p14:tracePt t="4922" x="7596188" y="3238500"/>
          <p14:tracePt t="4934" x="7578725" y="3246438"/>
          <p14:tracePt t="4943" x="7510463" y="3254375"/>
          <p14:tracePt t="4945" x="7467600" y="3263900"/>
          <p14:tracePt t="4958" x="7272338" y="3297238"/>
          <p14:tracePt t="4960" x="7196138" y="3314700"/>
          <p14:tracePt t="4976" x="6856413" y="3348038"/>
          <p14:tracePt t="4991" x="6610350" y="3355975"/>
          <p14:tracePt t="4992" x="6534150" y="3355975"/>
          <p14:tracePt t="5008" x="6346825" y="3355975"/>
          <p14:tracePt t="5025" x="6286500" y="3365500"/>
          <p14:tracePt t="5085" x="6286500" y="3373438"/>
          <p14:tracePt t="5097" x="6286500" y="3382963"/>
          <p14:tracePt t="5102" x="6303963" y="3382963"/>
          <p14:tracePt t="5125" x="6559550" y="3424238"/>
          <p14:tracePt t="5141" x="6848475" y="3424238"/>
          <p14:tracePt t="5159" x="7102475" y="3424238"/>
          <p14:tracePt t="5160" x="7145338" y="3424238"/>
          <p14:tracePt t="5176" x="7264400" y="3408363"/>
          <p14:tracePt t="5192" x="7289800" y="3390900"/>
          <p14:tracePt t="5213" x="7297738" y="3382963"/>
          <p14:tracePt t="5287" x="7281863" y="3382963"/>
          <p14:tracePt t="5297" x="7256463" y="3365500"/>
          <p14:tracePt t="5302" x="7239000" y="3365500"/>
          <p14:tracePt t="5325" x="7145338" y="3355975"/>
          <p14:tracePt t="5341" x="7127875" y="3365500"/>
          <p14:tracePt t="5452" x="7137400" y="3365500"/>
          <p14:tracePt t="5465" x="7162800" y="3365500"/>
          <p14:tracePt t="5467" x="7178675" y="3365500"/>
          <p14:tracePt t="5477" x="7196138" y="3355975"/>
          <p14:tracePt t="5479" x="7204075" y="3355975"/>
          <p14:tracePt t="5491" x="7221538" y="3355975"/>
          <p14:tracePt t="5610" x="7221538" y="3348038"/>
          <p14:tracePt t="5619" x="7213600" y="3348038"/>
          <p14:tracePt t="5629" x="7196138" y="3348038"/>
          <p14:tracePt t="5632" x="7188200" y="3340100"/>
          <p14:tracePt t="5642" x="7170738" y="3322638"/>
          <p14:tracePt t="5644" x="7162800" y="3322638"/>
          <p14:tracePt t="5658" x="7127875" y="3322638"/>
          <p14:tracePt t="5660" x="7119938" y="3322638"/>
          <p14:tracePt t="5675" x="7094538" y="3297238"/>
          <p14:tracePt t="5691" x="7051675" y="3279775"/>
          <p14:tracePt t="5708" x="7018338" y="3263900"/>
          <p14:tracePt t="5726" x="6975475" y="3263900"/>
          <p14:tracePt t="5742" x="6950075" y="3271838"/>
          <p14:tracePt t="5803" x="6950075" y="3279775"/>
          <p14:tracePt t="5820" x="6958013" y="3279775"/>
          <p14:tracePt t="5823" x="6967538" y="3279775"/>
          <p14:tracePt t="5841" x="7051675" y="3279775"/>
          <p14:tracePt t="5842" x="7094538" y="3279775"/>
          <p14:tracePt t="5858" x="7221538" y="3289300"/>
          <p14:tracePt t="5859" x="7281863" y="3289300"/>
          <p14:tracePt t="5875" x="7426325" y="3289300"/>
          <p14:tracePt t="5876" x="7485063" y="3289300"/>
          <p14:tracePt t="5879" x="7518400" y="3289300"/>
          <p14:tracePt t="5882" x="7553325" y="3289300"/>
          <p14:tracePt t="5892" x="7561263" y="3289300"/>
          <p14:tracePt t="5896" x="7578725" y="3289300"/>
          <p14:tracePt t="5953" x="7570788" y="3289300"/>
          <p14:tracePt t="5977" x="7561263" y="3289300"/>
          <p14:tracePt t="5994" x="7545388" y="3289300"/>
          <p14:tracePt t="6000" x="7535863" y="3289300"/>
          <p14:tracePt t="6008" x="7527925" y="3289300"/>
          <p14:tracePt t="6009" x="7518400" y="3289300"/>
          <p14:tracePt t="6025" x="7467600" y="3297238"/>
          <p14:tracePt t="6042" x="7264400" y="3314700"/>
          <p14:tracePt t="6058" x="7085013" y="3314700"/>
          <p14:tracePt t="6061" x="7018338" y="3314700"/>
          <p14:tracePt t="6075" x="6745288" y="3314700"/>
          <p14:tracePt t="6091" x="6542088" y="3314700"/>
          <p14:tracePt t="6108" x="6440488" y="3314700"/>
          <p14:tracePt t="6112" x="6423025" y="3314700"/>
          <p14:tracePt t="6114" x="6405563" y="3314700"/>
          <p14:tracePt t="6124" x="6397625" y="3314700"/>
          <p14:tracePt t="6172" x="6389688" y="3314700"/>
          <p14:tracePt t="6205" x="6397625" y="3314700"/>
          <p14:tracePt t="6212" x="6415088" y="3314700"/>
          <p14:tracePt t="6214" x="6440488" y="3314700"/>
          <p14:tracePt t="6226" x="6483350" y="3322638"/>
          <p14:tracePt t="6231" x="6550025" y="3322638"/>
          <p14:tracePt t="6242" x="6669088" y="3322638"/>
          <p14:tracePt t="6245" x="6694488" y="3322638"/>
          <p14:tracePt t="6248" x="6729413" y="3322638"/>
          <p14:tracePt t="6258" x="6780213" y="3322638"/>
          <p14:tracePt t="6260" x="6788150" y="3322638"/>
          <p14:tracePt t="6275" x="6813550" y="3322638"/>
          <p14:tracePt t="6276" x="6823075" y="3322638"/>
          <p14:tracePt t="6291" x="6838950" y="3322638"/>
          <p14:tracePt t="6308" x="6881813" y="3330575"/>
          <p14:tracePt t="6326" x="6915150" y="3330575"/>
          <p14:tracePt t="6342" x="6924675" y="3330575"/>
          <p14:tracePt t="6358" x="6932613" y="3330575"/>
          <p14:tracePt t="6476" x="6915150" y="3330575"/>
          <p14:tracePt t="6484" x="6899275" y="3330575"/>
          <p14:tracePt t="6492" x="6873875" y="3330575"/>
          <p14:tracePt t="6495" x="6856413" y="3330575"/>
          <p14:tracePt t="6498" x="6838950" y="3330575"/>
          <p14:tracePt t="6508" x="6813550" y="3330575"/>
          <p14:tracePt t="6510" x="6797675" y="3340100"/>
          <p14:tracePt t="6524" x="6780213" y="3340100"/>
          <p14:tracePt t="6528" x="6770688" y="3340100"/>
          <p14:tracePt t="6540" x="6754813" y="3348038"/>
          <p14:tracePt t="6656" x="6762750" y="3348038"/>
          <p14:tracePt t="6668" x="6813550" y="3348038"/>
          <p14:tracePt t="6675" x="6831013" y="3348038"/>
          <p14:tracePt t="6677" x="6856413" y="3348038"/>
          <p14:tracePt t="6679" x="6881813" y="3348038"/>
          <p14:tracePt t="6690" x="6967538" y="3355975"/>
          <p14:tracePt t="6707" x="7119938" y="3373438"/>
          <p14:tracePt t="6723" x="7307263" y="3373438"/>
          <p14:tracePt t="6740" x="7459663" y="3373438"/>
          <p14:tracePt t="6741" x="7485063" y="3373438"/>
          <p14:tracePt t="6758" x="7502525" y="3373438"/>
          <p14:tracePt t="6852" x="7510463" y="3373438"/>
          <p14:tracePt t="6876" x="7502525" y="3373438"/>
          <p14:tracePt t="6882" x="7485063" y="3382963"/>
          <p14:tracePt t="6891" x="7467600" y="3382963"/>
          <p14:tracePt t="6892" x="7451725" y="3382963"/>
          <p14:tracePt t="6907" x="7408863" y="3390900"/>
          <p14:tracePt t="6924" x="7366000" y="3390900"/>
          <p14:tracePt t="6926" x="7358063" y="3390900"/>
          <p14:tracePt t="6941" x="7323138" y="3390900"/>
          <p14:tracePt t="6942" x="7307263" y="3390900"/>
          <p14:tracePt t="6957" x="7281863" y="3390900"/>
          <p14:tracePt t="6973" x="7264400" y="3390900"/>
          <p14:tracePt t="7076" x="7281863" y="3390900"/>
          <p14:tracePt t="7084" x="7297738" y="3390900"/>
          <p14:tracePt t="7092" x="7307263" y="3390900"/>
          <p14:tracePt t="7095" x="7323138" y="3398838"/>
          <p14:tracePt t="7107" x="7358063" y="3398838"/>
          <p14:tracePt t="7123" x="7442200" y="3390900"/>
          <p14:tracePt t="7140" x="7596188" y="3382963"/>
          <p14:tracePt t="7141" x="7654925" y="3382963"/>
          <p14:tracePt t="7157" x="7943850" y="3365500"/>
          <p14:tracePt t="7173" x="8215313" y="3340100"/>
          <p14:tracePt t="7190" x="8394700" y="3330575"/>
          <p14:tracePt t="7191" x="8428038" y="3330575"/>
          <p14:tracePt t="7207" x="8470900" y="3330575"/>
          <p14:tracePt t="7434" x="8488363" y="3330575"/>
          <p14:tracePt t="7448" x="8504238" y="3330575"/>
          <p14:tracePt t="7456" x="8513763" y="3330575"/>
          <p14:tracePt t="7475" x="8521700" y="3330575"/>
          <p14:tracePt t="7477" x="8529638" y="3330575"/>
          <p14:tracePt t="7494" x="8539163" y="3330575"/>
          <p14:tracePt t="7509" x="8564563" y="3330575"/>
          <p14:tracePt t="7512" x="8580438" y="3340100"/>
          <p14:tracePt t="7523" x="8615363" y="3340100"/>
          <p14:tracePt t="7540" x="8666163" y="3348038"/>
          <p14:tracePt t="7542" x="8683625" y="3348038"/>
          <p14:tracePt t="7556" x="8724900" y="3373438"/>
          <p14:tracePt t="7557" x="8734425" y="3373438"/>
          <p14:tracePt t="7573" x="8750300" y="3382963"/>
          <p14:tracePt t="7590" x="8759825" y="3382963"/>
          <p14:tracePt t="7608" x="8777288" y="3382963"/>
          <p14:tracePt t="7623" x="8828088" y="3382963"/>
          <p14:tracePt t="7624" x="8843963" y="3382963"/>
          <p14:tracePt t="7640" x="8963025" y="3408363"/>
          <p14:tracePt t="7642" x="9005888" y="3408363"/>
          <p14:tracePt t="7657" x="9209088" y="3408363"/>
          <p14:tracePt t="7674" x="9328150" y="3408363"/>
          <p14:tracePt t="7675" x="9345613" y="3408363"/>
          <p14:tracePt t="7691" x="9371013" y="3408363"/>
          <p14:tracePt t="7708" x="9380538" y="3408363"/>
          <p14:tracePt t="7826" x="9363075" y="3408363"/>
          <p14:tracePt t="7834" x="9328150" y="3416300"/>
          <p14:tracePt t="7843" x="9312275" y="3424238"/>
          <p14:tracePt t="7847" x="9277350" y="3433763"/>
          <p14:tracePt t="7857" x="9218613" y="3441700"/>
          <p14:tracePt t="7873" x="9132888" y="3441700"/>
          <p14:tracePt t="7874" x="9124950" y="3441700"/>
          <p14:tracePt t="7890" x="9082088" y="3441700"/>
          <p14:tracePt t="7906" x="9048750" y="3441700"/>
          <p14:tracePt t="7924" x="9013825" y="3424238"/>
          <p14:tracePt t="7941" x="8972550" y="3424238"/>
          <p14:tracePt t="7959" x="8861425" y="3416300"/>
          <p14:tracePt t="7974" x="8810625" y="3398838"/>
          <p14:tracePt t="7977" x="8793163" y="3390900"/>
          <p14:tracePt t="7990" x="8785225" y="3382963"/>
          <p14:tracePt t="7992" x="8767763" y="3382963"/>
          <p14:tracePt t="8006" x="8759825" y="3382963"/>
          <p14:tracePt t="8132" x="8767763" y="3382963"/>
          <p14:tracePt t="8140" x="8793163" y="3382963"/>
          <p14:tracePt t="8146" x="8818563" y="3382963"/>
          <p14:tracePt t="8173" x="8955088" y="3373438"/>
          <p14:tracePt t="8189" x="9048750" y="3365500"/>
          <p14:tracePt t="8193" x="9082088" y="3365500"/>
          <p14:tracePt t="8207" x="9251950" y="3365500"/>
          <p14:tracePt t="8208" x="9328150" y="3365500"/>
          <p14:tracePt t="8224" x="9685338" y="3365500"/>
          <p14:tracePt t="8240" x="9966325" y="3365500"/>
          <p14:tracePt t="8241" x="10067925" y="3365500"/>
          <p14:tracePt t="8256" x="10339388" y="3355975"/>
          <p14:tracePt t="8274" x="10526713" y="3355975"/>
          <p14:tracePt t="8290" x="10552113" y="3355975"/>
          <p14:tracePt t="8307" x="10577513" y="3355975"/>
          <p14:tracePt t="8324" x="10594975" y="3355975"/>
          <p14:tracePt t="8328" x="10594975" y="3348038"/>
          <p14:tracePt t="8331" x="10612438" y="3348038"/>
          <p14:tracePt t="8335" x="10620375" y="3348038"/>
          <p14:tracePt t="8344" x="10628313" y="3348038"/>
          <p14:tracePt t="8347" x="10637838" y="3348038"/>
          <p14:tracePt t="8480" x="10628313" y="3348038"/>
          <p14:tracePt t="8488" x="10585450" y="3348038"/>
          <p14:tracePt t="8496" x="10526713" y="3348038"/>
          <p14:tracePt t="8499" x="10467975" y="3348038"/>
          <p14:tracePt t="8507" x="10331450" y="3348038"/>
          <p14:tracePt t="8523" x="9966325" y="3382963"/>
          <p14:tracePt t="8540" x="9583738" y="3382963"/>
          <p14:tracePt t="8557" x="9550400" y="3382963"/>
          <p14:tracePt t="8558" x="9523413" y="3382963"/>
          <p14:tracePt t="8574" x="9312275" y="3382963"/>
          <p14:tracePt t="8589" x="9175750" y="3382963"/>
          <p14:tracePt t="8606" x="9150350" y="3382963"/>
          <p14:tracePt t="8708" x="9167813" y="3382963"/>
          <p14:tracePt t="8718" x="9183688" y="3382963"/>
          <p14:tracePt t="8720" x="9209088" y="3382963"/>
          <p14:tracePt t="8727" x="9261475" y="3373438"/>
          <p14:tracePt t="8731" x="9302750" y="3373438"/>
          <p14:tracePt t="8739" x="9456738" y="3373438"/>
          <p14:tracePt t="8743" x="9558338" y="3373438"/>
          <p14:tracePt t="8756" x="9923463" y="3373438"/>
          <p14:tracePt t="8758" x="10075863" y="3373438"/>
          <p14:tracePt t="8772" x="10526713" y="3373438"/>
          <p14:tracePt t="8773" x="10653713" y="3373438"/>
          <p14:tracePt t="8789" x="11079163" y="3365500"/>
          <p14:tracePt t="8806" x="11307763" y="3355975"/>
          <p14:tracePt t="8808" x="11342688" y="3348038"/>
          <p14:tracePt t="8823" x="11418888" y="3322638"/>
          <p14:tracePt t="8824" x="11426825" y="3322638"/>
          <p14:tracePt t="8840" x="11444288" y="3322638"/>
          <p14:tracePt t="8937" x="11436350" y="3322638"/>
          <p14:tracePt t="8944" x="11401425" y="3322638"/>
          <p14:tracePt t="8957" x="11333163" y="3330575"/>
          <p14:tracePt t="8959" x="11317288" y="3340100"/>
          <p14:tracePt t="8974" x="11188700" y="3365500"/>
          <p14:tracePt t="8990" x="11044238" y="3398838"/>
          <p14:tracePt t="8993" x="11002963" y="3408363"/>
          <p14:tracePt t="8996" x="10942638" y="3408363"/>
          <p14:tracePt t="9006" x="10823575" y="3408363"/>
          <p14:tracePt t="9022" x="10509250" y="3441700"/>
          <p14:tracePt t="9039" x="10323513" y="3467100"/>
          <p14:tracePt t="9041" x="10220325" y="3475038"/>
          <p14:tracePt t="9056" x="9898063" y="3502025"/>
          <p14:tracePt t="9057" x="9796463" y="3502025"/>
          <p14:tracePt t="9072" x="9515475" y="3502025"/>
          <p14:tracePt t="9074" x="9431338" y="3502025"/>
          <p14:tracePt t="9089" x="9251950" y="3502025"/>
          <p14:tracePt t="9091" x="9218613" y="3502025"/>
          <p14:tracePt t="9106" x="9201150" y="3502025"/>
          <p14:tracePt t="9188" x="9209088" y="3502025"/>
          <p14:tracePt t="9199" x="9261475" y="3509963"/>
          <p14:tracePt t="9206" x="9294813" y="3517900"/>
          <p14:tracePt t="9209" x="9328150" y="3517900"/>
          <p14:tracePt t="9222" x="9482138" y="3517900"/>
          <p14:tracePt t="9223" x="9540875" y="3517900"/>
          <p14:tracePt t="9240" x="9872663" y="3517900"/>
          <p14:tracePt t="9255" x="10101263" y="3517900"/>
          <p14:tracePt t="9256" x="10186988" y="3509963"/>
          <p14:tracePt t="9272" x="10382250" y="3509963"/>
          <p14:tracePt t="9273" x="10442575" y="3492500"/>
          <p14:tracePt t="9289" x="10671175" y="3459163"/>
          <p14:tracePt t="9306" x="10756900" y="3433763"/>
          <p14:tracePt t="9324" x="10764838" y="3433763"/>
          <p14:tracePt t="9328" x="10772775" y="3433763"/>
          <p14:tracePt t="9342" x="10782300" y="3433763"/>
          <p14:tracePt t="9490" x="10782300" y="3424238"/>
          <p14:tracePt t="9499" x="10772775" y="3424238"/>
          <p14:tracePt t="9512" x="10729913" y="3424238"/>
          <p14:tracePt t="9515" x="10704513" y="3424238"/>
          <p14:tracePt t="9522" x="10663238" y="3424238"/>
          <p14:tracePt t="9524" x="10620375" y="3424238"/>
          <p14:tracePt t="9539" x="10407650" y="3408363"/>
          <p14:tracePt t="9555" x="10153650" y="3408363"/>
          <p14:tracePt t="9572" x="9940925" y="3408363"/>
          <p14:tracePt t="9575" x="9906000" y="3398838"/>
          <p14:tracePt t="9577" x="9872663" y="3398838"/>
          <p14:tracePt t="9589" x="9812338" y="3390900"/>
          <p14:tracePt t="9605" x="9771063" y="3390900"/>
          <p14:tracePt t="9623" x="9753600" y="3390900"/>
          <p14:tracePt t="9639" x="9745663" y="3390900"/>
          <p14:tracePt t="9720" x="9753600" y="3390900"/>
          <p14:tracePt t="9730" x="9779000" y="3390900"/>
          <p14:tracePt t="9742" x="9796463" y="3390900"/>
          <p14:tracePt t="9745" x="9821863" y="3390900"/>
          <p14:tracePt t="9749" x="9839325" y="3390900"/>
          <p14:tracePt t="9752" x="9855200" y="3390900"/>
          <p14:tracePt t="9758" x="9880600" y="3390900"/>
          <p14:tracePt t="9760" x="9906000" y="3390900"/>
          <p14:tracePt t="9763" x="9931400" y="3390900"/>
          <p14:tracePt t="9772" x="9991725" y="3390900"/>
          <p14:tracePt t="9774" x="10025063" y="3390900"/>
          <p14:tracePt t="9788" x="10153650" y="3390900"/>
          <p14:tracePt t="9789" x="10194925" y="3390900"/>
          <p14:tracePt t="9805" x="10442575" y="3382963"/>
          <p14:tracePt t="9822" x="10653713" y="3355975"/>
          <p14:tracePt t="9824" x="10688638" y="3348038"/>
          <p14:tracePt t="9838" x="10739438" y="3340100"/>
          <p14:tracePt t="9855" x="10747375" y="3340100"/>
          <p14:tracePt t="9893" x="10756900" y="3330575"/>
          <p14:tracePt t="10424" x="10764838" y="3330575"/>
          <p14:tracePt t="10434" x="10790238" y="3330575"/>
          <p14:tracePt t="10440" x="10798175" y="3330575"/>
          <p14:tracePt t="10447" x="10823575" y="3330575"/>
          <p14:tracePt t="10449" x="10841038" y="3330575"/>
          <p14:tracePt t="10456" x="10848975" y="3330575"/>
          <p14:tracePt t="10472" x="10858500" y="3330575"/>
          <p14:tracePt t="10500" x="10866438" y="3330575"/>
          <p14:tracePt t="10508" x="10874375" y="3330575"/>
          <p14:tracePt t="10522" x="10934700" y="3314700"/>
          <p14:tracePt t="10525" x="10952163" y="3305175"/>
          <p14:tracePt t="10527" x="10985500" y="3305175"/>
          <p14:tracePt t="10538" x="11122025" y="3305175"/>
          <p14:tracePt t="10555" x="11291888" y="3305175"/>
          <p14:tracePt t="10571" x="11452225" y="3305175"/>
          <p14:tracePt t="10588" x="11512550" y="3305175"/>
          <p14:tracePt t="10590" x="11520488" y="3305175"/>
          <p14:tracePt t="10605" x="11530013" y="3305175"/>
          <p14:tracePt t="10633" x="11537950" y="3305175"/>
          <p14:tracePt t="10640" x="11545888" y="3297238"/>
          <p14:tracePt t="10656" x="11614150" y="3297238"/>
          <p14:tracePt t="10671" x="11715750" y="3297238"/>
          <p14:tracePt t="10672" x="11750675" y="3297238"/>
          <p14:tracePt t="10688" x="11844338" y="3297238"/>
          <p14:tracePt t="10689" x="11877675" y="3297238"/>
          <p14:tracePt t="10704" x="11961813" y="3297238"/>
          <p14:tracePt t="10721" x="12022138" y="3297238"/>
          <p14:tracePt t="10738" x="12047538" y="3297238"/>
          <p14:tracePt t="10739" x="12047538" y="3305175"/>
          <p14:tracePt t="10755" x="12055475" y="3305175"/>
          <p14:tracePt t="10783" x="12065000" y="3305175"/>
          <p14:tracePt t="10804" x="12072938" y="3305175"/>
          <p14:tracePt t="10812" x="12090400" y="3314700"/>
          <p14:tracePt t="10823" x="12098338" y="3322638"/>
          <p14:tracePt t="10838" x="12133263" y="3348038"/>
          <p14:tracePt t="10840" x="12133263" y="3355975"/>
          <p14:tracePt t="10856" x="12158663" y="3373438"/>
          <p14:tracePt t="10871" x="12184063" y="33829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2" name="Rectangle 1"/>
          <p:cNvSpPr/>
          <p:nvPr/>
        </p:nvSpPr>
        <p:spPr>
          <a:xfrm>
            <a:off x="527345" y="1160358"/>
            <a:ext cx="11073160" cy="661207"/>
          </a:xfrm>
          <a:prstGeom prst="rect">
            <a:avLst/>
          </a:prstGeom>
          <a:solidFill>
            <a:schemeClr val="accent2">
              <a:lumMod val="20000"/>
              <a:lumOff val="80000"/>
            </a:schemeClr>
          </a:soli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latin typeface="Times New Roman" panose="02020603050405020304" pitchFamily="18" charset="0"/>
                <a:cs typeface="Times New Roman" panose="02020603050405020304" pitchFamily="18" charset="0"/>
              </a:rPr>
              <a:t>In the previous lecture, </a:t>
            </a:r>
          </a:p>
        </p:txBody>
      </p:sp>
      <p:sp>
        <p:nvSpPr>
          <p:cNvPr id="5" name="TextBox 4">
            <a:extLst>
              <a:ext uri="{FF2B5EF4-FFF2-40B4-BE49-F238E27FC236}">
                <a16:creationId xmlns:a16="http://schemas.microsoft.com/office/drawing/2014/main" id="{0BE0634F-FD3C-8018-B40C-7B5FA46DE7CF}"/>
              </a:ext>
            </a:extLst>
          </p:cNvPr>
          <p:cNvSpPr txBox="1"/>
          <p:nvPr/>
        </p:nvSpPr>
        <p:spPr>
          <a:xfrm>
            <a:off x="527345" y="1831124"/>
            <a:ext cx="11073160" cy="4538230"/>
          </a:xfrm>
          <a:prstGeom prst="rect">
            <a:avLst/>
          </a:prstGeom>
          <a:noFill/>
        </p:spPr>
        <p:txBody>
          <a:bodyPr wrap="square">
            <a:spAutoFit/>
          </a:bodyPr>
          <a:lstStyle/>
          <a:p>
            <a:pPr marL="342900" indent="-342900">
              <a:lnSpc>
                <a:spcPct val="300000"/>
              </a:lnSpc>
              <a:buFont typeface="Wingdings" panose="05000000000000000000" pitchFamily="2" charset="2"/>
              <a:buChar char="Ø"/>
              <a:defRPr/>
            </a:pPr>
            <a:r>
              <a:rPr lang="en-US" altLang="ar-SA" sz="2000" b="1" dirty="0">
                <a:latin typeface="Times New Roman" panose="02020603050405020304" pitchFamily="18" charset="0"/>
                <a:cs typeface="+mj-cs"/>
              </a:rPr>
              <a:t>Marketing strategy (</a:t>
            </a:r>
            <a:r>
              <a:rPr lang="en-GB" altLang="ar-SA" sz="2000" b="1" dirty="0">
                <a:latin typeface="Times New Roman" panose="02020603050405020304" pitchFamily="18" charset="0"/>
                <a:cs typeface="+mj-cs"/>
              </a:rPr>
              <a:t>Introduction, </a:t>
            </a:r>
            <a:r>
              <a:rPr lang="en-US" altLang="ar-SA" sz="2000" b="1" dirty="0">
                <a:latin typeface="Times New Roman" panose="02020603050405020304" pitchFamily="18" charset="0"/>
                <a:cs typeface="+mj-cs"/>
              </a:rPr>
              <a:t>define, Developing and Creating )</a:t>
            </a:r>
            <a:endParaRPr lang="en-US" altLang="ar-SA" sz="2000" dirty="0">
              <a:latin typeface="Times New Roman" panose="02020603050405020304" pitchFamily="18" charset="0"/>
              <a:cs typeface="+mj-cs"/>
            </a:endParaRPr>
          </a:p>
          <a:p>
            <a:pPr marL="342900" indent="-342900">
              <a:lnSpc>
                <a:spcPct val="300000"/>
              </a:lnSpc>
              <a:buFont typeface="Wingdings" panose="05000000000000000000" pitchFamily="2" charset="2"/>
              <a:buChar char="Ø"/>
              <a:defRPr/>
            </a:pPr>
            <a:r>
              <a:rPr lang="en-US" sz="2000" b="1" dirty="0">
                <a:latin typeface="Times New Roman" panose="02020603050405020304" pitchFamily="18" charset="0"/>
                <a:cs typeface="+mj-cs"/>
              </a:rPr>
              <a:t>History of strategic marketing management</a:t>
            </a:r>
            <a:endParaRPr lang="en-US" altLang="ar-SA" sz="2000" b="1" dirty="0">
              <a:latin typeface="Times New Roman" panose="02020603050405020304" pitchFamily="18" charset="0"/>
              <a:cs typeface="+mj-cs"/>
            </a:endParaRPr>
          </a:p>
          <a:p>
            <a:pPr marL="342900" indent="-342900">
              <a:lnSpc>
                <a:spcPct val="300000"/>
              </a:lnSpc>
              <a:buFont typeface="Wingdings" panose="05000000000000000000" pitchFamily="2" charset="2"/>
              <a:buChar char="Ø"/>
              <a:defRPr/>
            </a:pPr>
            <a:r>
              <a:rPr lang="en-US" sz="2000" b="1" dirty="0">
                <a:latin typeface="Times New Roman" panose="02020603050405020304" pitchFamily="18" charset="0"/>
                <a:cs typeface="+mj-cs"/>
              </a:rPr>
              <a:t>Marketing strategy vs. marketing plan</a:t>
            </a:r>
          </a:p>
          <a:p>
            <a:pPr marL="342900" indent="-342900">
              <a:lnSpc>
                <a:spcPct val="300000"/>
              </a:lnSpc>
              <a:buFont typeface="Wingdings" panose="05000000000000000000" pitchFamily="2" charset="2"/>
              <a:buChar char="Ø"/>
              <a:defRPr/>
            </a:pPr>
            <a:r>
              <a:rPr lang="en-US" sz="2000" b="1" dirty="0">
                <a:latin typeface="Times New Roman" panose="02020603050405020304" pitchFamily="18" charset="0"/>
                <a:cs typeface="+mj-cs"/>
              </a:rPr>
              <a:t>Market Analysis</a:t>
            </a:r>
          </a:p>
          <a:p>
            <a:pPr marL="342900" indent="-342900">
              <a:lnSpc>
                <a:spcPct val="300000"/>
              </a:lnSpc>
              <a:buFont typeface="Wingdings" panose="05000000000000000000" pitchFamily="2" charset="2"/>
              <a:buChar char="Ø"/>
              <a:defRPr/>
            </a:pPr>
            <a:r>
              <a:rPr lang="en-US" altLang="ar-SA" sz="2000" b="1" dirty="0">
                <a:latin typeface="Times New Roman" panose="02020603050405020304" pitchFamily="18" charset="0"/>
                <a:cs typeface="+mj-cs"/>
              </a:rPr>
              <a:t>Explain The (4 P’s)  and (7 P’s)  of Marketing</a:t>
            </a:r>
          </a:p>
        </p:txBody>
      </p:sp>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573756"/>
    </mc:Choice>
    <mc:Fallback xmlns="">
      <p:transition advTm="573756"/>
    </mc:Fallback>
  </mc:AlternateContent>
  <p:extLst>
    <p:ext uri="{3A86A75C-4F4B-4683-9AE1-C65F6400EC91}">
      <p14:laserTraceLst xmlns:p14="http://schemas.microsoft.com/office/powerpoint/2010/main">
        <p14:tracePtLst>
          <p14:tracePt t="1036" x="11877675" y="3756025"/>
          <p14:tracePt t="1042" x="11758613" y="3790950"/>
          <p14:tracePt t="1048" x="11530013" y="3849688"/>
          <p14:tracePt t="1049" x="11426825" y="3883025"/>
          <p14:tracePt t="1053" x="11325225" y="3900488"/>
          <p14:tracePt t="1063" x="11249025" y="3917950"/>
          <p14:tracePt t="1067" x="11087100" y="3960813"/>
          <p14:tracePt t="1078" x="10909300" y="4011613"/>
          <p14:tracePt t="1094" x="10764838" y="4027488"/>
          <p14:tracePt t="1111" x="10679113" y="4037013"/>
          <p14:tracePt t="1127" x="10594975" y="4027488"/>
          <p14:tracePt t="1144" x="10544175" y="4027488"/>
          <p14:tracePt t="1161" x="10483850" y="4027488"/>
          <p14:tracePt t="1164" x="10475913" y="4027488"/>
          <p14:tracePt t="1177" x="10458450" y="4027488"/>
          <p14:tracePt t="1179" x="10450513" y="4027488"/>
          <p14:tracePt t="1195" x="10425113" y="4027488"/>
          <p14:tracePt t="1211" x="10390188" y="4027488"/>
          <p14:tracePt t="1212" x="10382250" y="4027488"/>
          <p14:tracePt t="1228" x="10323513" y="4027488"/>
          <p14:tracePt t="1229" x="10298113" y="4027488"/>
          <p14:tracePt t="1245" x="10186988" y="4027488"/>
          <p14:tracePt t="1262" x="10042525" y="4027488"/>
          <p14:tracePt t="1263" x="9991725" y="4027488"/>
          <p14:tracePt t="1278" x="9812338" y="4027488"/>
          <p14:tracePt t="1280" x="9753600" y="4027488"/>
          <p14:tracePt t="1282" x="9702800" y="4027488"/>
          <p14:tracePt t="1295" x="9540875" y="4027488"/>
          <p14:tracePt t="1298" x="9515475" y="4011613"/>
          <p14:tracePt t="1312" x="9447213" y="4011613"/>
          <p14:tracePt t="1314" x="9413875" y="4011613"/>
          <p14:tracePt t="1328" x="9277350" y="4011613"/>
          <p14:tracePt t="1329" x="9218613" y="4011613"/>
          <p14:tracePt t="1345" x="8912225" y="4027488"/>
          <p14:tracePt t="1362" x="8767763" y="4044950"/>
          <p14:tracePt t="1364" x="8691563" y="4052888"/>
          <p14:tracePt t="1378" x="8539163" y="4052888"/>
          <p14:tracePt t="1379" x="8504238" y="4052888"/>
          <p14:tracePt t="1395" x="8453438" y="4052888"/>
          <p14:tracePt t="1396" x="8435975" y="4052888"/>
          <p14:tracePt t="1411" x="8420100" y="4052888"/>
          <p14:tracePt t="1413" x="8410575" y="4052888"/>
          <p14:tracePt t="1428" x="8394700" y="4044950"/>
          <p14:tracePt t="1430" x="8385175" y="4044950"/>
          <p14:tracePt t="1445" x="8369300" y="4044950"/>
          <p14:tracePt t="1446" x="8359775" y="4044950"/>
          <p14:tracePt t="1461" x="8343900" y="4044950"/>
          <p14:tracePt t="1462" x="8334375" y="4027488"/>
          <p14:tracePt t="1479" x="8326438" y="4027488"/>
          <p14:tracePt t="1495" x="8318500" y="4027488"/>
          <p14:tracePt t="1514" x="8301038" y="4027488"/>
          <p14:tracePt t="1530" x="8291513" y="4027488"/>
          <p14:tracePt t="1551" x="8275638" y="4027488"/>
          <p14:tracePt t="1562" x="8266113" y="4027488"/>
          <p14:tracePt t="1608" x="8258175" y="4027488"/>
          <p14:tracePt t="1615" x="8240713" y="4027488"/>
          <p14:tracePt t="1630" x="8232775" y="4011613"/>
          <p14:tracePt t="1634" x="8224838" y="4011613"/>
          <p14:tracePt t="1639" x="8215313" y="4011613"/>
          <p14:tracePt t="1646" x="8189913" y="4002088"/>
          <p14:tracePt t="1661" x="8174038" y="3994150"/>
          <p14:tracePt t="1662" x="8164513" y="3994150"/>
          <p14:tracePt t="1678" x="8156575" y="3994150"/>
          <p14:tracePt t="1694" x="8139113" y="3986213"/>
          <p14:tracePt t="1711" x="8131175" y="3986213"/>
          <p14:tracePt t="1735" x="8121650" y="3986213"/>
          <p14:tracePt t="1744" x="8113713" y="3976688"/>
          <p14:tracePt t="1774" x="8105775" y="3968750"/>
          <p14:tracePt t="1799" x="8096250" y="3968750"/>
          <p14:tracePt t="1803" x="8080375" y="3968750"/>
          <p14:tracePt t="1819" x="8070850" y="3968750"/>
          <p14:tracePt t="1827" x="8062913" y="3968750"/>
          <p14:tracePt t="1850" x="8045450" y="3968750"/>
          <p14:tracePt t="1861" x="8037513" y="3968750"/>
          <p14:tracePt t="1882" x="8029575" y="3968750"/>
          <p14:tracePt t="1902" x="8020050" y="3968750"/>
          <p14:tracePt t="2968" x="8012113" y="3968750"/>
          <p14:tracePt t="2975" x="8004175" y="3968750"/>
          <p14:tracePt t="2979" x="7994650" y="3968750"/>
          <p14:tracePt t="2994" x="7926388" y="3968750"/>
          <p14:tracePt t="2996" x="7885113" y="3976688"/>
          <p14:tracePt t="3011" x="7629525" y="4052888"/>
          <p14:tracePt t="3014" x="7553325" y="4062413"/>
          <p14:tracePt t="3027" x="7323138" y="4070350"/>
          <p14:tracePt t="3030" x="7264400" y="4070350"/>
          <p14:tracePt t="3043" x="7069138" y="4037013"/>
          <p14:tracePt t="3045" x="7008813" y="4011613"/>
          <p14:tracePt t="3059" x="6838950" y="3857625"/>
          <p14:tracePt t="3076" x="6559550" y="3629025"/>
          <p14:tracePt t="3077" x="6473825" y="3560763"/>
          <p14:tracePt t="3093" x="6245225" y="3322638"/>
          <p14:tracePt t="3094" x="6167438" y="3271838"/>
          <p14:tracePt t="3110" x="5819775" y="3008313"/>
          <p14:tracePt t="3110" x="5735638" y="2949575"/>
          <p14:tracePt t="3127" x="5429250" y="2736850"/>
          <p14:tracePt t="3143" x="5208588" y="2582863"/>
          <p14:tracePt t="3144" x="5132388" y="2524125"/>
          <p14:tracePt t="3159" x="4910138" y="2336800"/>
          <p14:tracePt t="3176" x="4749800" y="2133600"/>
          <p14:tracePt t="3193" x="4613275" y="1938338"/>
          <p14:tracePt t="3210" x="4451350" y="1674813"/>
          <p14:tracePt t="3227" x="4375150" y="1546225"/>
          <p14:tracePt t="3230" x="4359275" y="1520825"/>
          <p14:tracePt t="3244" x="4341813" y="1495425"/>
          <p14:tracePt t="3245" x="4341813" y="1470025"/>
          <p14:tracePt t="3261" x="4332288" y="1419225"/>
          <p14:tracePt t="3277" x="4341813" y="1317625"/>
          <p14:tracePt t="3293" x="4400550" y="1249363"/>
          <p14:tracePt t="3294" x="4425950" y="1206500"/>
          <p14:tracePt t="3309" x="4554538" y="1079500"/>
          <p14:tracePt t="3311" x="4605338" y="1044575"/>
          <p14:tracePt t="3326" x="4876800" y="823913"/>
          <p14:tracePt t="3343" x="5157788" y="636588"/>
          <p14:tracePt t="3344" x="5233988" y="585788"/>
          <p14:tracePt t="3359" x="5497513" y="425450"/>
          <p14:tracePt t="3376" x="5624513" y="331788"/>
          <p14:tracePt t="3393" x="5675313" y="306388"/>
          <p14:tracePt t="3409" x="5708650" y="296863"/>
          <p14:tracePt t="3426" x="5761038" y="296863"/>
          <p14:tracePt t="3443" x="5845175" y="339725"/>
          <p14:tracePt t="3445" x="5870575" y="357188"/>
          <p14:tracePt t="3460" x="5938838" y="400050"/>
          <p14:tracePt t="3461" x="5956300" y="415925"/>
          <p14:tracePt t="3477" x="6024563" y="466725"/>
          <p14:tracePt t="3478" x="6057900" y="484188"/>
          <p14:tracePt t="3494" x="6184900" y="552450"/>
          <p14:tracePt t="3496" x="6227763" y="577850"/>
          <p14:tracePt t="3498" x="6278563" y="595313"/>
          <p14:tracePt t="3510" x="6415088" y="620713"/>
          <p14:tracePt t="3511" x="6483350" y="646113"/>
          <p14:tracePt t="3514" x="6575425" y="671513"/>
          <p14:tracePt t="3515" x="6653213" y="688975"/>
          <p14:tracePt t="3527" x="6881813" y="755650"/>
          <p14:tracePt t="3543" x="7137400" y="849313"/>
          <p14:tracePt t="3544" x="7213600" y="884238"/>
          <p14:tracePt t="3560" x="7451725" y="1019175"/>
          <p14:tracePt t="3561" x="7493000" y="1044575"/>
          <p14:tracePt t="3564" x="7545388" y="1087438"/>
          <p14:tracePt t="3576" x="7654925" y="1216025"/>
          <p14:tracePt t="3593" x="7715250" y="1368425"/>
          <p14:tracePt t="3595" x="7723188" y="1393825"/>
          <p14:tracePt t="3610" x="7748588" y="1538288"/>
          <p14:tracePt t="3611" x="7756525" y="1581150"/>
          <p14:tracePt t="3626" x="7756525" y="1758950"/>
          <p14:tracePt t="3643" x="7781925" y="1911350"/>
          <p14:tracePt t="3645" x="7781925" y="1954213"/>
          <p14:tracePt t="3659" x="7799388" y="2039938"/>
          <p14:tracePt t="3661" x="7799388" y="2073275"/>
          <p14:tracePt t="3677" x="7799388" y="2200275"/>
          <p14:tracePt t="3693" x="7824788" y="2336800"/>
          <p14:tracePt t="3694" x="7824788" y="2397125"/>
          <p14:tracePt t="3709" x="7799388" y="2582863"/>
          <p14:tracePt t="3710" x="7781925" y="2651125"/>
          <p14:tracePt t="3727" x="7672388" y="3059113"/>
          <p14:tracePt t="3743" x="7604125" y="3322638"/>
          <p14:tracePt t="3745" x="7586663" y="3398838"/>
          <p14:tracePt t="3759" x="7518400" y="3611563"/>
          <p14:tracePt t="3760" x="7510463" y="3671888"/>
          <p14:tracePt t="3776" x="7467600" y="3832225"/>
          <p14:tracePt t="3793" x="7442200" y="3917950"/>
          <p14:tracePt t="3796" x="7442200" y="3925888"/>
          <p14:tracePt t="3810" x="7434263" y="3960813"/>
          <p14:tracePt t="3811" x="7434263" y="3968750"/>
          <p14:tracePt t="3826" x="7426325" y="3986213"/>
          <p14:tracePt t="3849" x="7426325" y="4002088"/>
          <p14:tracePt t="6722" x="7426325" y="4011613"/>
          <p14:tracePt t="6731" x="7416800" y="4019550"/>
          <p14:tracePt t="8217" x="7383463" y="3943350"/>
          <p14:tracePt t="8230" x="7332663" y="3763963"/>
          <p14:tracePt t="8233" x="7323138" y="3705225"/>
          <p14:tracePt t="8236" x="7307263" y="3646488"/>
          <p14:tracePt t="8244" x="7264400" y="3543300"/>
          <p14:tracePt t="8257" x="7229475" y="3459163"/>
          <p14:tracePt t="8273" x="7178675" y="3365500"/>
          <p14:tracePt t="8275" x="7170738" y="3340100"/>
          <p14:tracePt t="8289" x="7077075" y="3195638"/>
          <p14:tracePt t="8306" x="7018338" y="3109913"/>
          <p14:tracePt t="8323" x="6975475" y="3041650"/>
          <p14:tracePt t="8325" x="6950075" y="3016250"/>
          <p14:tracePt t="8340" x="6942138" y="2990850"/>
          <p14:tracePt t="8340" x="6924675" y="2974975"/>
          <p14:tracePt t="8357" x="6907213" y="2940050"/>
          <p14:tracePt t="8358" x="6899275" y="2922588"/>
          <p14:tracePt t="8373" x="6881813" y="2906713"/>
          <p14:tracePt t="8375" x="6881813" y="2897188"/>
          <p14:tracePt t="8391" x="6838950" y="2863850"/>
          <p14:tracePt t="8407" x="6813550" y="2855913"/>
          <p14:tracePt t="8408" x="6805613" y="2846388"/>
          <p14:tracePt t="8424" x="6797675" y="2838450"/>
          <p14:tracePt t="8426" x="6780213" y="2830513"/>
          <p14:tracePt t="8444" x="6770688" y="2830513"/>
          <p14:tracePt t="8457" x="6745288" y="2830513"/>
          <p14:tracePt t="8460" x="6737350" y="2830513"/>
          <p14:tracePt t="8474" x="6694488" y="2846388"/>
          <p14:tracePt t="8501" x="6686550" y="2855913"/>
          <p14:tracePt t="8509" x="6678613" y="2855913"/>
          <p14:tracePt t="8523" x="6661150" y="2881313"/>
          <p14:tracePt t="8526" x="6661150" y="2889250"/>
          <p14:tracePt t="8541" x="6610350" y="2965450"/>
          <p14:tracePt t="8556" x="6559550" y="3084513"/>
          <p14:tracePt t="8557" x="6542088" y="3135313"/>
          <p14:tracePt t="8573" x="6483350" y="3355975"/>
          <p14:tracePt t="8575" x="6465888" y="3441700"/>
          <p14:tracePt t="8591" x="6311900" y="3986213"/>
          <p14:tracePt t="8607" x="6184900" y="4470400"/>
          <p14:tracePt t="8623" x="6091238" y="4835525"/>
          <p14:tracePt t="8624" x="6057900" y="4946650"/>
          <p14:tracePt t="8639" x="5946775" y="5395913"/>
          <p14:tracePt t="8656" x="5845175" y="5778500"/>
          <p14:tracePt t="8673" x="5768975" y="6127750"/>
          <p14:tracePt t="8676" x="5743575" y="6203950"/>
          <p14:tracePt t="8690" x="5718175" y="6450013"/>
          <p14:tracePt t="8706" x="5683250" y="6688138"/>
          <p14:tracePt t="8723" x="5683250" y="6840538"/>
          <p14:tracePt t="8925" x="5880100" y="6781800"/>
          <p14:tracePt t="8930" x="5997575" y="6705600"/>
          <p14:tracePt t="8934" x="6057900" y="6662738"/>
          <p14:tracePt t="8940" x="6134100" y="6611938"/>
          <p14:tracePt t="8943" x="6210300" y="6569075"/>
          <p14:tracePt t="8957" x="6465888" y="6399213"/>
          <p14:tracePt t="8973" x="6661150" y="6262688"/>
          <p14:tracePt t="8975" x="6729413" y="6221413"/>
          <p14:tracePt t="8990" x="6915150" y="6092825"/>
          <p14:tracePt t="8991" x="7034213" y="6008688"/>
          <p14:tracePt t="9007" x="7239000" y="5813425"/>
          <p14:tracePt t="9023" x="7434263" y="5634038"/>
          <p14:tracePt t="9024" x="7502525" y="5565775"/>
          <p14:tracePt t="9039" x="7799388" y="5345113"/>
          <p14:tracePt t="9056" x="8045450" y="5157788"/>
          <p14:tracePt t="9072" x="8139113" y="5064125"/>
          <p14:tracePt t="9089" x="8164513" y="5038725"/>
          <p14:tracePt t="13551" x="8147050" y="5038725"/>
          <p14:tracePt t="13604" x="8139113" y="5048250"/>
          <p14:tracePt t="13697" x="8131175" y="5056188"/>
          <p14:tracePt t="13728" x="8121650" y="5056188"/>
          <p14:tracePt t="13732" x="8121650" y="5064125"/>
          <p14:tracePt t="13857" x="8113713" y="5073650"/>
          <p14:tracePt t="13938" x="8105775" y="5073650"/>
          <p14:tracePt t="13987" x="8096250" y="5091113"/>
          <p14:tracePt t="14085" x="8096250" y="5099050"/>
          <p14:tracePt t="14129" x="8080375" y="5099050"/>
          <p14:tracePt t="14157" x="8070850" y="5106988"/>
          <p14:tracePt t="14174" x="8070850" y="5124450"/>
          <p14:tracePt t="14227" x="8062913" y="5124450"/>
          <p14:tracePt t="14259" x="8045450" y="5141913"/>
          <p14:tracePt t="14355" x="8045450" y="5149850"/>
          <p14:tracePt t="14414" x="8029575" y="5157788"/>
          <p14:tracePt t="14456" x="8020050" y="5167313"/>
          <p14:tracePt t="14469" x="8012113" y="5175250"/>
          <p14:tracePt t="14487" x="8004175" y="5183188"/>
          <p14:tracePt t="14504" x="7994650" y="5192713"/>
          <p14:tracePt t="14531" x="7994650" y="5200650"/>
          <p14:tracePt t="14549" x="7977188" y="5208588"/>
          <p14:tracePt t="14577" x="7969250" y="5218113"/>
          <p14:tracePt t="14591" x="7961313" y="5235575"/>
          <p14:tracePt t="14621" x="7951788" y="5243513"/>
          <p14:tracePt t="14645" x="7943850" y="5243513"/>
          <p14:tracePt t="14681" x="7943850" y="5251450"/>
          <p14:tracePt t="14718" x="7943850" y="5260975"/>
          <p14:tracePt t="14783" x="7935913" y="5260975"/>
          <p14:tracePt t="14791" x="7926388" y="5268913"/>
          <p14:tracePt t="14810" x="7926388" y="5276850"/>
          <p14:tracePt t="14830" x="7918450" y="5276850"/>
          <p14:tracePt t="14860" x="7918450" y="5286375"/>
          <p14:tracePt t="14864" x="7910513" y="5294313"/>
          <p14:tracePt t="14903" x="7910513" y="5302250"/>
          <p14:tracePt t="14963" x="7900988" y="5302250"/>
          <p14:tracePt t="15215" x="7900988" y="5319713"/>
          <p14:tracePt t="15231" x="7893050" y="5327650"/>
          <p14:tracePt t="15659" x="7885113" y="5337175"/>
          <p14:tracePt t="15670" x="7867650" y="5353050"/>
          <p14:tracePt t="15678" x="7859713" y="5362575"/>
          <p14:tracePt t="15703" x="7842250" y="5380038"/>
          <p14:tracePt t="15797" x="7824788" y="5395913"/>
          <p14:tracePt t="15892" x="7807325" y="5413375"/>
          <p14:tracePt t="15936" x="7791450" y="5430838"/>
          <p14:tracePt t="15976" x="7781925" y="5438775"/>
          <p14:tracePt t="16013" x="7773988" y="5446713"/>
          <p14:tracePt t="16051" x="7766050" y="5456238"/>
          <p14:tracePt t="16082" x="7756525" y="5472113"/>
          <p14:tracePt t="16165" x="7748588" y="5481638"/>
          <p14:tracePt t="16177" x="7731125" y="5489575"/>
          <p14:tracePt t="16385" x="7723188" y="5507038"/>
          <p14:tracePt t="21657" x="7723188" y="5514975"/>
          <p14:tracePt t="21747" x="7715250" y="5524500"/>
          <p14:tracePt t="21923" x="7705725" y="5524500"/>
          <p14:tracePt t="22257" x="7705725" y="5540375"/>
          <p14:tracePt t="22266" x="7697788" y="5549900"/>
          <p14:tracePt t="26155" x="7688263" y="5549900"/>
          <p14:tracePt t="26175" x="7688263" y="5565775"/>
          <p14:tracePt t="26181" x="7680325" y="5575300"/>
          <p14:tracePt t="26211" x="7672388" y="5575300"/>
          <p14:tracePt t="26247" x="7672388" y="5583238"/>
          <p14:tracePt t="110667" x="7662863" y="5583238"/>
          <p14:tracePt t="110676" x="7654925" y="5575300"/>
          <p14:tracePt t="110684" x="7646988" y="5565775"/>
          <p14:tracePt t="110685" x="7637463" y="5565775"/>
          <p14:tracePt t="110710" x="7553325" y="5464175"/>
          <p14:tracePt t="110727" x="7391400" y="5337175"/>
          <p14:tracePt t="110730" x="7358063" y="5302250"/>
          <p14:tracePt t="110732" x="7315200" y="5260975"/>
          <p14:tracePt t="110743" x="7239000" y="5157788"/>
          <p14:tracePt t="110744" x="7196138" y="5106988"/>
          <p14:tracePt t="110760" x="7077075" y="4911725"/>
          <p14:tracePt t="110776" x="6958013" y="4733925"/>
          <p14:tracePt t="110793" x="6889750" y="4640263"/>
          <p14:tracePt t="110795" x="6864350" y="4605338"/>
          <p14:tracePt t="110810" x="6745288" y="4478338"/>
          <p14:tracePt t="110812" x="6694488" y="4427538"/>
          <p14:tracePt t="110827" x="6534150" y="4249738"/>
          <p14:tracePt t="110828" x="6465888" y="4189413"/>
          <p14:tracePt t="110845" x="6100763" y="3935413"/>
          <p14:tracePt t="110862" x="5905500" y="3790950"/>
          <p14:tracePt t="110867" x="5794375" y="3697288"/>
          <p14:tracePt t="110872" x="5726113" y="3654425"/>
          <p14:tracePt t="110874" x="5675313" y="3594100"/>
          <p14:tracePt t="110884" x="5581650" y="3492500"/>
          <p14:tracePt t="110885" x="5530850" y="3449638"/>
          <p14:tracePt t="110893" x="5487988" y="3398838"/>
          <p14:tracePt t="110894" x="5437188" y="3365500"/>
          <p14:tracePt t="110909" x="5327650" y="3263900"/>
          <p14:tracePt t="110926" x="5233988" y="3211513"/>
          <p14:tracePt t="110943" x="5208588" y="3186113"/>
          <p14:tracePt t="110960" x="5183188" y="3178175"/>
          <p14:tracePt t="110976" x="5183188" y="3170238"/>
          <p14:tracePt t="110998" x="5173663" y="3152775"/>
          <p14:tracePt t="111011" x="5173663" y="3144838"/>
          <p14:tracePt t="111027" x="5157788" y="3119438"/>
          <p14:tracePt t="111029" x="5157788" y="3109913"/>
          <p14:tracePt t="111043" x="5132388" y="3076575"/>
          <p14:tracePt t="111045" x="5132388" y="3059113"/>
          <p14:tracePt t="111062" x="5114925" y="3008313"/>
          <p14:tracePt t="111079" x="5106988" y="2957513"/>
          <p14:tracePt t="111083" x="5097463" y="2906713"/>
          <p14:tracePt t="111094" x="5080000" y="2889250"/>
          <p14:tracePt t="111096" x="5080000" y="2871788"/>
          <p14:tracePt t="111097" x="5080000" y="2846388"/>
          <p14:tracePt t="111109" x="5080000" y="2778125"/>
          <p14:tracePt t="111126" x="5080000" y="2701925"/>
          <p14:tracePt t="111142" x="5064125" y="2651125"/>
          <p14:tracePt t="111159" x="5029200" y="2625725"/>
          <p14:tracePt t="111176" x="4995863" y="2600325"/>
          <p14:tracePt t="111193" x="4935538" y="2592388"/>
          <p14:tracePt t="111195" x="4910138" y="2592388"/>
          <p14:tracePt t="111209" x="4833938" y="2592388"/>
          <p14:tracePt t="111210" x="4826000" y="2592388"/>
          <p14:tracePt t="111226" x="4765675" y="2592388"/>
          <p14:tracePt t="111243" x="4714875" y="2608263"/>
          <p14:tracePt t="111245" x="4699000" y="2608263"/>
          <p14:tracePt t="111261" x="4656138" y="2625725"/>
          <p14:tracePt t="111276" x="4605338" y="2651125"/>
          <p14:tracePt t="111278" x="4579938" y="2660650"/>
          <p14:tracePt t="111293" x="4545013" y="2686050"/>
          <p14:tracePt t="111294" x="4529138" y="2693988"/>
          <p14:tracePt t="111309" x="4476750" y="2711450"/>
          <p14:tracePt t="111326" x="4435475" y="2711450"/>
          <p14:tracePt t="111342" x="4418013" y="2711450"/>
          <p14:tracePt t="111343" x="4400550" y="2711450"/>
          <p14:tracePt t="111359" x="4375150" y="2711450"/>
          <p14:tracePt t="111376" x="4341813" y="2719388"/>
          <p14:tracePt t="111393" x="4316413" y="2736850"/>
          <p14:tracePt t="111410" x="4306888" y="2736850"/>
          <p14:tracePt t="111412" x="4291013" y="2744788"/>
          <p14:tracePt t="111427" x="4256088" y="2762250"/>
          <p14:tracePt t="111443" x="4222750" y="2778125"/>
          <p14:tracePt t="111461" x="4171950" y="2820988"/>
          <p14:tracePt t="111477" x="4137025" y="2863850"/>
          <p14:tracePt t="111478" x="4129088" y="2863850"/>
          <p14:tracePt t="111493" x="4111625" y="2889250"/>
          <p14:tracePt t="111494" x="4111625" y="2897188"/>
          <p14:tracePt t="111509" x="4086225" y="2906713"/>
          <p14:tracePt t="111526" x="4078288" y="2932113"/>
          <p14:tracePt t="111543" x="4060825" y="2949575"/>
          <p14:tracePt t="111545" x="4060825" y="2957513"/>
          <p14:tracePt t="111579" x="4052888" y="2965450"/>
          <p14:tracePt t="111587" x="4044950" y="2974975"/>
          <p14:tracePt t="111595" x="4035425" y="2982913"/>
          <p14:tracePt t="111611" x="4017963" y="3008313"/>
          <p14:tracePt t="111627" x="4002088" y="3033713"/>
          <p14:tracePt t="111628" x="3992563" y="3041650"/>
          <p14:tracePt t="111643" x="3984625" y="3051175"/>
          <p14:tracePt t="111644" x="3976688" y="3059113"/>
          <p14:tracePt t="111660" x="3967163" y="3059113"/>
          <p14:tracePt t="111678" x="3967163" y="3076575"/>
          <p14:tracePt t="112083" x="3967163" y="3067050"/>
          <p14:tracePt t="112092" x="3976688" y="3059113"/>
          <p14:tracePt t="112105" x="3976688" y="3051175"/>
          <p14:tracePt t="112126" x="3976688" y="3041650"/>
          <p14:tracePt t="112148" x="3976688" y="3033713"/>
          <p14:tracePt t="112183" x="3984625" y="3016250"/>
          <p14:tracePt t="112188" x="3992563" y="3016250"/>
          <p14:tracePt t="114435" x="4002088" y="3008313"/>
          <p14:tracePt t="114710" x="4010025" y="3008313"/>
          <p14:tracePt t="114720" x="4017963" y="3000375"/>
          <p14:tracePt t="114722" x="4017963" y="2990850"/>
          <p14:tracePt t="114729" x="4027488" y="2990850"/>
          <p14:tracePt t="114741" x="4044950" y="2990850"/>
          <p14:tracePt t="114793" x="4060825" y="2982913"/>
          <p14:tracePt t="114800" x="4070350" y="2974975"/>
          <p14:tracePt t="114814" x="4078288" y="2974975"/>
          <p14:tracePt t="114818" x="4095750" y="2965450"/>
          <p14:tracePt t="114820" x="4111625" y="2957513"/>
          <p14:tracePt t="114824" x="4121150" y="2940050"/>
          <p14:tracePt t="114841" x="4179888" y="2914650"/>
          <p14:tracePt t="114841" x="4197350" y="2906713"/>
          <p14:tracePt t="114857" x="4230688" y="2889250"/>
          <p14:tracePt t="114874" x="4256088" y="2863850"/>
          <p14:tracePt t="114891" x="4265613" y="2846388"/>
          <p14:tracePt t="114893" x="4281488" y="2838450"/>
          <p14:tracePt t="114908" x="4291013" y="2830513"/>
          <p14:tracePt t="114909" x="4298950" y="2830513"/>
          <p14:tracePt t="114925" x="4316413" y="2813050"/>
          <p14:tracePt t="114941" x="4332288" y="2787650"/>
          <p14:tracePt t="114944" x="4332288" y="2778125"/>
          <p14:tracePt t="114957" x="4341813" y="2752725"/>
          <p14:tracePt t="114959" x="4349750" y="2736850"/>
          <p14:tracePt t="114974" x="4367213" y="2711450"/>
          <p14:tracePt t="114991" x="4392613" y="2686050"/>
          <p14:tracePt t="114994" x="4392613" y="2676525"/>
          <p14:tracePt t="114996" x="4400550" y="2660650"/>
          <p14:tracePt t="115007" x="4418013" y="2643188"/>
          <p14:tracePt t="115024" x="4435475" y="2608263"/>
          <p14:tracePt t="115041" x="4443413" y="2557463"/>
          <p14:tracePt t="115057" x="4451350" y="2498725"/>
          <p14:tracePt t="115074" x="4468813" y="2455863"/>
          <p14:tracePt t="115091" x="4476750" y="2430463"/>
          <p14:tracePt t="115093" x="4476750" y="2422525"/>
          <p14:tracePt t="115107" x="4476750" y="2397125"/>
          <p14:tracePt t="115125" x="4476750" y="2371725"/>
          <p14:tracePt t="115142" x="4468813" y="2354263"/>
          <p14:tracePt t="115143" x="4468813" y="2344738"/>
          <p14:tracePt t="115161" x="4468813" y="2293938"/>
          <p14:tracePt t="115175" x="4460875" y="2268538"/>
          <p14:tracePt t="115190" x="4451350" y="2243138"/>
          <p14:tracePt t="115207" x="4443413" y="2227263"/>
          <p14:tracePt t="115208" x="4435475" y="2227263"/>
          <p14:tracePt t="115223" x="4425950" y="2200275"/>
          <p14:tracePt t="115240" x="4410075" y="2184400"/>
          <p14:tracePt t="115256" x="4384675" y="2149475"/>
          <p14:tracePt t="115273" x="4359275" y="2108200"/>
          <p14:tracePt t="115290" x="4316413" y="2090738"/>
          <p14:tracePt t="115307" x="4291013" y="2073275"/>
          <p14:tracePt t="115308" x="4281488" y="2065338"/>
          <p14:tracePt t="115325" x="4256088" y="2047875"/>
          <p14:tracePt t="115341" x="4222750" y="2039938"/>
          <p14:tracePt t="115342" x="4214813" y="2039938"/>
          <p14:tracePt t="115358" x="4179888" y="2030413"/>
          <p14:tracePt t="115375" x="4171950" y="2022475"/>
          <p14:tracePt t="115378" x="4162425" y="2022475"/>
          <p14:tracePt t="115391" x="4154488" y="2022475"/>
          <p14:tracePt t="115408" x="4137025" y="2022475"/>
          <p14:tracePt t="115426" x="4095750" y="2022475"/>
          <p14:tracePt t="115428" x="4086225" y="2022475"/>
          <p14:tracePt t="115441" x="4052888" y="2022475"/>
          <p14:tracePt t="115443" x="4035425" y="2022475"/>
          <p14:tracePt t="115457" x="3984625" y="2022475"/>
          <p14:tracePt t="115458" x="3976688" y="2022475"/>
          <p14:tracePt t="115474" x="3908425" y="2022475"/>
          <p14:tracePt t="115490" x="3865563" y="2022475"/>
          <p14:tracePt t="115494" x="3848100" y="2022475"/>
          <p14:tracePt t="115507" x="3806825" y="2039938"/>
          <p14:tracePt t="115509" x="3789363" y="2039938"/>
          <p14:tracePt t="115525" x="3746500" y="2039938"/>
          <p14:tracePt t="115542" x="3729038" y="2065338"/>
          <p14:tracePt t="115543" x="3721100" y="2065338"/>
          <p14:tracePt t="115557" x="3695700" y="2082800"/>
          <p14:tracePt t="115560" x="3678238" y="2090738"/>
          <p14:tracePt t="115562" x="3670300" y="2098675"/>
          <p14:tracePt t="115573" x="3662363" y="2108200"/>
          <p14:tracePt t="115590" x="3652838" y="2108200"/>
          <p14:tracePt t="115591" x="3644900" y="2108200"/>
          <p14:tracePt t="115607" x="3619500" y="2124075"/>
          <p14:tracePt t="115624" x="3602038" y="2133600"/>
          <p14:tracePt t="115627" x="3594100" y="2141538"/>
          <p14:tracePt t="115641" x="3594100" y="2149475"/>
          <p14:tracePt t="115644" x="3586163" y="2149475"/>
          <p14:tracePt t="115657" x="3568700" y="2159000"/>
          <p14:tracePt t="115674" x="3543300" y="2200275"/>
          <p14:tracePt t="115691" x="3517900" y="2217738"/>
          <p14:tracePt t="115695" x="3517900" y="2227263"/>
          <p14:tracePt t="115697" x="3517900" y="2235200"/>
          <p14:tracePt t="115707" x="3500438" y="2252663"/>
          <p14:tracePt t="115710" x="3500438" y="2260600"/>
          <p14:tracePt t="115725" x="3482975" y="2286000"/>
          <p14:tracePt t="115740" x="3467100" y="2328863"/>
          <p14:tracePt t="115741" x="3467100" y="2336800"/>
          <p14:tracePt t="115757" x="3441700" y="2371725"/>
          <p14:tracePt t="115760" x="3432175" y="2387600"/>
          <p14:tracePt t="115775" x="3414713" y="2438400"/>
          <p14:tracePt t="115791" x="3406775" y="2473325"/>
          <p14:tracePt t="115792" x="3406775" y="2489200"/>
          <p14:tracePt t="115807" x="3406775" y="2516188"/>
          <p14:tracePt t="115809" x="3398838" y="2532063"/>
          <p14:tracePt t="115824" x="3389313" y="2557463"/>
          <p14:tracePt t="115840" x="3389313" y="2592388"/>
          <p14:tracePt t="115844" x="3389313" y="2608263"/>
          <p14:tracePt t="115858" x="3389313" y="2625725"/>
          <p14:tracePt t="115860" x="3389313" y="2633663"/>
          <p14:tracePt t="115875" x="3389313" y="2651125"/>
          <p14:tracePt t="115879" x="3389313" y="2668588"/>
          <p14:tracePt t="115891" x="3389313" y="2686050"/>
          <p14:tracePt t="115894" x="3389313" y="2701925"/>
          <p14:tracePt t="115907" x="3398838" y="2719388"/>
          <p14:tracePt t="115910" x="3398838" y="2727325"/>
          <p14:tracePt t="115923" x="3414713" y="2778125"/>
          <p14:tracePt t="115925" x="3424238" y="2787650"/>
          <p14:tracePt t="115941" x="3449638" y="2846388"/>
          <p14:tracePt t="115957" x="3482975" y="2897188"/>
          <p14:tracePt t="115960" x="3500438" y="2914650"/>
          <p14:tracePt t="115973" x="3525838" y="2949575"/>
          <p14:tracePt t="115990" x="3543300" y="2974975"/>
          <p14:tracePt t="115992" x="3543300" y="2982913"/>
          <p14:tracePt t="116007" x="3559175" y="3008313"/>
          <p14:tracePt t="116008" x="3568700" y="3025775"/>
          <p14:tracePt t="116024" x="3586163" y="3033713"/>
          <p14:tracePt t="116041" x="3611563" y="3051175"/>
          <p14:tracePt t="116057" x="3644900" y="3067050"/>
          <p14:tracePt t="116059" x="3652838" y="3067050"/>
          <p14:tracePt t="116075" x="3678238" y="3084513"/>
          <p14:tracePt t="116091" x="3729038" y="3094038"/>
          <p14:tracePt t="116094" x="3756025" y="3094038"/>
          <p14:tracePt t="116107" x="3832225" y="3094038"/>
          <p14:tracePt t="116109" x="3857625" y="3094038"/>
          <p14:tracePt t="116123" x="3941763" y="3094038"/>
          <p14:tracePt t="116124" x="3967163" y="3084513"/>
          <p14:tracePt t="116141" x="4060825" y="3084513"/>
          <p14:tracePt t="116157" x="4111625" y="3076575"/>
          <p14:tracePt t="116159" x="4146550" y="3076575"/>
          <p14:tracePt t="116174" x="4171950" y="3076575"/>
          <p14:tracePt t="116191" x="4179888" y="3076575"/>
          <p14:tracePt t="116192" x="4187825" y="3076575"/>
          <p14:tracePt t="116228" x="4197350" y="3067050"/>
          <p14:tracePt t="116251" x="4205288" y="3059113"/>
          <p14:tracePt t="116258" x="4222750" y="3059113"/>
          <p14:tracePt t="116289" x="4230688" y="3059113"/>
          <p14:tracePt t="116309" x="4240213" y="3051175"/>
          <p14:tracePt t="116338" x="4248150" y="3041650"/>
          <p14:tracePt t="116346" x="4256088" y="3041650"/>
          <p14:tracePt t="116357" x="4265613" y="3041650"/>
          <p14:tracePt t="116358" x="4273550" y="3041650"/>
          <p14:tracePt t="116373" x="4332288" y="3025775"/>
          <p14:tracePt t="116375" x="4349750" y="3025775"/>
          <p14:tracePt t="116391" x="4392613" y="3008313"/>
          <p14:tracePt t="116406" x="4425950" y="2990850"/>
          <p14:tracePt t="116407" x="4435475" y="2982913"/>
          <p14:tracePt t="116467" x="4451350" y="2982913"/>
          <p14:tracePt t="116476" x="4468813" y="2982913"/>
          <p14:tracePt t="116481" x="4486275" y="2974975"/>
          <p14:tracePt t="116507" x="4537075" y="2957513"/>
          <p14:tracePt t="116524" x="4545013" y="2957513"/>
          <p14:tracePt t="116541" x="4554538" y="2957513"/>
          <p14:tracePt t="116557" x="4562475" y="2957513"/>
          <p14:tracePt t="116559" x="4570413" y="2957513"/>
          <p14:tracePt t="116573" x="4595813" y="2949575"/>
          <p14:tracePt t="116590" x="4621213" y="2949575"/>
          <p14:tracePt t="116606" x="4646613" y="2940050"/>
          <p14:tracePt t="116607" x="4656138" y="2932113"/>
          <p14:tracePt t="116623" x="4673600" y="2922588"/>
          <p14:tracePt t="116639" x="4699000" y="2922588"/>
          <p14:tracePt t="116656" x="4724400" y="2914650"/>
          <p14:tracePt t="116659" x="4732338" y="2914650"/>
          <p14:tracePt t="116673" x="4775200" y="2906713"/>
          <p14:tracePt t="116676" x="4791075" y="2906713"/>
          <p14:tracePt t="116691" x="4859338" y="2906713"/>
          <p14:tracePt t="116694" x="4876800" y="2906713"/>
          <p14:tracePt t="116697" x="4884738" y="2906713"/>
          <p14:tracePt t="116706" x="4902200" y="2906713"/>
          <p14:tracePt t="116709" x="4919663" y="2906713"/>
          <p14:tracePt t="116723" x="4945063" y="2906713"/>
          <p14:tracePt t="116725" x="4953000" y="2906713"/>
          <p14:tracePt t="116739" x="4970463" y="2897188"/>
          <p14:tracePt t="116756" x="4987925" y="2897188"/>
          <p14:tracePt t="116757" x="5003800" y="2897188"/>
          <p14:tracePt t="116773" x="5013325" y="2889250"/>
          <p14:tracePt t="116775" x="5021263" y="2889250"/>
          <p14:tracePt t="116794" x="5029200" y="2889250"/>
          <p14:tracePt t="116806" x="5038725" y="2889250"/>
          <p14:tracePt t="116823" x="5046663" y="2889250"/>
          <p14:tracePt t="116840" x="5064125" y="2881313"/>
          <p14:tracePt t="116844" x="5072063" y="2871788"/>
          <p14:tracePt t="116865" x="5080000" y="2871788"/>
          <p14:tracePt t="116881" x="5089525" y="2871788"/>
          <p14:tracePt t="116894" x="5097463" y="2871788"/>
          <p14:tracePt t="116907" x="5106988" y="2871788"/>
          <p14:tracePt t="116911" x="5114925" y="2871788"/>
          <p14:tracePt t="116914" x="5132388" y="2871788"/>
          <p14:tracePt t="116929" x="5132388" y="2863850"/>
          <p14:tracePt t="116940" x="5148263" y="2863850"/>
          <p14:tracePt t="116956" x="5157788" y="2863850"/>
          <p14:tracePt t="117159" x="5157788" y="2855913"/>
          <p14:tracePt t="117531" x="5157788" y="2846388"/>
          <p14:tracePt t="117542" x="5140325" y="2846388"/>
          <p14:tracePt t="117550" x="5132388" y="2846388"/>
          <p14:tracePt t="117573" x="5072063" y="2846388"/>
          <p14:tracePt t="117589" x="5013325" y="2846388"/>
          <p14:tracePt t="117591" x="5003800" y="2846388"/>
          <p14:tracePt t="117607" x="4953000" y="2855913"/>
          <p14:tracePt t="117623" x="4935538" y="2871788"/>
          <p14:tracePt t="117624" x="4919663" y="2871788"/>
          <p14:tracePt t="117639" x="4910138" y="2871788"/>
          <p14:tracePt t="117640" x="4902200" y="2871788"/>
          <p14:tracePt t="117657" x="4876800" y="2897188"/>
          <p14:tracePt t="117673" x="4851400" y="2906713"/>
          <p14:tracePt t="117674" x="4851400" y="2914650"/>
          <p14:tracePt t="117690" x="4818063" y="2932113"/>
          <p14:tracePt t="117692" x="4808538" y="2940050"/>
          <p14:tracePt t="117695" x="4800600" y="2940050"/>
          <p14:tracePt t="117706" x="4775200" y="2965450"/>
          <p14:tracePt t="117723" x="4757738" y="2990850"/>
          <p14:tracePt t="117740" x="4749800" y="3008313"/>
          <p14:tracePt t="117757" x="4749800" y="3025775"/>
          <p14:tracePt t="117774" x="4749800" y="3041650"/>
          <p14:tracePt t="117776" x="4749800" y="3059113"/>
          <p14:tracePt t="117792" x="4749800" y="3084513"/>
          <p14:tracePt t="117805" x="4757738" y="3101975"/>
          <p14:tracePt t="117806" x="4765675" y="3109913"/>
          <p14:tracePt t="117822" x="4800600" y="3119438"/>
          <p14:tracePt t="117823" x="4808538" y="3127375"/>
          <p14:tracePt t="117839" x="4826000" y="3127375"/>
          <p14:tracePt t="117840" x="4833938" y="3127375"/>
          <p14:tracePt t="117861" x="4843463" y="3127375"/>
          <p14:tracePt t="117874" x="4859338" y="3127375"/>
          <p14:tracePt t="117889" x="4868863" y="3127375"/>
          <p14:tracePt t="117891" x="4876800" y="3127375"/>
          <p14:tracePt t="117905" x="4902200" y="3101975"/>
          <p14:tracePt t="117922" x="4945063" y="3067050"/>
          <p14:tracePt t="117938" x="4970463" y="3033713"/>
          <p14:tracePt t="117957" x="5021263" y="2957513"/>
          <p14:tracePt t="117960" x="5029200" y="2940050"/>
          <p14:tracePt t="117972" x="5046663" y="2914650"/>
          <p14:tracePt t="117988" x="5054600" y="2889250"/>
          <p14:tracePt t="118007" x="5072063" y="2838450"/>
          <p14:tracePt t="118022" x="5072063" y="2813050"/>
          <p14:tracePt t="118024" x="5072063" y="2805113"/>
          <p14:tracePt t="118039" x="5080000" y="2787650"/>
          <p14:tracePt t="118040" x="5089525" y="2770188"/>
          <p14:tracePt t="118055" x="5106988" y="2719388"/>
          <p14:tracePt t="118072" x="5132388" y="2668588"/>
          <p14:tracePt t="118089" x="5140325" y="2633663"/>
          <p14:tracePt t="118090" x="5148263" y="2617788"/>
          <p14:tracePt t="118106" x="5173663" y="2582863"/>
          <p14:tracePt t="118123" x="5199063" y="2549525"/>
          <p14:tracePt t="118125" x="5208588" y="2532063"/>
          <p14:tracePt t="118139" x="5233988" y="2506663"/>
          <p14:tracePt t="118141" x="5241925" y="2498725"/>
          <p14:tracePt t="118155" x="5249863" y="2473325"/>
          <p14:tracePt t="118157" x="5259388" y="2463800"/>
          <p14:tracePt t="118172" x="5267325" y="2438400"/>
          <p14:tracePt t="118189" x="5276850" y="2422525"/>
          <p14:tracePt t="118205" x="5284788" y="2413000"/>
          <p14:tracePt t="118206" x="5284788" y="2405063"/>
          <p14:tracePt t="118223" x="5292725" y="2387600"/>
          <p14:tracePt t="118239" x="5302250" y="2387600"/>
          <p14:tracePt t="118515" x="5292725" y="2405063"/>
          <p14:tracePt t="118527" x="5284788" y="2422525"/>
          <p14:tracePt t="118533" x="5276850" y="2438400"/>
          <p14:tracePt t="118556" x="5241925" y="2481263"/>
          <p14:tracePt t="118573" x="5224463" y="2506663"/>
          <p14:tracePt t="118576" x="5224463" y="2516188"/>
          <p14:tracePt t="118589" x="5216525" y="2524125"/>
          <p14:tracePt t="118592" x="5208588" y="2532063"/>
          <p14:tracePt t="118605" x="5199063" y="2557463"/>
          <p14:tracePt t="118622" x="5173663" y="2617788"/>
          <p14:tracePt t="118638" x="5157788" y="2660650"/>
          <p14:tracePt t="118639" x="5148263" y="2676525"/>
          <p14:tracePt t="118655" x="5132388" y="2711450"/>
          <p14:tracePt t="118655" x="5122863" y="2719388"/>
          <p14:tracePt t="118671" x="5106988" y="2787650"/>
          <p14:tracePt t="118673" x="5106988" y="2805113"/>
          <p14:tracePt t="118688" x="5097463" y="2846388"/>
          <p14:tracePt t="118689" x="5089525" y="2846388"/>
          <p14:tracePt t="118705" x="5080000" y="2889250"/>
          <p14:tracePt t="118706" x="5080000" y="2906713"/>
          <p14:tracePt t="118721" x="5080000" y="2940050"/>
          <p14:tracePt t="118738" x="5080000" y="2982913"/>
          <p14:tracePt t="118742" x="5080000" y="3000375"/>
          <p14:tracePt t="118755" x="5080000" y="3025775"/>
          <p14:tracePt t="118758" x="5080000" y="3033713"/>
          <p14:tracePt t="118761" x="5080000" y="3051175"/>
          <p14:tracePt t="118771" x="5080000" y="3059113"/>
          <p14:tracePt t="118789" x="5072063" y="3084513"/>
          <p14:tracePt t="118895" x="5072063" y="3094038"/>
          <p14:tracePt t="118939" x="5072063" y="3101975"/>
          <p14:tracePt t="118947" x="5080000" y="3109913"/>
          <p14:tracePt t="118955" x="5097463" y="3127375"/>
          <p14:tracePt t="118957" x="5114925" y="3127375"/>
          <p14:tracePt t="118973" x="5173663" y="3152775"/>
          <p14:tracePt t="118989" x="5208588" y="3170238"/>
          <p14:tracePt t="119005" x="5233988" y="3195638"/>
          <p14:tracePt t="119007" x="5233988" y="3203575"/>
          <p14:tracePt t="119023" x="5233988" y="3211513"/>
          <p14:tracePt t="119038" x="5241925" y="3221038"/>
          <p14:tracePt t="119055" x="5259388" y="3221038"/>
          <p14:tracePt t="119080" x="5267325" y="3221038"/>
          <p14:tracePt t="119167" x="5284788" y="3221038"/>
          <p14:tracePt t="119220" x="5302250" y="3221038"/>
          <p14:tracePt t="119240" x="5310188" y="3221038"/>
          <p14:tracePt t="119250" x="5318125" y="3221038"/>
          <p14:tracePt t="119266" x="5327650" y="3221038"/>
          <p14:tracePt t="119293" x="5335588" y="3221038"/>
          <p14:tracePt t="119301" x="5343525" y="3221038"/>
          <p14:tracePt t="119342" x="5353050" y="3221038"/>
          <p14:tracePt t="119349" x="5353050" y="3211513"/>
          <p14:tracePt t="119358" x="5368925" y="3203575"/>
          <p14:tracePt t="119374" x="5394325" y="3195638"/>
          <p14:tracePt t="119378" x="5403850" y="3186113"/>
          <p14:tracePt t="119388" x="5411788" y="3186113"/>
          <p14:tracePt t="119457" x="5421313" y="3186113"/>
          <p14:tracePt t="119477" x="5429250" y="3186113"/>
          <p14:tracePt t="119490" x="5446713" y="3178175"/>
          <p14:tracePt t="119539" x="5446713" y="3170238"/>
          <p14:tracePt t="119561" x="5462588" y="3170238"/>
          <p14:tracePt t="119564" x="5472113" y="3160713"/>
          <p14:tracePt t="119582" x="5480050" y="3152775"/>
          <p14:tracePt t="119599" x="5487988" y="3152775"/>
          <p14:tracePt t="119604" x="5497513" y="3144838"/>
          <p14:tracePt t="119645" x="5497513" y="3135313"/>
          <p14:tracePt t="119660" x="5505450" y="3135313"/>
          <p14:tracePt t="119667" x="5522913" y="3127375"/>
          <p14:tracePt t="119673" x="5522913" y="3119438"/>
          <p14:tracePt t="119690" x="5573713" y="3094038"/>
          <p14:tracePt t="119704" x="5591175" y="3076575"/>
          <p14:tracePt t="119706" x="5591175" y="3067050"/>
          <p14:tracePt t="119721" x="5607050" y="3067050"/>
          <p14:tracePt t="119738" x="5607050" y="3059113"/>
          <p14:tracePt t="119741" x="5624513" y="3051175"/>
          <p14:tracePt t="119755" x="5641975" y="3041650"/>
          <p14:tracePt t="119757" x="5649913" y="3033713"/>
          <p14:tracePt t="119771" x="5657850" y="3025775"/>
          <p14:tracePt t="119788" x="5683250" y="3008313"/>
          <p14:tracePt t="119804" x="5708650" y="2982913"/>
          <p14:tracePt t="119822" x="5726113" y="2965450"/>
          <p14:tracePt t="119838" x="5735638" y="2957513"/>
          <p14:tracePt t="119854" x="5751513" y="2957513"/>
          <p14:tracePt t="119856" x="5751513" y="2949575"/>
          <p14:tracePt t="119880" x="5761038" y="2949575"/>
          <p14:tracePt t="119894" x="5768975" y="2940050"/>
          <p14:tracePt t="119910" x="5776913" y="2940050"/>
          <p14:tracePt t="119930" x="5786438" y="2940050"/>
          <p14:tracePt t="119939" x="5794375" y="2932113"/>
          <p14:tracePt t="119944" x="5794375" y="2922588"/>
          <p14:tracePt t="119956" x="5802313" y="2914650"/>
          <p14:tracePt t="119971" x="5819775" y="2914650"/>
          <p14:tracePt t="119987" x="5819775" y="2906713"/>
          <p14:tracePt t="120005" x="5845175" y="2889250"/>
          <p14:tracePt t="120024" x="5862638" y="2881313"/>
          <p14:tracePt t="120039" x="5870575" y="2871788"/>
          <p14:tracePt t="120059" x="5880100" y="2871788"/>
          <p14:tracePt t="120073" x="5888038" y="2863850"/>
          <p14:tracePt t="120077" x="5895975" y="2855913"/>
          <p14:tracePt t="120088" x="5905500" y="2846388"/>
          <p14:tracePt t="120104" x="5913438" y="2846388"/>
          <p14:tracePt t="120125" x="5921375" y="2838450"/>
          <p14:tracePt t="120170" x="5930900" y="2830513"/>
          <p14:tracePt t="120204" x="5938838" y="2830513"/>
          <p14:tracePt t="120265" x="5946775" y="2830513"/>
          <p14:tracePt t="120278" x="5956300" y="2830513"/>
          <p14:tracePt t="120283" x="5964238" y="2820988"/>
          <p14:tracePt t="120304" x="5997575" y="2805113"/>
          <p14:tracePt t="120322" x="6015038" y="2795588"/>
          <p14:tracePt t="120399" x="6024563" y="2795588"/>
          <p14:tracePt t="120408" x="6024563" y="2787650"/>
          <p14:tracePt t="124598" x="6024563" y="2795588"/>
          <p14:tracePt t="124602" x="6015038" y="2795588"/>
          <p14:tracePt t="124606" x="6015038" y="2805113"/>
          <p14:tracePt t="124634" x="5989638" y="2838450"/>
          <p14:tracePt t="124635" x="5981700" y="2855913"/>
          <p14:tracePt t="124652" x="5964238" y="2863850"/>
          <p14:tracePt t="124674" x="5956300" y="2871788"/>
          <p14:tracePt t="124690" x="5946775" y="2871788"/>
          <p14:tracePt t="124703" x="5938838" y="2881313"/>
          <p14:tracePt t="124718" x="5921375" y="2897188"/>
          <p14:tracePt t="124735" x="5888038" y="2922588"/>
          <p14:tracePt t="124737" x="5880100" y="2932113"/>
          <p14:tracePt t="124751" x="5811838" y="2974975"/>
          <p14:tracePt t="124753" x="5786438" y="2990850"/>
          <p14:tracePt t="124769" x="5683250" y="3059113"/>
          <p14:tracePt t="124785" x="5591175" y="3119438"/>
          <p14:tracePt t="124787" x="5556250" y="3152775"/>
          <p14:tracePt t="124802" x="5429250" y="3211513"/>
          <p14:tracePt t="124803" x="5394325" y="3228975"/>
          <p14:tracePt t="124819" x="5310188" y="3305175"/>
          <p14:tracePt t="124822" x="5292725" y="3314700"/>
          <p14:tracePt t="124826" x="5276850" y="3322638"/>
          <p14:tracePt t="124834" x="5267325" y="3322638"/>
          <p14:tracePt t="124835" x="5267325" y="3330575"/>
          <p14:tracePt t="125238" x="5259388" y="3330575"/>
          <p14:tracePt t="125247" x="5241925" y="3340100"/>
          <p14:tracePt t="125260" x="5224463" y="3348038"/>
          <p14:tracePt t="125268" x="5216525" y="3348038"/>
          <p14:tracePt t="125285" x="5208588" y="3355975"/>
          <p14:tracePt t="125301" x="5191125" y="3365500"/>
          <p14:tracePt t="125303" x="5183188" y="3373438"/>
          <p14:tracePt t="125319" x="5140325" y="3390900"/>
          <p14:tracePt t="125335" x="5072063" y="3416300"/>
          <p14:tracePt t="125336" x="5038725" y="3424238"/>
          <p14:tracePt t="125351" x="4927600" y="3459163"/>
          <p14:tracePt t="125353" x="4800600" y="3509963"/>
          <p14:tracePt t="125370" x="4595813" y="3611563"/>
          <p14:tracePt t="125384" x="4435475" y="3679825"/>
          <p14:tracePt t="125385" x="4392613" y="3687763"/>
          <p14:tracePt t="125401" x="4265613" y="3730625"/>
          <p14:tracePt t="125401" x="4230688" y="3738563"/>
          <p14:tracePt t="125417" x="4111625" y="3790950"/>
          <p14:tracePt t="125434" x="4002088" y="3841750"/>
          <p14:tracePt t="125451" x="3900488" y="3883025"/>
          <p14:tracePt t="125453" x="3890963" y="3883025"/>
          <p14:tracePt t="125456" x="3873500" y="3883025"/>
          <p14:tracePt t="125467" x="3848100" y="3892550"/>
          <p14:tracePt t="125503" x="3840163" y="3900488"/>
          <p14:tracePt t="125638" x="3832225" y="3900488"/>
          <p14:tracePt t="125677" x="3822700" y="3908425"/>
          <p14:tracePt t="127071" x="3832225" y="3908425"/>
          <p14:tracePt t="127080" x="3848100" y="3917950"/>
          <p14:tracePt t="127090" x="3873500" y="3917950"/>
          <p14:tracePt t="127093" x="3900488" y="3917950"/>
          <p14:tracePt t="127101" x="3925888" y="3917950"/>
          <p14:tracePt t="127116" x="3984625" y="3917950"/>
          <p14:tracePt t="127118" x="4010025" y="3917950"/>
          <p14:tracePt t="127133" x="4060825" y="3917950"/>
          <p14:tracePt t="127134" x="4070350" y="3917950"/>
          <p14:tracePt t="127151" x="4095750" y="3917950"/>
          <p14:tracePt t="127152" x="4111625" y="3917950"/>
          <p14:tracePt t="127167" x="4129088" y="3917950"/>
          <p14:tracePt t="127184" x="4197350" y="3917950"/>
          <p14:tracePt t="127188" x="4265613" y="3917950"/>
          <p14:tracePt t="127192" x="4306888" y="3917950"/>
          <p14:tracePt t="127196" x="4341813" y="3917950"/>
          <p14:tracePt t="127201" x="4384675" y="3917950"/>
          <p14:tracePt t="127217" x="4587875" y="3917950"/>
          <p14:tracePt t="127219" x="4630738" y="3917950"/>
          <p14:tracePt t="127233" x="4714875" y="3917950"/>
          <p14:tracePt t="127235" x="4740275" y="3917950"/>
          <p14:tracePt t="127249" x="4783138" y="3917950"/>
          <p14:tracePt t="127266" x="4791075" y="3917950"/>
          <p14:tracePt t="127283" x="4800600" y="3917950"/>
          <p14:tracePt t="127307" x="4808538" y="3917950"/>
          <p14:tracePt t="127317" x="4818063" y="3917950"/>
          <p14:tracePt t="127319" x="4826000" y="3917950"/>
          <p14:tracePt t="127322" x="4833938" y="3917950"/>
          <p14:tracePt t="127333" x="4884738" y="3917950"/>
          <p14:tracePt t="127334" x="4902200" y="3917950"/>
          <p14:tracePt t="127351" x="4987925" y="3917950"/>
          <p14:tracePt t="127366" x="5003800" y="3917950"/>
          <p14:tracePt t="127383" x="5029200" y="3917950"/>
          <p14:tracePt t="127384" x="5038725" y="3917950"/>
          <p14:tracePt t="127400" x="5097463" y="3917950"/>
          <p14:tracePt t="127416" x="5165725" y="3917950"/>
          <p14:tracePt t="127434" x="5259388" y="3917950"/>
          <p14:tracePt t="127438" x="5284788" y="3917950"/>
          <p14:tracePt t="127450" x="5368925" y="3917950"/>
          <p14:tracePt t="127454" x="5394325" y="3917950"/>
          <p14:tracePt t="127457" x="5421313" y="3917950"/>
          <p14:tracePt t="127467" x="5462588" y="3917950"/>
          <p14:tracePt t="127469" x="5487988" y="3917950"/>
          <p14:tracePt t="127483" x="5538788" y="3917950"/>
          <p14:tracePt t="127485" x="5556250" y="3917950"/>
          <p14:tracePt t="127500" x="5581650" y="3917950"/>
          <p14:tracePt t="127516" x="5599113" y="3917950"/>
          <p14:tracePt t="127537" x="5616575" y="3917950"/>
          <p14:tracePt t="127549" x="5641975" y="3917950"/>
          <p14:tracePt t="127550" x="5649913" y="3917950"/>
          <p14:tracePt t="127566" x="5683250" y="3917950"/>
          <p14:tracePt t="127568" x="5692775" y="3917950"/>
          <p14:tracePt t="127583" x="5708650" y="3917950"/>
          <p14:tracePt t="127585" x="5718175" y="3917950"/>
          <p14:tracePt t="127663" x="5726113" y="3917950"/>
          <p14:tracePt t="127676" x="5743575" y="3917950"/>
          <p14:tracePt t="127752" x="5761038" y="3917950"/>
          <p14:tracePt t="127760" x="5776913" y="3917950"/>
          <p14:tracePt t="127764" x="5794375" y="3917950"/>
          <p14:tracePt t="127773" x="5837238" y="3917950"/>
          <p14:tracePt t="127784" x="5888038" y="3917950"/>
          <p14:tracePt t="127785" x="5921375" y="3917950"/>
          <p14:tracePt t="127788" x="5964238" y="3917950"/>
          <p14:tracePt t="127800" x="6040438" y="3917950"/>
          <p14:tracePt t="127803" x="6065838" y="3917950"/>
          <p14:tracePt t="127805" x="6083300" y="3917950"/>
          <p14:tracePt t="127816" x="6126163" y="3917950"/>
          <p14:tracePt t="127833" x="6142038" y="3917950"/>
          <p14:tracePt t="140681" x="6134100" y="3925888"/>
          <p14:tracePt t="140691" x="6126163" y="3935413"/>
          <p14:tracePt t="140932" x="6116638" y="3943350"/>
          <p14:tracePt t="141039" x="6116638" y="3951288"/>
          <p14:tracePt t="143785" x="6116638" y="3960813"/>
          <p14:tracePt t="145661" x="6116638" y="3968750"/>
          <p14:tracePt t="148269" x="6108700" y="3968750"/>
          <p14:tracePt t="148278" x="6100763" y="3976688"/>
          <p14:tracePt t="148281" x="6091238" y="3986213"/>
          <p14:tracePt t="148289" x="6083300" y="3986213"/>
          <p14:tracePt t="148293" x="6065838" y="3994150"/>
          <p14:tracePt t="148303" x="6057900" y="4002088"/>
          <p14:tracePt t="148320" x="6007100" y="4027488"/>
          <p14:tracePt t="148337" x="5981700" y="4062413"/>
          <p14:tracePt t="148338" x="5964238" y="4079875"/>
          <p14:tracePt t="148354" x="5913438" y="4113213"/>
          <p14:tracePt t="148355" x="5905500" y="4121150"/>
          <p14:tracePt t="148357" x="5888038" y="4138613"/>
          <p14:tracePt t="148371" x="5870575" y="4146550"/>
          <p14:tracePt t="148374" x="5862638" y="4156075"/>
          <p14:tracePt t="148421" x="5853113" y="4156075"/>
          <p14:tracePt t="148426" x="5845175" y="4164013"/>
          <p14:tracePt t="148438" x="5837238" y="4171950"/>
          <p14:tracePt t="148439" x="5827713" y="4181475"/>
          <p14:tracePt t="148456" x="5802313" y="4197350"/>
          <p14:tracePt t="148473" x="5761038" y="4224338"/>
          <p14:tracePt t="148476" x="5735638" y="4249738"/>
          <p14:tracePt t="148487" x="5718175" y="4265613"/>
          <p14:tracePt t="148488" x="5700713" y="4283075"/>
          <p14:tracePt t="148503" x="5657850" y="4325938"/>
          <p14:tracePt t="148520" x="5607050" y="4376738"/>
          <p14:tracePt t="148536" x="5538788" y="4460875"/>
          <p14:tracePt t="148538" x="5513388" y="4478338"/>
          <p14:tracePt t="148553" x="5446713" y="4546600"/>
          <p14:tracePt t="148555" x="5421313" y="4564063"/>
          <p14:tracePt t="148557" x="5394325" y="4579938"/>
          <p14:tracePt t="148570" x="5327650" y="4640263"/>
          <p14:tracePt t="148586" x="5276850" y="4673600"/>
          <p14:tracePt t="148605" x="5224463" y="4716463"/>
          <p14:tracePt t="148606" x="5216525" y="4733925"/>
          <p14:tracePt t="148621" x="5191125" y="4749800"/>
          <p14:tracePt t="148637" x="5173663" y="4775200"/>
          <p14:tracePt t="148639" x="5165725" y="4784725"/>
          <p14:tracePt t="148654" x="5157788" y="4802188"/>
          <p14:tracePt t="148670" x="5148263" y="4810125"/>
          <p14:tracePt t="148687" x="5122863" y="4827588"/>
          <p14:tracePt t="148688" x="5114925" y="4835525"/>
          <p14:tracePt t="148703" x="5072063" y="4868863"/>
          <p14:tracePt t="148704" x="5054600" y="4878388"/>
          <p14:tracePt t="148720" x="5013325" y="4894263"/>
          <p14:tracePt t="148736" x="4978400" y="4911725"/>
          <p14:tracePt t="148737" x="4970463" y="4919663"/>
          <p14:tracePt t="148753" x="4953000" y="4929188"/>
          <p14:tracePt t="148755" x="4953000" y="4937125"/>
          <p14:tracePt t="148771" x="4927600" y="4954588"/>
          <p14:tracePt t="148774" x="4919663" y="4954588"/>
          <p14:tracePt t="148778" x="4910138" y="4962525"/>
          <p14:tracePt t="148788" x="4902200" y="4972050"/>
          <p14:tracePt t="148790" x="4894263" y="4979988"/>
          <p14:tracePt t="148804" x="4876800" y="4979988"/>
          <p14:tracePt t="148821" x="4851400" y="4979988"/>
          <p14:tracePt t="148836" x="4843463" y="4987925"/>
          <p14:tracePt t="148854" x="4818063" y="4987925"/>
          <p14:tracePt t="148877" x="4800600" y="4987925"/>
          <p14:tracePt t="148889" x="4791075" y="4987925"/>
          <p14:tracePt t="148894" x="4783138" y="4987925"/>
          <p14:tracePt t="148897" x="4765675" y="4987925"/>
          <p14:tracePt t="148903" x="4749800" y="4997450"/>
          <p14:tracePt t="148919" x="4673600" y="5013325"/>
          <p14:tracePt t="148936" x="4613275" y="5013325"/>
          <p14:tracePt t="148937" x="4595813" y="5013325"/>
          <p14:tracePt t="148953" x="4554538" y="5013325"/>
          <p14:tracePt t="148969" x="4503738" y="5013325"/>
          <p14:tracePt t="148986" x="4451350" y="5013325"/>
          <p14:tracePt t="149002" x="4410075" y="5013325"/>
          <p14:tracePt t="149019" x="4375150" y="4997450"/>
          <p14:tracePt t="149020" x="4367213" y="4997450"/>
          <p14:tracePt t="149036" x="4349750" y="4997450"/>
          <p14:tracePt t="149052" x="4332288" y="4979988"/>
          <p14:tracePt t="149054" x="4324350" y="4979988"/>
          <p14:tracePt t="149070" x="4306888" y="4979988"/>
          <p14:tracePt t="149070" x="4291013" y="4979988"/>
          <p14:tracePt t="149086" x="4256088" y="4972050"/>
          <p14:tracePt t="149087" x="4248150" y="4972050"/>
          <p14:tracePt t="149103" x="4187825" y="4954588"/>
          <p14:tracePt t="149104" x="4154488" y="4954588"/>
          <p14:tracePt t="149119" x="3976688" y="4954588"/>
          <p14:tracePt t="149136" x="3763963" y="4946650"/>
          <p14:tracePt t="149138" x="3703638" y="4946650"/>
          <p14:tracePt t="149154" x="3543300" y="4919663"/>
          <p14:tracePt t="149156" x="3482975" y="4911725"/>
          <p14:tracePt t="149158" x="3432175" y="4911725"/>
          <p14:tracePt t="149170" x="3270250" y="4903788"/>
          <p14:tracePt t="149187" x="3074988" y="4903788"/>
          <p14:tracePt t="149189" x="3024188" y="4903788"/>
          <p14:tracePt t="149203" x="2922588" y="4894263"/>
          <p14:tracePt t="149205" x="2897188" y="4894263"/>
          <p14:tracePt t="149220" x="2838450" y="4886325"/>
          <p14:tracePt t="149236" x="2811463" y="4886325"/>
          <p14:tracePt t="149237" x="2803525" y="4886325"/>
          <p14:tracePt t="149252" x="2795588" y="4868863"/>
          <p14:tracePt t="149269" x="2778125" y="4860925"/>
          <p14:tracePt t="149286" x="2735263" y="4843463"/>
          <p14:tracePt t="149303" x="2676525" y="4843463"/>
          <p14:tracePt t="149304" x="2651125" y="4843463"/>
          <p14:tracePt t="149319" x="2532063" y="4835525"/>
          <p14:tracePt t="149336" x="2387600" y="4835525"/>
          <p14:tracePt t="149353" x="2225675" y="4835525"/>
          <p14:tracePt t="149355" x="2208213" y="4835525"/>
          <p14:tracePt t="149369" x="2098675" y="4835525"/>
          <p14:tracePt t="149387" x="2038350" y="4835525"/>
          <p14:tracePt t="149390" x="2022475" y="4827588"/>
          <p14:tracePt t="149393" x="2012950" y="4827588"/>
          <p14:tracePt t="149403" x="1997075" y="4818063"/>
          <p14:tracePt t="149421" x="1979613" y="4810125"/>
          <p14:tracePt t="149446" x="1971675" y="4810125"/>
          <p14:tracePt t="149668" x="1954213" y="4810125"/>
          <p14:tracePt t="149676" x="1946275" y="4802188"/>
          <p14:tracePt t="149721" x="1936750" y="4802188"/>
          <p14:tracePt t="149730" x="1920875" y="4802188"/>
          <p14:tracePt t="149732" x="1903413" y="4802188"/>
          <p14:tracePt t="149736" x="1878013" y="4802188"/>
          <p14:tracePt t="149740" x="1860550" y="4802188"/>
          <p14:tracePt t="149752" x="1784350" y="4802188"/>
          <p14:tracePt t="149754" x="1749425" y="4802188"/>
          <p14:tracePt t="149769" x="1690688" y="4802188"/>
          <p14:tracePt t="149770" x="1673225" y="4802188"/>
          <p14:tracePt t="149786" x="1631950" y="4802188"/>
          <p14:tracePt t="149803" x="1606550" y="4802188"/>
          <p14:tracePt t="149806" x="1597025" y="4802188"/>
          <p14:tracePt t="149834" x="1589088" y="4802188"/>
          <p14:tracePt t="149838" x="1579563" y="4792663"/>
          <p14:tracePt t="149855" x="1571625" y="4792663"/>
          <p14:tracePt t="150051" x="1579563" y="4792663"/>
          <p14:tracePt t="150074" x="1589088" y="4792663"/>
          <p14:tracePt t="150083" x="1589088" y="4802188"/>
          <p14:tracePt t="150086" x="1589088" y="4810125"/>
          <p14:tracePt t="150102" x="1614488" y="4818063"/>
          <p14:tracePt t="150103" x="1631950" y="4818063"/>
          <p14:tracePt t="150118" x="1708150" y="4818063"/>
          <p14:tracePt t="150119" x="1733550" y="4827588"/>
          <p14:tracePt t="150135" x="1817688" y="4843463"/>
          <p14:tracePt t="150152" x="1885950" y="4852988"/>
          <p14:tracePt t="150155" x="1893888" y="4852988"/>
          <p14:tracePt t="150158" x="1903413" y="4860925"/>
          <p14:tracePt t="150170" x="1911350" y="4868863"/>
          <p14:tracePt t="150189" x="1920875" y="4868863"/>
          <p14:tracePt t="150205" x="1928813" y="4868863"/>
          <p14:tracePt t="150219" x="1936750" y="4868863"/>
          <p14:tracePt t="150236" x="1946275" y="4868863"/>
          <p14:tracePt t="150253" x="1962150" y="4868863"/>
          <p14:tracePt t="150255" x="1971675" y="4868863"/>
          <p14:tracePt t="150273" x="1987550" y="4868863"/>
          <p14:tracePt t="150287" x="2012950" y="4860925"/>
          <p14:tracePt t="150302" x="2047875" y="4860925"/>
          <p14:tracePt t="150304" x="2047875" y="4852988"/>
          <p14:tracePt t="150319" x="2090738" y="4835525"/>
          <p14:tracePt t="150319" x="2106613" y="4827588"/>
          <p14:tracePt t="150335" x="2141538" y="4818063"/>
          <p14:tracePt t="150352" x="2166938" y="4810125"/>
          <p14:tracePt t="150369" x="2200275" y="4802188"/>
          <p14:tracePt t="150385" x="2260600" y="4792663"/>
          <p14:tracePt t="150402" x="2301875" y="4767263"/>
          <p14:tracePt t="150405" x="2327275" y="4759325"/>
          <p14:tracePt t="150418" x="2387600" y="4759325"/>
          <p14:tracePt t="150421" x="2405063" y="4749800"/>
          <p14:tracePt t="150435" x="2446338" y="4733925"/>
          <p14:tracePt t="150452" x="2463800" y="4733925"/>
          <p14:tracePt t="150453" x="2471738" y="4733925"/>
          <p14:tracePt t="150468" x="2481263" y="4724400"/>
          <p14:tracePt t="150470" x="2489200" y="4724400"/>
          <p14:tracePt t="150485" x="2497138" y="4716463"/>
          <p14:tracePt t="150486" x="2506663" y="4708525"/>
          <p14:tracePt t="150503" x="2506663" y="4699000"/>
          <p14:tracePt t="150519" x="2532063" y="4683125"/>
          <p14:tracePt t="150521" x="2540000" y="4673600"/>
          <p14:tracePt t="150536" x="2574925" y="4630738"/>
          <p14:tracePt t="150553" x="2590800" y="4614863"/>
          <p14:tracePt t="150556" x="2600325" y="4614863"/>
          <p14:tracePt t="150569" x="2625725" y="4589463"/>
          <p14:tracePt t="150585" x="2659063" y="4572000"/>
          <p14:tracePt t="150617" x="2668588" y="4564063"/>
          <p14:tracePt t="150629" x="2668588" y="4554538"/>
          <p14:tracePt t="150637" x="2676525" y="4554538"/>
          <p14:tracePt t="150653" x="2709863" y="4529138"/>
          <p14:tracePt t="150654" x="2719388" y="4529138"/>
          <p14:tracePt t="150669" x="2752725" y="4495800"/>
          <p14:tracePt t="150672" x="2752725" y="4478338"/>
          <p14:tracePt t="150686" x="2778125" y="4460875"/>
          <p14:tracePt t="150688" x="2786063" y="4452938"/>
          <p14:tracePt t="150702" x="2786063" y="4445000"/>
          <p14:tracePt t="150719" x="2803525" y="4445000"/>
          <p14:tracePt t="150737" x="2811463" y="4427538"/>
          <p14:tracePt t="150758" x="2820988" y="4410075"/>
          <p14:tracePt t="150763" x="2828925" y="4402138"/>
          <p14:tracePt t="150766" x="2838450" y="4394200"/>
          <p14:tracePt t="150772" x="2838450" y="4384675"/>
          <p14:tracePt t="150785" x="2846388" y="4368800"/>
          <p14:tracePt t="150802" x="2854325" y="4351338"/>
          <p14:tracePt t="150819" x="2854325" y="4341813"/>
          <p14:tracePt t="150862" x="2854325" y="4333875"/>
          <p14:tracePt t="150867" x="2854325" y="4325938"/>
          <p14:tracePt t="150875" x="2854325" y="4316413"/>
          <p14:tracePt t="150888" x="2854325" y="4291013"/>
          <p14:tracePt t="150907" x="2854325" y="4275138"/>
          <p14:tracePt t="150920" x="2854325" y="4265613"/>
          <p14:tracePt t="150922" x="2854325" y="4257675"/>
          <p14:tracePt t="150935" x="2846388" y="4249738"/>
          <p14:tracePt t="150952" x="2838450" y="4232275"/>
          <p14:tracePt t="150955" x="2828925" y="4232275"/>
          <p14:tracePt t="150968" x="2828925" y="4224338"/>
          <p14:tracePt t="150985" x="2828925" y="4214813"/>
          <p14:tracePt t="151005" x="2820988" y="4214813"/>
          <p14:tracePt t="151026" x="2811463" y="4206875"/>
          <p14:tracePt t="151039" x="2811463" y="4197350"/>
          <p14:tracePt t="151053" x="2786063" y="4181475"/>
          <p14:tracePt t="151069" x="2778125" y="4171950"/>
          <p14:tracePt t="151070" x="2760663" y="4156075"/>
          <p14:tracePt t="151085" x="2744788" y="4146550"/>
          <p14:tracePt t="151087" x="2735263" y="4138613"/>
          <p14:tracePt t="151103" x="2709863" y="4121150"/>
          <p14:tracePt t="151119" x="2701925" y="4121150"/>
          <p14:tracePt t="151121" x="2693988" y="4121150"/>
          <p14:tracePt t="151135" x="2684463" y="4105275"/>
          <p14:tracePt t="151136" x="2676525" y="4105275"/>
          <p14:tracePt t="151151" x="2668588" y="4079875"/>
          <p14:tracePt t="151168" x="2625725" y="4079875"/>
          <p14:tracePt t="151185" x="2600325" y="4070350"/>
          <p14:tracePt t="151186" x="2590800" y="4052888"/>
          <p14:tracePt t="151202" x="2574925" y="4044950"/>
          <p14:tracePt t="151219" x="2549525" y="4044950"/>
          <p14:tracePt t="151222" x="2540000" y="4044950"/>
          <p14:tracePt t="151241" x="2532063" y="4044950"/>
          <p14:tracePt t="151253" x="2524125" y="4037013"/>
          <p14:tracePt t="151256" x="2514600" y="4037013"/>
          <p14:tracePt t="151270" x="2497138" y="4037013"/>
          <p14:tracePt t="151285" x="2471738" y="4027488"/>
          <p14:tracePt t="151286" x="2455863" y="4027488"/>
          <p14:tracePt t="151301" x="2413000" y="4027488"/>
          <p14:tracePt t="151303" x="2405063" y="4027488"/>
          <p14:tracePt t="151318" x="2370138" y="4027488"/>
          <p14:tracePt t="151319" x="2352675" y="4027488"/>
          <p14:tracePt t="151335" x="2319338" y="4027488"/>
          <p14:tracePt t="151352" x="2286000" y="4027488"/>
          <p14:tracePt t="151371" x="2268538" y="4019550"/>
          <p14:tracePt t="151395" x="2260600" y="4019550"/>
          <p14:tracePt t="151409" x="2251075" y="4019550"/>
          <p14:tracePt t="151420" x="2243138" y="4019550"/>
          <p14:tracePt t="151434" x="2235200" y="4019550"/>
          <p14:tracePt t="151451" x="2217738" y="4019550"/>
          <p14:tracePt t="151468" x="2208213" y="4019550"/>
          <p14:tracePt t="151470" x="2200275" y="4019550"/>
          <p14:tracePt t="151485" x="2182813" y="4037013"/>
          <p14:tracePt t="151502" x="2166938" y="4044950"/>
          <p14:tracePt t="151519" x="2157413" y="4044950"/>
          <p14:tracePt t="151520" x="2149475" y="4052888"/>
          <p14:tracePt t="151535" x="2141538" y="4052888"/>
          <p14:tracePt t="151551" x="2132013" y="4070350"/>
          <p14:tracePt t="151568" x="2116138" y="4079875"/>
          <p14:tracePt t="151585" x="2090738" y="4087813"/>
          <p14:tracePt t="151602" x="2073275" y="4105275"/>
          <p14:tracePt t="151619" x="2065338" y="4105275"/>
          <p14:tracePt t="151637" x="2055813" y="4113213"/>
          <p14:tracePt t="151653" x="2047875" y="4130675"/>
          <p14:tracePt t="151675" x="2038350" y="4130675"/>
          <p14:tracePt t="151686" x="2030413" y="4156075"/>
          <p14:tracePt t="151687" x="2022475" y="4156075"/>
          <p14:tracePt t="151702" x="2005013" y="4164013"/>
          <p14:tracePt t="151719" x="1987550" y="4181475"/>
          <p14:tracePt t="151720" x="1987550" y="4197350"/>
          <p14:tracePt t="151735" x="1979613" y="4206875"/>
          <p14:tracePt t="151736" x="1971675" y="4214813"/>
          <p14:tracePt t="151751" x="1962150" y="4232275"/>
          <p14:tracePt t="151769" x="1954213" y="4249738"/>
          <p14:tracePt t="151785" x="1946275" y="4257675"/>
          <p14:tracePt t="151802" x="1946275" y="4275138"/>
          <p14:tracePt t="151819" x="1936750" y="4291013"/>
          <p14:tracePt t="151834" x="1936750" y="4300538"/>
          <p14:tracePt t="151851" x="1936750" y="4325938"/>
          <p14:tracePt t="151868" x="1928813" y="4341813"/>
          <p14:tracePt t="151885" x="1928813" y="4359275"/>
          <p14:tracePt t="151905" x="1928813" y="4376738"/>
          <p14:tracePt t="151909" x="1928813" y="4384675"/>
          <p14:tracePt t="151918" x="1928813" y="4394200"/>
          <p14:tracePt t="151935" x="1928813" y="4402138"/>
          <p14:tracePt t="151979" x="1928813" y="4419600"/>
          <p14:tracePt t="152008" x="1928813" y="4435475"/>
          <p14:tracePt t="152012" x="1936750" y="4445000"/>
          <p14:tracePt t="152024" x="1936750" y="4452938"/>
          <p14:tracePt t="152034" x="1946275" y="4460875"/>
          <p14:tracePt t="152052" x="1954213" y="4460875"/>
          <p14:tracePt t="152053" x="1954213" y="4478338"/>
          <p14:tracePt t="152069" x="1962150" y="4495800"/>
          <p14:tracePt t="152085" x="1962150" y="4503738"/>
          <p14:tracePt t="152088" x="1971675" y="4513263"/>
          <p14:tracePt t="152105" x="1979613" y="4513263"/>
          <p14:tracePt t="152119" x="1979613" y="4521200"/>
          <p14:tracePt t="152122" x="1987550" y="4529138"/>
          <p14:tracePt t="152124" x="1997075" y="4529138"/>
          <p14:tracePt t="152140" x="2012950" y="4538663"/>
          <p14:tracePt t="152152" x="2022475" y="4546600"/>
          <p14:tracePt t="152168" x="2038350" y="4554538"/>
          <p14:tracePt t="152185" x="2065338" y="4564063"/>
          <p14:tracePt t="152188" x="2065338" y="4572000"/>
          <p14:tracePt t="152200" x="2090738" y="4572000"/>
          <p14:tracePt t="152217" x="2116138" y="4589463"/>
          <p14:tracePt t="152234" x="2124075" y="4589463"/>
          <p14:tracePt t="152251" x="2141538" y="4597400"/>
          <p14:tracePt t="152253" x="2157413" y="4597400"/>
          <p14:tracePt t="152269" x="2174875" y="4597400"/>
          <p14:tracePt t="152285" x="2182813" y="4597400"/>
          <p14:tracePt t="152302" x="2208213" y="4605338"/>
          <p14:tracePt t="152318" x="2225675" y="4605338"/>
          <p14:tracePt t="152335" x="2235200" y="4605338"/>
          <p14:tracePt t="152336" x="2243138" y="4605338"/>
          <p14:tracePt t="152340" x="2251075" y="4605338"/>
          <p14:tracePt t="152351" x="2260600" y="4605338"/>
          <p14:tracePt t="152352" x="2268538" y="4605338"/>
          <p14:tracePt t="152368" x="2286000" y="4605338"/>
          <p14:tracePt t="152384" x="2327275" y="4605338"/>
          <p14:tracePt t="152401" x="2362200" y="4605338"/>
          <p14:tracePt t="152421" x="2379663" y="4605338"/>
          <p14:tracePt t="152438" x="2387600" y="4605338"/>
          <p14:tracePt t="152452" x="2413000" y="4589463"/>
          <p14:tracePt t="152468" x="2430463" y="4579938"/>
          <p14:tracePt t="152485" x="2471738" y="4564063"/>
          <p14:tracePt t="152486" x="2481263" y="4554538"/>
          <p14:tracePt t="152501" x="2489200" y="4554538"/>
          <p14:tracePt t="152528" x="2497138" y="4554538"/>
          <p14:tracePt t="152540" x="2506663" y="4546600"/>
          <p14:tracePt t="152552" x="2514600" y="4538663"/>
          <p14:tracePt t="152567" x="2532063" y="4538663"/>
          <p14:tracePt t="152603" x="2532063" y="4529138"/>
          <p14:tracePt t="152623" x="2549525" y="4529138"/>
          <p14:tracePt t="152641" x="2557463" y="4529138"/>
          <p14:tracePt t="152646" x="2565400" y="4529138"/>
          <p14:tracePt t="152651" x="2574925" y="4529138"/>
          <p14:tracePt t="152653" x="2582863" y="4529138"/>
          <p14:tracePt t="152669" x="2651125" y="4554538"/>
          <p14:tracePt t="152685" x="2811463" y="4597400"/>
          <p14:tracePt t="152701" x="3016250" y="4657725"/>
          <p14:tracePt t="152704" x="3059113" y="4665663"/>
          <p14:tracePt t="152717" x="3228975" y="4716463"/>
          <p14:tracePt t="152718" x="3270250" y="4724400"/>
          <p14:tracePt t="152734" x="3500438" y="4784725"/>
          <p14:tracePt t="152750" x="3627438" y="4818063"/>
          <p14:tracePt t="152752" x="3662363" y="4827588"/>
          <p14:tracePt t="152767" x="3756025" y="4860925"/>
          <p14:tracePt t="152784" x="3797300" y="4860925"/>
          <p14:tracePt t="152801" x="3814763" y="4878388"/>
          <p14:tracePt t="152803" x="3822700" y="4886325"/>
          <p14:tracePt t="152818" x="3832225" y="4886325"/>
          <p14:tracePt t="152835" x="3848100" y="4886325"/>
          <p14:tracePt t="152838" x="3857625" y="4886325"/>
          <p14:tracePt t="152842" x="3873500" y="4886325"/>
          <p14:tracePt t="152852" x="3873500" y="4894263"/>
          <p14:tracePt t="152868" x="3908425" y="4894263"/>
          <p14:tracePt t="152884" x="3933825" y="4894263"/>
          <p14:tracePt t="152885" x="3941763" y="4894263"/>
          <p14:tracePt t="152901" x="3951288" y="4894263"/>
          <p14:tracePt t="152903" x="3967163" y="4894263"/>
          <p14:tracePt t="152918" x="3984625" y="4894263"/>
          <p14:tracePt t="152934" x="4002088" y="4894263"/>
          <p14:tracePt t="152950" x="4017963" y="4894263"/>
          <p14:tracePt t="152951" x="4027488" y="4894263"/>
          <p14:tracePt t="152967" x="4035425" y="4894263"/>
          <p14:tracePt t="152984" x="4052888" y="4894263"/>
          <p14:tracePt t="153001" x="4060825" y="4894263"/>
          <p14:tracePt t="153018" x="4070350" y="4894263"/>
          <p14:tracePt t="153035" x="4086225" y="4886325"/>
          <p14:tracePt t="153039" x="4095750" y="4886325"/>
          <p14:tracePt t="153042" x="4111625" y="4878388"/>
          <p14:tracePt t="153051" x="4129088" y="4868863"/>
          <p14:tracePt t="153054" x="4137025" y="4868863"/>
          <p14:tracePt t="153068" x="4146550" y="4868863"/>
          <p14:tracePt t="153239" x="4154488" y="4860925"/>
          <p14:tracePt t="153317" x="4154488" y="4852988"/>
          <p14:tracePt t="153389" x="4154488" y="4843463"/>
          <p14:tracePt t="153398" x="4154488" y="4835525"/>
          <p14:tracePt t="153406" x="4146550" y="4827588"/>
          <p14:tracePt t="153421" x="4146550" y="4818063"/>
          <p14:tracePt t="153433" x="4121150" y="4802188"/>
          <p14:tracePt t="153452" x="4121150" y="4792663"/>
          <p14:tracePt t="153467" x="4121150" y="4784725"/>
          <p14:tracePt t="153484" x="4121150" y="4767263"/>
          <p14:tracePt t="153486" x="4111625" y="4759325"/>
          <p14:tracePt t="153501" x="4103688" y="4733925"/>
          <p14:tracePt t="153518" x="4095750" y="4708525"/>
          <p14:tracePt t="153535" x="4086225" y="4673600"/>
          <p14:tracePt t="153550" x="4086225" y="4657725"/>
          <p14:tracePt t="153551" x="4070350" y="4640263"/>
          <p14:tracePt t="153567" x="4070350" y="4630738"/>
          <p14:tracePt t="153584" x="4070350" y="4589463"/>
          <p14:tracePt t="153601" x="4070350" y="4554538"/>
          <p14:tracePt t="153618" x="4070350" y="4529138"/>
          <p14:tracePt t="153622" x="4070350" y="4513263"/>
          <p14:tracePt t="153634" x="4070350" y="4503738"/>
          <p14:tracePt t="153650" x="4070350" y="4478338"/>
          <p14:tracePt t="153667" x="4070350" y="4445000"/>
          <p14:tracePt t="153669" x="4070350" y="4435475"/>
          <p14:tracePt t="153685" x="4070350" y="4419600"/>
          <p14:tracePt t="153701" x="4070350" y="4402138"/>
          <p14:tracePt t="153703" x="4070350" y="4394200"/>
          <p14:tracePt t="153720" x="4086225" y="4359275"/>
          <p14:tracePt t="153723" x="4086225" y="4351338"/>
          <p14:tracePt t="153725" x="4095750" y="4341813"/>
          <p14:tracePt t="153735" x="4121150" y="4300538"/>
          <p14:tracePt t="153750" x="4146550" y="4265613"/>
          <p14:tracePt t="153751" x="4154488" y="4249738"/>
          <p14:tracePt t="153767" x="4187825" y="4206875"/>
          <p14:tracePt t="153768" x="4197350" y="4189413"/>
          <p14:tracePt t="153783" x="4222750" y="4156075"/>
          <p14:tracePt t="153800" x="4230688" y="4138613"/>
          <p14:tracePt t="153817" x="4256088" y="4105275"/>
          <p14:tracePt t="153833" x="4306888" y="4079875"/>
          <p14:tracePt t="153850" x="4349750" y="4052888"/>
          <p14:tracePt t="153854" x="4359275" y="4044950"/>
          <p14:tracePt t="153867" x="4392613" y="4044950"/>
          <p14:tracePt t="153885" x="4418013" y="4027488"/>
          <p14:tracePt t="153900" x="4425950" y="4027488"/>
          <p14:tracePt t="153917" x="4435475" y="4027488"/>
          <p14:tracePt t="153940" x="4443413" y="4027488"/>
          <p14:tracePt t="153954" x="4451350" y="4027488"/>
          <p14:tracePt t="153958" x="4468813" y="4027488"/>
          <p14:tracePt t="153967" x="4486275" y="4027488"/>
          <p14:tracePt t="153983" x="4519613" y="4037013"/>
          <p14:tracePt t="153985" x="4529138" y="4037013"/>
          <p14:tracePt t="154000" x="4554538" y="4070350"/>
          <p14:tracePt t="154004" x="4562475" y="4079875"/>
          <p14:tracePt t="154007" x="4570413" y="4095750"/>
          <p14:tracePt t="154018" x="4570413" y="4113213"/>
          <p14:tracePt t="154034" x="4579938" y="4121150"/>
          <p14:tracePt t="154050" x="4595813" y="4130675"/>
          <p14:tracePt t="154067" x="4605338" y="4146550"/>
          <p14:tracePt t="154084" x="4613275" y="4146550"/>
          <p14:tracePt t="154085" x="4613275" y="4164013"/>
          <p14:tracePt t="154101" x="4621213" y="4181475"/>
          <p14:tracePt t="154117" x="4630738" y="4197350"/>
          <p14:tracePt t="154118" x="4630738" y="4206875"/>
          <p14:tracePt t="154133" x="4638675" y="4240213"/>
          <p14:tracePt t="154135" x="4638675" y="4257675"/>
          <p14:tracePt t="154151" x="4638675" y="4275138"/>
          <p14:tracePt t="154152" x="4638675" y="4291013"/>
          <p14:tracePt t="154168" x="4638675" y="4316413"/>
          <p14:tracePt t="154170" x="4638675" y="4333875"/>
          <p14:tracePt t="154172" x="4638675" y="4351338"/>
          <p14:tracePt t="154183" x="4638675" y="4368800"/>
          <p14:tracePt t="154184" x="4638675" y="4376738"/>
          <p14:tracePt t="154200" x="4638675" y="4410075"/>
          <p14:tracePt t="154216" x="4638675" y="4445000"/>
          <p14:tracePt t="154219" x="4638675" y="4452938"/>
          <p14:tracePt t="154234" x="4638675" y="4460875"/>
          <p14:tracePt t="154250" x="4638675" y="4478338"/>
          <p14:tracePt t="154268" x="4638675" y="4495800"/>
          <p14:tracePt t="154283" x="4630738" y="4521200"/>
          <p14:tracePt t="154285" x="4630738" y="4529138"/>
          <p14:tracePt t="154300" x="4621213" y="4538663"/>
          <p14:tracePt t="154316" x="4621213" y="4546600"/>
          <p14:tracePt t="154333" x="4613275" y="4554538"/>
          <p14:tracePt t="154350" x="4605338" y="4564063"/>
          <p14:tracePt t="154367" x="4595813" y="4572000"/>
          <p14:tracePt t="154370" x="4595813" y="4579938"/>
          <p14:tracePt t="154372" x="4587875" y="4589463"/>
          <p14:tracePt t="154385" x="4579938" y="4597400"/>
          <p14:tracePt t="154389" x="4562475" y="4622800"/>
          <p14:tracePt t="154400" x="4545013" y="4630738"/>
          <p14:tracePt t="154416" x="4503738" y="4657725"/>
          <p14:tracePt t="154420" x="4494213" y="4665663"/>
          <p14:tracePt t="154433" x="4468813" y="4673600"/>
          <p14:tracePt t="154450" x="4451350" y="4683125"/>
          <p14:tracePt t="154493" x="4443413" y="4691063"/>
          <p14:tracePt t="304070" x="4435475" y="4691063"/>
          <p14:tracePt t="304080" x="4425950" y="4691063"/>
          <p14:tracePt t="304084" x="4418013" y="4691063"/>
          <p14:tracePt t="304108" x="4367213" y="4683125"/>
          <p14:tracePt t="304125" x="4359275" y="4683125"/>
          <p14:tracePt t="304489" x="4349750" y="4683125"/>
          <p14:tracePt t="304650" x="4341813" y="4683125"/>
          <p14:tracePt t="304684" x="4332288" y="4683125"/>
          <p14:tracePt t="305018" x="4332288" y="4673600"/>
          <p14:tracePt t="305086" x="4332288" y="4665663"/>
          <p14:tracePt t="306150" x="4324350" y="4665663"/>
          <p14:tracePt t="326882" x="4316413" y="4665663"/>
          <p14:tracePt t="326885" x="4291013" y="4665663"/>
          <p14:tracePt t="326895" x="4205288" y="4699000"/>
          <p14:tracePt t="326899" x="4137025" y="4749800"/>
          <p14:tracePt t="326903" x="4086225" y="4775200"/>
          <p14:tracePt t="326907" x="4035425" y="4810125"/>
          <p14:tracePt t="326916" x="3951288" y="4860925"/>
          <p14:tracePt t="326926" x="3840163" y="4954588"/>
          <p14:tracePt t="326928" x="3814763" y="4972050"/>
          <p14:tracePt t="326943" x="3738563" y="5022850"/>
          <p14:tracePt t="326959" x="3729038" y="5030788"/>
          <p14:tracePt t="326976" x="3695700" y="5048250"/>
          <p14:tracePt t="326993" x="3678238" y="5056188"/>
          <p14:tracePt t="327010" x="3670300" y="5056188"/>
          <p14:tracePt t="327028" x="3662363" y="5056188"/>
          <p14:tracePt t="327047" x="3652838" y="5064125"/>
          <p14:tracePt t="327228" x="3644900" y="5064125"/>
          <p14:tracePt t="327239" x="3636963" y="5091113"/>
          <p14:tracePt t="327247" x="3636963" y="5106988"/>
          <p14:tracePt t="327259" x="3619500" y="5124450"/>
          <p14:tracePt t="327276" x="3611563" y="5141913"/>
          <p14:tracePt t="327403" x="3611563" y="5149850"/>
          <p14:tracePt t="327413" x="3602038" y="5149850"/>
          <p14:tracePt t="327421" x="3594100" y="5149850"/>
          <p14:tracePt t="327445" x="3586163" y="5157788"/>
          <p14:tracePt t="327463" x="3586163" y="5167313"/>
          <p14:tracePt t="329126" x="3568700" y="5167313"/>
          <p14:tracePt t="329135" x="3533775" y="5200650"/>
          <p14:tracePt t="329143" x="3517900" y="5200650"/>
          <p14:tracePt t="329186" x="3508375" y="5200650"/>
          <p14:tracePt t="329197" x="3475038" y="5208588"/>
          <p14:tracePt t="329204" x="3457575" y="5218113"/>
          <p14:tracePt t="329209" x="3441700" y="5226050"/>
          <p14:tracePt t="329224" x="3338513" y="5260975"/>
          <p14:tracePt t="329226" x="3313113" y="5268913"/>
          <p14:tracePt t="329242" x="3219450" y="5286375"/>
          <p14:tracePt t="329258" x="3160713" y="5294313"/>
          <p14:tracePt t="329259" x="3152775" y="5302250"/>
          <p14:tracePt t="329274" x="3109913" y="5311775"/>
          <p14:tracePt t="329292" x="3092450" y="5311775"/>
          <p14:tracePt t="329309" x="3074988" y="5311775"/>
          <p14:tracePt t="329326" x="3059113" y="5311775"/>
          <p14:tracePt t="329342" x="3016250" y="5311775"/>
          <p14:tracePt t="329344" x="3008313" y="5311775"/>
          <p14:tracePt t="329358" x="2930525" y="5327650"/>
          <p14:tracePt t="329361" x="2914650" y="5345113"/>
          <p14:tracePt t="329374" x="2803525" y="5362575"/>
          <p14:tracePt t="329376" x="2752725" y="5370513"/>
          <p14:tracePt t="329392" x="2659063" y="5395913"/>
          <p14:tracePt t="329393" x="2633663" y="5395913"/>
          <p14:tracePt t="329408" x="2600325" y="5395913"/>
          <p14:tracePt t="329425" x="2574925" y="5395913"/>
          <p14:tracePt t="329443" x="2565400" y="5395913"/>
          <p14:tracePt t="329459" x="2540000" y="5395913"/>
          <p14:tracePt t="329460" x="2532063" y="5395913"/>
          <p14:tracePt t="329474" x="2489200" y="5405438"/>
          <p14:tracePt t="329492" x="2430463" y="5430838"/>
          <p14:tracePt t="329495" x="2430463" y="5421313"/>
          <p14:tracePt t="329598" x="2446338" y="5421313"/>
          <p14:tracePt t="329611" x="2489200" y="5421313"/>
          <p14:tracePt t="329616" x="2549525" y="5421313"/>
          <p14:tracePt t="329621" x="2616200" y="5421313"/>
          <p14:tracePt t="329626" x="2651125" y="5421313"/>
          <p14:tracePt t="329642" x="2760663" y="5387975"/>
          <p14:tracePt t="329658" x="2795588" y="5370513"/>
          <p14:tracePt t="329728" x="2795588" y="5362575"/>
          <p14:tracePt t="329762" x="2786063" y="5362575"/>
          <p14:tracePt t="329771" x="2735263" y="5362575"/>
          <p14:tracePt t="329773" x="2701925" y="5362575"/>
          <p14:tracePt t="329777" x="2668588" y="5362575"/>
          <p14:tracePt t="329792" x="2463800" y="5337175"/>
          <p14:tracePt t="329808" x="2268538" y="5286375"/>
          <p14:tracePt t="329809" x="2225675" y="5276850"/>
          <p14:tracePt t="329824" x="2038350" y="5235575"/>
          <p14:tracePt t="329825" x="1997075" y="5226050"/>
          <p14:tracePt t="329842" x="1817688" y="5208588"/>
          <p14:tracePt t="329858" x="1733550" y="5208588"/>
          <p14:tracePt t="329861" x="1708150" y="5208588"/>
          <p14:tracePt t="329875" x="1657350" y="5218113"/>
          <p14:tracePt t="329879" x="1597025" y="5260975"/>
          <p14:tracePt t="329891" x="1546225" y="5294313"/>
          <p14:tracePt t="329908" x="1462088" y="5380038"/>
          <p14:tracePt t="329924" x="1444625" y="5438775"/>
          <p14:tracePt t="329927" x="1444625" y="5446713"/>
          <p14:tracePt t="329942" x="1444625" y="5472113"/>
          <p14:tracePt t="329945" x="1444625" y="5481638"/>
          <p14:tracePt t="329958" x="1470025" y="5497513"/>
          <p14:tracePt t="329975" x="1528763" y="5514975"/>
          <p14:tracePt t="329977" x="1538288" y="5514975"/>
          <p14:tracePt t="329991" x="1589088" y="5524500"/>
          <p14:tracePt t="329992" x="1606550" y="5532438"/>
          <p14:tracePt t="330008" x="1631950" y="5532438"/>
          <p14:tracePt t="330010" x="1639888" y="5532438"/>
          <p14:tracePt t="330024" x="1665288" y="5532438"/>
          <p14:tracePt t="330043" x="1733550" y="5507038"/>
          <p14:tracePt t="330047" x="1741488" y="5497513"/>
          <p14:tracePt t="330058" x="1784350" y="5481638"/>
          <p14:tracePt t="330059" x="1801813" y="5464175"/>
          <p14:tracePt t="330074" x="1843088" y="5430838"/>
          <p14:tracePt t="330076" x="1860550" y="5421313"/>
          <p14:tracePt t="330091" x="1893888" y="5387975"/>
          <p14:tracePt t="330093" x="1903413" y="5387975"/>
          <p14:tracePt t="330107" x="1911350" y="5380038"/>
          <p14:tracePt t="330124" x="1928813" y="5353050"/>
          <p14:tracePt t="330140" x="1954213" y="5302250"/>
          <p14:tracePt t="330157" x="1954213" y="5235575"/>
          <p14:tracePt t="330174" x="1954213" y="5099050"/>
          <p14:tracePt t="330176" x="1936750" y="5064125"/>
          <p14:tracePt t="330191" x="1860550" y="4954588"/>
          <p14:tracePt t="330192" x="1852613" y="4946650"/>
          <p14:tracePt t="330208" x="1766888" y="4886325"/>
          <p14:tracePt t="330209" x="1749425" y="4878388"/>
          <p14:tracePt t="330224" x="1631950" y="4810125"/>
          <p14:tracePt t="330225" x="1597025" y="4784725"/>
          <p14:tracePt t="330241" x="1384300" y="4699000"/>
          <p14:tracePt t="330242" x="1343025" y="4683125"/>
          <p14:tracePt t="330258" x="1181100" y="4640263"/>
          <p14:tracePt t="330274" x="1087438" y="4640263"/>
          <p14:tracePt t="330275" x="1054100" y="4640263"/>
          <p14:tracePt t="330291" x="976313" y="4648200"/>
          <p14:tracePt t="330292" x="968375" y="4657725"/>
          <p14:tracePt t="330307" x="942975" y="4673600"/>
          <p14:tracePt t="330324" x="917575" y="4699000"/>
          <p14:tracePt t="330327" x="917575" y="4708525"/>
          <p14:tracePt t="330341" x="884238" y="4741863"/>
          <p14:tracePt t="330357" x="858838" y="4802188"/>
          <p14:tracePt t="330374" x="815975" y="4903788"/>
          <p14:tracePt t="330391" x="765175" y="5048250"/>
          <p14:tracePt t="330392" x="755650" y="5073650"/>
          <p14:tracePt t="330408" x="747713" y="5183188"/>
          <p14:tracePt t="330424" x="747713" y="5260975"/>
          <p14:tracePt t="330426" x="747713" y="5294313"/>
          <p14:tracePt t="330429" x="747713" y="5319713"/>
          <p14:tracePt t="330441" x="747713" y="5395913"/>
          <p14:tracePt t="330458" x="831850" y="5514975"/>
          <p14:tracePt t="330460" x="849313" y="5565775"/>
          <p14:tracePt t="330474" x="950913" y="5676900"/>
          <p14:tracePt t="330476" x="985838" y="5694363"/>
          <p14:tracePt t="330491" x="1163638" y="5788025"/>
          <p14:tracePt t="330492" x="1223963" y="5803900"/>
          <p14:tracePt t="330507" x="1470025" y="5880100"/>
          <p14:tracePt t="330524" x="1758950" y="5889625"/>
          <p14:tracePt t="330527" x="1827213" y="5889625"/>
          <p14:tracePt t="330541" x="2038350" y="5889625"/>
          <p14:tracePt t="330543" x="2098675" y="5889625"/>
          <p14:tracePt t="330558" x="2293938" y="5846763"/>
          <p14:tracePt t="330561" x="2336800" y="5829300"/>
          <p14:tracePt t="330573" x="2395538" y="5778500"/>
          <p14:tracePt t="330590" x="2463800" y="5727700"/>
          <p14:tracePt t="330608" x="2524125" y="5659438"/>
          <p14:tracePt t="330624" x="2532063" y="5651500"/>
          <p14:tracePt t="330626" x="2549525" y="5634038"/>
          <p14:tracePt t="330641" x="2582863" y="5591175"/>
          <p14:tracePt t="330642" x="2590800" y="5565775"/>
          <p14:tracePt t="330658" x="2625725" y="5514975"/>
          <p14:tracePt t="330675" x="2633663" y="5489575"/>
          <p14:tracePt t="330677" x="2633663" y="5481638"/>
          <p14:tracePt t="330691" x="2633663" y="5472113"/>
          <p14:tracePt t="330693" x="2633663" y="5464175"/>
          <p14:tracePt t="330695" x="2633663" y="5456238"/>
          <p14:tracePt t="330707" x="2633663" y="5438775"/>
          <p14:tracePt t="330710" x="2633663" y="5430838"/>
          <p14:tracePt t="330724" x="2625725" y="5395913"/>
          <p14:tracePt t="330727" x="2625725" y="5387975"/>
          <p14:tracePt t="330740" x="2582863" y="5337175"/>
          <p14:tracePt t="330757" x="2549525" y="5260975"/>
          <p14:tracePt t="330774" x="2489200" y="5200650"/>
          <p14:tracePt t="330777" x="2463800" y="5192713"/>
          <p14:tracePt t="330780" x="2438400" y="5167313"/>
          <p14:tracePt t="330793" x="2301875" y="5099050"/>
          <p14:tracePt t="330808" x="2055813" y="5005388"/>
          <p14:tracePt t="330824" x="1878013" y="4954588"/>
          <p14:tracePt t="330826" x="1817688" y="4946650"/>
          <p14:tracePt t="330841" x="1647825" y="4919663"/>
          <p14:tracePt t="330843" x="1606550" y="4903788"/>
          <p14:tracePt t="330846" x="1571625" y="4894263"/>
          <p14:tracePt t="330859" x="1470025" y="4868863"/>
          <p14:tracePt t="330865" x="1452563" y="4868863"/>
          <p14:tracePt t="330868" x="1435100" y="4868863"/>
          <p14:tracePt t="330874" x="1427163" y="4868863"/>
          <p14:tracePt t="330890" x="1401763" y="4868863"/>
          <p14:tracePt t="330907" x="1368425" y="4868863"/>
          <p14:tracePt t="330924" x="1257300" y="4962525"/>
          <p14:tracePt t="330927" x="1214438" y="5005388"/>
          <p14:tracePt t="330931" x="1163638" y="5056188"/>
          <p14:tracePt t="330940" x="1079500" y="5149850"/>
          <p14:tracePt t="330957" x="858838" y="5405438"/>
          <p14:tracePt t="330973" x="730250" y="5616575"/>
          <p14:tracePt t="330990" x="654050" y="5735638"/>
          <p14:tracePt t="331008" x="628650" y="5838825"/>
          <p14:tracePt t="331023" x="620713" y="5872163"/>
          <p14:tracePt t="331025" x="620713" y="5889625"/>
          <p14:tracePt t="331041" x="620713" y="5915025"/>
          <p14:tracePt t="331042" x="620713" y="5922963"/>
          <p14:tracePt t="331058" x="636588" y="6008688"/>
          <p14:tracePt t="331074" x="688975" y="6067425"/>
          <p14:tracePt t="331076" x="722313" y="6092825"/>
          <p14:tracePt t="331090" x="849313" y="6169025"/>
          <p14:tracePt t="331092" x="909638" y="6186488"/>
          <p14:tracePt t="331107" x="1214438" y="6262688"/>
          <p14:tracePt t="331124" x="1538288" y="6297613"/>
          <p14:tracePt t="331127" x="1597025" y="6297613"/>
          <p14:tracePt t="331141" x="1758950" y="6288088"/>
          <p14:tracePt t="331143" x="1817688" y="6262688"/>
          <p14:tracePt t="331157" x="1962150" y="6221413"/>
          <p14:tracePt t="331158" x="1997075" y="6194425"/>
          <p14:tracePt t="331174" x="2132013" y="6110288"/>
          <p14:tracePt t="331177" x="2157413" y="6084888"/>
          <p14:tracePt t="331190" x="2225675" y="6034088"/>
          <p14:tracePt t="331193" x="2243138" y="6016625"/>
          <p14:tracePt t="331207" x="2327275" y="5915025"/>
          <p14:tracePt t="331208" x="2370138" y="5880100"/>
          <p14:tracePt t="331223" x="2540000" y="5727700"/>
          <p14:tracePt t="331225" x="2600325" y="5676900"/>
          <p14:tracePt t="331240" x="2760663" y="5524500"/>
          <p14:tracePt t="331242" x="2795588" y="5481638"/>
          <p14:tracePt t="331256" x="2905125" y="5362575"/>
          <p14:tracePt t="331274" x="2955925" y="5294313"/>
          <p14:tracePt t="331275" x="2973388" y="5276850"/>
          <p14:tracePt t="331290" x="3008313" y="5243513"/>
          <p14:tracePt t="331292" x="3016250" y="5226050"/>
          <p14:tracePt t="331326" x="3016250" y="5218113"/>
          <p14:tracePt t="331386" x="3024188" y="5208588"/>
          <p14:tracePt t="331400" x="3033713" y="5200650"/>
          <p14:tracePt t="331408" x="3041650" y="5192713"/>
          <p14:tracePt t="331425" x="3049588" y="5192713"/>
          <p14:tracePt t="331441" x="3067050" y="5192713"/>
          <p14:tracePt t="331457" x="3067050" y="5183188"/>
          <p14:tracePt t="331473" x="3084513" y="5175250"/>
          <p14:tracePt t="331490" x="3100388" y="5167313"/>
          <p14:tracePt t="331492" x="3109913" y="5157788"/>
          <p14:tracePt t="331508" x="3135313" y="5141913"/>
          <p14:tracePt t="331511" x="3152775" y="5132388"/>
          <p14:tracePt t="331514" x="3168650" y="5124450"/>
          <p14:tracePt t="331524" x="3203575" y="5116513"/>
          <p14:tracePt t="331527" x="3219450" y="5116513"/>
          <p14:tracePt t="331540" x="3279775" y="5099050"/>
          <p14:tracePt t="331556" x="3330575" y="5081588"/>
          <p14:tracePt t="331558" x="3338513" y="5081588"/>
          <p14:tracePt t="331573" x="3348038" y="5073650"/>
          <p14:tracePt t="331616" x="3363913" y="5073650"/>
          <p14:tracePt t="331626" x="3363913" y="5064125"/>
          <p14:tracePt t="331630" x="3373438" y="5056188"/>
          <p14:tracePt t="331636" x="3381375" y="5056188"/>
          <p14:tracePt t="331648" x="3398838" y="5056188"/>
          <p14:tracePt t="331656" x="3406775" y="5056188"/>
          <p14:tracePt t="331658" x="3414713" y="5048250"/>
          <p14:tracePt t="331673" x="3424238" y="5048250"/>
          <p14:tracePt t="331727" x="3432175" y="5048250"/>
          <p14:tracePt t="540045" x="3441700" y="5048250"/>
          <p14:tracePt t="540072" x="3449638" y="5056188"/>
          <p14:tracePt t="540080" x="3457575" y="5064125"/>
          <p14:tracePt t="540087" x="3475038" y="5064125"/>
          <p14:tracePt t="540095" x="3492500" y="5064125"/>
          <p14:tracePt t="540112" x="3533775" y="5081588"/>
          <p14:tracePt t="540128" x="3559175" y="5091113"/>
          <p14:tracePt t="540145" x="3568700" y="5091113"/>
          <p14:tracePt t="540163" x="3576638" y="5099050"/>
          <p14:tracePt t="540165" x="3594100" y="5099050"/>
          <p14:tracePt t="540178" x="3611563" y="5099050"/>
          <p14:tracePt t="540179" x="3619500" y="5091113"/>
          <p14:tracePt t="540194" x="3670300" y="5073650"/>
          <p14:tracePt t="540211" x="3771900" y="5056188"/>
          <p14:tracePt t="540214" x="3806825" y="5038725"/>
          <p14:tracePt t="540228" x="3959225" y="4979988"/>
          <p14:tracePt t="540230" x="4035425" y="4946650"/>
          <p14:tracePt t="540246" x="4316413" y="4843463"/>
          <p14:tracePt t="540261" x="4537075" y="4749800"/>
          <p14:tracePt t="540264" x="4570413" y="4733925"/>
          <p14:tracePt t="540278" x="4706938" y="4614863"/>
          <p14:tracePt t="540280" x="4732338" y="4597400"/>
          <p14:tracePt t="540296" x="4775200" y="4529138"/>
          <p14:tracePt t="540311" x="4808538" y="4486275"/>
          <p14:tracePt t="540312" x="4818063" y="4478338"/>
          <p14:tracePt t="540328" x="4818063" y="4445000"/>
          <p14:tracePt t="540330" x="4818063" y="4435475"/>
          <p14:tracePt t="540344" x="4818063" y="4384675"/>
          <p14:tracePt t="540361" x="4783138" y="4351338"/>
          <p14:tracePt t="540377" x="4749800" y="4351338"/>
          <p14:tracePt t="540378" x="4732338" y="4351338"/>
          <p14:tracePt t="540394" x="4613275" y="4359275"/>
          <p14:tracePt t="540411" x="4435475" y="4460875"/>
          <p14:tracePt t="540428" x="4121150" y="4657725"/>
          <p14:tracePt t="540430" x="4027488" y="4724400"/>
          <p14:tracePt t="540444" x="3695700" y="4962525"/>
          <p14:tracePt t="540446" x="3576638" y="5038725"/>
          <p14:tracePt t="540461" x="3135313" y="5370513"/>
          <p14:tracePt t="540464" x="3033713" y="5446713"/>
          <p14:tracePt t="540478" x="2778125" y="5684838"/>
          <p14:tracePt t="540480" x="2709863" y="5761038"/>
          <p14:tracePt t="540494" x="2574925" y="5922963"/>
          <p14:tracePt t="540495" x="2549525" y="5965825"/>
          <p14:tracePt t="540511" x="2489200" y="6102350"/>
          <p14:tracePt t="540513" x="2481263" y="6135688"/>
          <p14:tracePt t="540528" x="2446338" y="6229350"/>
          <p14:tracePt t="540529" x="2446338" y="6262688"/>
          <p14:tracePt t="540544" x="2446338" y="6391275"/>
          <p14:tracePt t="540562" x="2497138" y="6510338"/>
          <p14:tracePt t="540578" x="2540000" y="6569075"/>
          <p14:tracePt t="540579" x="2557463" y="6577013"/>
          <p14:tracePt t="540594" x="2641600" y="6619875"/>
          <p14:tracePt t="540611" x="2820988" y="6645275"/>
          <p14:tracePt t="540627" x="3059113" y="6602413"/>
          <p14:tracePt t="540630" x="3109913" y="6594475"/>
          <p14:tracePt t="540644" x="3203575" y="6551613"/>
          <p14:tracePt t="540645" x="3236913" y="6535738"/>
          <p14:tracePt t="540661" x="3363913" y="6457950"/>
          <p14:tracePt t="540678" x="3457575" y="6399213"/>
          <p14:tracePt t="540681" x="3475038" y="6391275"/>
          <p14:tracePt t="540684" x="3492500" y="6381750"/>
          <p14:tracePt t="540694" x="3500438" y="6373813"/>
          <p14:tracePt t="540710" x="3517900" y="6356350"/>
          <p14:tracePt t="540727" x="3525838" y="6338888"/>
          <p14:tracePt t="540748" x="3533775" y="6338888"/>
          <p14:tracePt t="540778" x="3533775" y="6323013"/>
          <p14:tracePt t="540827" x="3533775" y="6313488"/>
          <p14:tracePt t="540890" x="3525838" y="6313488"/>
          <p14:tracePt t="540899" x="3500438" y="6313488"/>
          <p14:tracePt t="540905" x="3467100" y="6313488"/>
          <p14:tracePt t="540927" x="3373438" y="6330950"/>
          <p14:tracePt t="540929" x="3355975" y="6338888"/>
          <p14:tracePt t="540943" x="3305175" y="6348413"/>
          <p14:tracePt t="540944" x="3297238" y="6348413"/>
          <p14:tracePt t="540961" x="3279775" y="6356350"/>
          <p14:tracePt t="540999" x="3262313" y="6356350"/>
          <p14:tracePt t="541003" x="3254375" y="6356350"/>
          <p14:tracePt t="541010" x="3219450" y="6365875"/>
          <p14:tracePt t="541027" x="3135313" y="6391275"/>
          <p14:tracePt t="541043" x="3074988" y="6416675"/>
          <p14:tracePt t="541046" x="3067050" y="6416675"/>
          <p14:tracePt t="541061" x="3049588" y="6416675"/>
          <p14:tracePt t="541228" x="3041650" y="6416675"/>
          <p14:tracePt t="541277" x="3041650" y="6424613"/>
          <p14:tracePt t="541303" x="3041650" y="6432550"/>
          <p14:tracePt t="541328" x="3049588" y="6442075"/>
          <p14:tracePt t="541332" x="3059113" y="6450013"/>
          <p14:tracePt t="541344" x="3067050" y="6457950"/>
          <p14:tracePt t="541346" x="3074988" y="6457950"/>
          <p14:tracePt t="541360" x="3109913" y="6467475"/>
          <p14:tracePt t="541362" x="3117850" y="6475413"/>
          <p14:tracePt t="541365" x="3135313" y="6483350"/>
          <p14:tracePt t="541377" x="3194050" y="6510338"/>
          <p14:tracePt t="541378" x="3211513" y="6526213"/>
          <p14:tracePt t="541394" x="3322638" y="6602413"/>
          <p14:tracePt t="541395" x="3355975" y="6627813"/>
          <p14:tracePt t="541410" x="3482975" y="6680200"/>
          <p14:tracePt t="541426" x="3586163" y="6696075"/>
          <p14:tracePt t="541443" x="3678238" y="6721475"/>
          <p14:tracePt t="541460" x="3789363" y="6721475"/>
          <p14:tracePt t="541462" x="3832225" y="6721475"/>
          <p14:tracePt t="541477" x="4002088" y="6721475"/>
          <p14:tracePt t="541480" x="4060825" y="6721475"/>
          <p14:tracePt t="541494" x="4298950" y="6680200"/>
          <p14:tracePt t="541496" x="4384675" y="6654800"/>
          <p14:tracePt t="541513" x="4765675" y="6551613"/>
          <p14:tracePt t="541516" x="4843463" y="6535738"/>
          <p14:tracePt t="541527" x="5029200" y="6492875"/>
          <p14:tracePt t="541529" x="5132388" y="6467475"/>
          <p14:tracePt t="541543" x="5437188" y="6365875"/>
          <p14:tracePt t="541545" x="5538788" y="6330950"/>
          <p14:tracePt t="541560" x="5853113" y="6203950"/>
          <p14:tracePt t="541561" x="5956300" y="6161088"/>
          <p14:tracePt t="541577" x="6405563" y="5957888"/>
          <p14:tracePt t="541594" x="6635750" y="5846763"/>
          <p14:tracePt t="541595" x="6686550" y="5813425"/>
          <p14:tracePt t="541611" x="6823075" y="5770563"/>
          <p14:tracePt t="541615" x="6881813" y="5745163"/>
          <p14:tracePt t="541627" x="6924675" y="5719763"/>
          <p14:tracePt t="541754" x="6932613" y="5702300"/>
          <p14:tracePt t="543045" x="6942138" y="5694363"/>
          <p14:tracePt t="557545" x="6958013" y="5659438"/>
          <p14:tracePt t="557553" x="6967538" y="5626100"/>
          <p14:tracePt t="557555" x="6975475" y="5591175"/>
          <p14:tracePt t="557567" x="6975475" y="5583238"/>
          <p14:tracePt t="557935" x="6967538" y="5575300"/>
          <p14:tracePt t="557946" x="6958013" y="5549900"/>
          <p14:tracePt t="557948" x="6942138" y="5514975"/>
          <p14:tracePt t="557956" x="6932613" y="5514975"/>
          <p14:tracePt t="557957" x="6915150" y="5489575"/>
          <p14:tracePt t="557966" x="6899275" y="5464175"/>
          <p14:tracePt t="557983" x="6889750" y="5446713"/>
          <p14:tracePt t="558050" x="6881813" y="5446713"/>
          <p14:tracePt t="558060" x="6873875" y="5456238"/>
          <p14:tracePt t="558065" x="6864350" y="5464175"/>
          <p14:tracePt t="558067" x="6856413" y="5472113"/>
          <p14:tracePt t="558076" x="6838950" y="5489575"/>
          <p14:tracePt t="558083" x="6805613" y="5524500"/>
          <p14:tracePt t="558099" x="6762750" y="5575300"/>
          <p14:tracePt t="558102" x="6745288" y="5591175"/>
          <p14:tracePt t="558116" x="6737350" y="5600700"/>
          <p14:tracePt t="558133" x="6729413" y="5608638"/>
          <p14:tracePt t="558134" x="6711950" y="5616575"/>
          <p14:tracePt t="558150" x="6711950" y="5626100"/>
          <p14:tracePt t="558377" x="6704013" y="5626100"/>
          <p14:tracePt t="558385" x="6686550" y="5626100"/>
          <p14:tracePt t="558388" x="6678613" y="5626100"/>
          <p14:tracePt t="558392" x="6653213" y="5634038"/>
          <p14:tracePt t="558417" x="6296025" y="5719763"/>
          <p14:tracePt t="558433" x="6032500" y="5821363"/>
          <p14:tracePt t="558437" x="5981700" y="5854700"/>
          <p14:tracePt t="558440" x="5946775" y="5880100"/>
          <p14:tracePt t="558452" x="5845175" y="5940425"/>
          <p14:tracePt t="558467" x="5768975" y="5983288"/>
          <p14:tracePt t="558482" x="5700713" y="6034088"/>
          <p14:tracePt t="558499" x="5657850" y="6049963"/>
          <p14:tracePt t="558502" x="5649913" y="6049963"/>
          <p14:tracePt t="558516" x="5607050" y="6059488"/>
          <p14:tracePt t="558517" x="5573713" y="6067425"/>
          <p14:tracePt t="558533" x="5318125" y="6127750"/>
          <p14:tracePt t="558549" x="4995863" y="6211888"/>
          <p14:tracePt t="558551" x="4884738" y="6246813"/>
          <p14:tracePt t="558567" x="4248150" y="6399213"/>
          <p14:tracePt t="558583" x="3890963" y="6450013"/>
          <p14:tracePt t="558584" x="3781425" y="6467475"/>
          <p14:tracePt t="558600" x="3500438" y="6510338"/>
          <p14:tracePt t="558602" x="3414713" y="6518275"/>
          <p14:tracePt t="558618" x="3203575" y="6543675"/>
          <p14:tracePt t="558621" x="3168650" y="6543675"/>
          <p14:tracePt t="558625" x="3143250" y="6543675"/>
          <p14:tracePt t="558633" x="3127375" y="6543675"/>
          <p14:tracePt t="558929" x="3117850" y="6543675"/>
          <p14:tracePt t="558948" x="3127375" y="6543675"/>
          <p14:tracePt t="558952" x="3135313" y="6543675"/>
          <p14:tracePt t="558966" x="3152775" y="6526213"/>
          <p14:tracePt t="558982" x="3194050" y="6492875"/>
          <p14:tracePt t="558999" x="3236913" y="6457950"/>
          <p14:tracePt t="559015" x="3270250" y="6432550"/>
          <p14:tracePt t="559032" x="3313113" y="6424613"/>
          <p14:tracePt t="559033" x="3330575" y="6416675"/>
          <p14:tracePt t="559049" x="3373438" y="6381750"/>
          <p14:tracePt t="559049" x="3389313" y="6381750"/>
          <p14:tracePt t="559065" x="3432175" y="6356350"/>
          <p14:tracePt t="559066" x="3441700" y="6348413"/>
          <p14:tracePt t="559083" x="3492500" y="6330950"/>
          <p14:tracePt t="559099" x="3525838" y="6313488"/>
          <p14:tracePt t="559100" x="3533775" y="6313488"/>
          <p14:tracePt t="559115" x="3568700" y="6305550"/>
          <p14:tracePt t="559117" x="3586163" y="6305550"/>
          <p14:tracePt t="559132" x="3644900" y="6297613"/>
          <p14:tracePt t="559149" x="3721100" y="6297613"/>
          <p14:tracePt t="559166" x="3781425" y="6297613"/>
          <p14:tracePt t="559167" x="3797300" y="6297613"/>
          <p14:tracePt t="559182" x="3848100" y="6297613"/>
          <p14:tracePt t="559199" x="3890963" y="6280150"/>
          <p14:tracePt t="559216" x="3925888" y="6272213"/>
          <p14:tracePt t="559218" x="3941763" y="6272213"/>
          <p14:tracePt t="559234" x="3984625" y="6254750"/>
          <p14:tracePt t="559250" x="4027488" y="6254750"/>
          <p14:tracePt t="559252" x="4044950" y="6254750"/>
          <p14:tracePt t="559266" x="4070350" y="6237288"/>
          <p14:tracePt t="559283" x="4095750" y="6237288"/>
          <p14:tracePt t="559300" x="4121150" y="6221413"/>
          <p14:tracePt t="559301" x="4129088" y="6221413"/>
          <p14:tracePt t="559316" x="4154488" y="6211888"/>
          <p14:tracePt t="559318" x="4179888" y="6211888"/>
          <p14:tracePt t="559333" x="4230688" y="6194425"/>
          <p14:tracePt t="559350" x="4256088" y="6186488"/>
          <p14:tracePt t="559352" x="4273550" y="6178550"/>
          <p14:tracePt t="559366" x="4291013" y="6169025"/>
          <p14:tracePt t="559368" x="4298950" y="6169025"/>
          <p14:tracePt t="559383" x="4306888" y="6169025"/>
          <p14:tracePt t="559386" x="4316413" y="6169025"/>
          <p14:tracePt t="559399" x="4332288" y="6169025"/>
          <p14:tracePt t="559416" x="4332288" y="6161088"/>
          <p14:tracePt t="559417" x="4349750" y="6161088"/>
          <p14:tracePt t="559434" x="4392613" y="6127750"/>
          <p14:tracePt t="559450" x="4425950" y="6110288"/>
          <p14:tracePt t="559452" x="4435475" y="6092825"/>
          <p14:tracePt t="559455" x="4443413" y="6084888"/>
          <p14:tracePt t="559466" x="4468813" y="6059488"/>
          <p14:tracePt t="559467" x="4486275" y="6059488"/>
          <p14:tracePt t="559482" x="4529138" y="6024563"/>
          <p14:tracePt t="559499" x="4554538" y="5999163"/>
          <p14:tracePt t="559500" x="4562475" y="5991225"/>
          <p14:tracePt t="559515" x="4579938" y="5965825"/>
          <p14:tracePt t="559532" x="4605338" y="5922963"/>
          <p14:tracePt t="559549" x="4630738" y="5880100"/>
          <p14:tracePt t="559566" x="4656138" y="5821363"/>
          <p14:tracePt t="559568" x="4664075" y="5803900"/>
          <p14:tracePt t="559571" x="4673600" y="5788025"/>
          <p14:tracePt t="559582" x="4681538" y="5761038"/>
          <p14:tracePt t="559598" x="4681538" y="5719763"/>
          <p14:tracePt t="559615" x="4681538" y="5659438"/>
          <p14:tracePt t="559617" x="4681538" y="5651500"/>
          <p14:tracePt t="559632" x="4664075" y="5616575"/>
          <p14:tracePt t="559633" x="4664075" y="5608638"/>
          <p14:tracePt t="559649" x="4664075" y="5557838"/>
          <p14:tracePt t="559650" x="4656138" y="5532438"/>
          <p14:tracePt t="559666" x="4638675" y="5514975"/>
          <p14:tracePt t="559668" x="4638675" y="5507038"/>
          <p14:tracePt t="559671" x="4621213" y="5489575"/>
          <p14:tracePt t="559682" x="4605338" y="5464175"/>
          <p14:tracePt t="559699" x="4554538" y="5421313"/>
          <p14:tracePt t="559701" x="4529138" y="5395913"/>
          <p14:tracePt t="559716" x="4476750" y="5387975"/>
          <p14:tracePt t="559718" x="4460875" y="5380038"/>
          <p14:tracePt t="559732" x="4332288" y="5345113"/>
          <p14:tracePt t="559749" x="4162425" y="5327650"/>
          <p14:tracePt t="559753" x="4121150" y="5319713"/>
          <p14:tracePt t="559765" x="3984625" y="5311775"/>
          <p14:tracePt t="559768" x="3941763" y="5311775"/>
          <p14:tracePt t="559784" x="3771900" y="5311775"/>
          <p14:tracePt t="559799" x="3670300" y="5311775"/>
          <p14:tracePt t="559802" x="3652838" y="5311775"/>
          <p14:tracePt t="559817" x="3619500" y="5311775"/>
          <p14:tracePt t="559834" x="3602038" y="5319713"/>
          <p14:tracePt t="559849" x="3594100" y="5327650"/>
          <p14:tracePt t="559851" x="3586163" y="5327650"/>
          <p14:tracePt t="559866" x="3551238" y="5370513"/>
          <p14:tracePt t="559867" x="3543300" y="5380038"/>
          <p14:tracePt t="559882" x="3500438" y="5421313"/>
          <p14:tracePt t="559883" x="3482975" y="5446713"/>
          <p14:tracePt t="559899" x="3424238" y="5540375"/>
          <p14:tracePt t="559915" x="3373438" y="5608638"/>
          <p14:tracePt t="559916" x="3363913" y="5626100"/>
          <p14:tracePt t="559931" x="3330575" y="5676900"/>
          <p14:tracePt t="559935" x="3322638" y="5694363"/>
          <p14:tracePt t="559936" x="3313113" y="5702300"/>
          <p14:tracePt t="559948" x="3305175" y="5735638"/>
          <p14:tracePt t="559965" x="3287713" y="5778500"/>
          <p14:tracePt t="559983" x="3270250" y="5838825"/>
          <p14:tracePt t="559998" x="3254375" y="5922963"/>
          <p14:tracePt t="560015" x="3244850" y="5999163"/>
          <p14:tracePt t="560032" x="3244850" y="6076950"/>
          <p14:tracePt t="560033" x="3244850" y="6102350"/>
          <p14:tracePt t="560050" x="3244850" y="6161088"/>
          <p14:tracePt t="560066" x="3254375" y="6221413"/>
          <p14:tracePt t="560068" x="3262313" y="6246813"/>
          <p14:tracePt t="560082" x="3279775" y="6297613"/>
          <p14:tracePt t="560085" x="3287713" y="6313488"/>
          <p14:tracePt t="560087" x="3287713" y="6323013"/>
          <p14:tracePt t="560099" x="3322638" y="6381750"/>
          <p14:tracePt t="560102" x="3322638" y="6391275"/>
          <p14:tracePt t="560116" x="3363913" y="6442075"/>
          <p14:tracePt t="560117" x="3373438" y="6442075"/>
          <p14:tracePt t="560132" x="3389313" y="6475413"/>
          <p14:tracePt t="560149" x="3424238" y="6526213"/>
          <p14:tracePt t="560166" x="3467100" y="6569075"/>
          <p14:tracePt t="560169" x="3482975" y="6586538"/>
          <p14:tracePt t="560172" x="3500438" y="6594475"/>
          <p14:tracePt t="560182" x="3533775" y="6611938"/>
          <p14:tracePt t="560184" x="3568700" y="6611938"/>
          <p14:tracePt t="560199" x="3662363" y="6637338"/>
          <p14:tracePt t="560215" x="3756025" y="6688138"/>
          <p14:tracePt t="560219" x="3781425" y="6696075"/>
          <p14:tracePt t="560232" x="3832225" y="6713538"/>
          <p14:tracePt t="560233" x="3848100" y="6713538"/>
          <p14:tracePt t="560249" x="3900488" y="6738938"/>
          <p14:tracePt t="560265" x="3925888" y="6746875"/>
          <p14:tracePt t="560266" x="3933825" y="6746875"/>
          <p14:tracePt t="560282" x="3967163" y="6756400"/>
          <p14:tracePt t="560300" x="4002088" y="6756400"/>
          <p14:tracePt t="560315" x="4017963" y="6756400"/>
          <p14:tracePt t="560317" x="4035425" y="6756400"/>
          <p14:tracePt t="560332" x="4078288" y="6738938"/>
          <p14:tracePt t="560333" x="4095750" y="6738938"/>
          <p14:tracePt t="560349" x="4171950" y="6688138"/>
          <p14:tracePt t="560366" x="4256088" y="6645275"/>
          <p14:tracePt t="560369" x="4281488" y="6627813"/>
          <p14:tracePt t="560382" x="4341813" y="6577013"/>
          <p14:tracePt t="560383" x="4367213" y="6561138"/>
          <p14:tracePt t="560400" x="4425950" y="6510338"/>
          <p14:tracePt t="560403" x="4443413" y="6492875"/>
          <p14:tracePt t="560415" x="4494213" y="6450013"/>
          <p14:tracePt t="560418" x="4511675" y="6432550"/>
          <p14:tracePt t="560432" x="4545013" y="6391275"/>
          <p14:tracePt t="560434" x="4562475" y="6381750"/>
          <p14:tracePt t="560449" x="4613275" y="6305550"/>
          <p14:tracePt t="560465" x="4664075" y="6254750"/>
          <p14:tracePt t="560466" x="4673600" y="6237288"/>
          <p14:tracePt t="560482" x="4714875" y="6178550"/>
          <p14:tracePt t="560483" x="4724400" y="6169025"/>
          <p14:tracePt t="560498" x="4765675" y="6110288"/>
          <p14:tracePt t="560515" x="4818063" y="6042025"/>
          <p14:tracePt t="560517" x="4826000" y="6024563"/>
          <p14:tracePt t="560532" x="4851400" y="5983288"/>
          <p14:tracePt t="560533" x="4859338" y="5965825"/>
          <p14:tracePt t="560548" x="4868863" y="5932488"/>
          <p14:tracePt t="560565" x="4910138" y="5854700"/>
          <p14:tracePt t="560582" x="4927600" y="5795963"/>
          <p14:tracePt t="560584" x="4927600" y="5770563"/>
          <p14:tracePt t="560599" x="4927600" y="5727700"/>
          <p14:tracePt t="560615" x="4927600" y="5659438"/>
          <p14:tracePt t="560632" x="4927600" y="5641975"/>
          <p14:tracePt t="560651" x="4843463" y="5626100"/>
          <p14:tracePt t="560665" x="4808538" y="5600700"/>
          <p14:tracePt t="560666" x="4800600" y="5591175"/>
          <p14:tracePt t="560682" x="4775200" y="5557838"/>
          <p14:tracePt t="560682" x="4749800" y="5540375"/>
          <p14:tracePt t="560698" x="4706938" y="5507038"/>
          <p14:tracePt t="560714" x="4638675" y="5464175"/>
          <p14:tracePt t="560715" x="4630738" y="5456238"/>
          <p14:tracePt t="560731" x="4562475" y="5438775"/>
          <p14:tracePt t="560732" x="4545013" y="5421313"/>
          <p14:tracePt t="560748" x="4494213" y="5395913"/>
          <p14:tracePt t="560765" x="4425950" y="5370513"/>
          <p14:tracePt t="560781" x="4384675" y="5370513"/>
          <p14:tracePt t="560784" x="4359275" y="5370513"/>
          <p14:tracePt t="560800" x="4273550" y="5387975"/>
          <p14:tracePt t="560815" x="4222750" y="5405438"/>
          <p14:tracePt t="560831" x="4154488" y="5438775"/>
          <p14:tracePt t="560834" x="4129088" y="5456238"/>
          <p14:tracePt t="560848" x="4078288" y="5481638"/>
          <p14:tracePt t="560849" x="4060825" y="5497513"/>
          <p14:tracePt t="560865" x="4017963" y="5524500"/>
          <p14:tracePt t="560867" x="4002088" y="5540375"/>
          <p14:tracePt t="560882" x="3959225" y="5575300"/>
          <p14:tracePt t="560883" x="3941763" y="5583238"/>
          <p14:tracePt t="560899" x="3908425" y="5616575"/>
          <p14:tracePt t="560903" x="3873500" y="5641975"/>
          <p14:tracePt t="560915" x="3840163" y="5684838"/>
          <p14:tracePt t="560917" x="3832225" y="5694363"/>
          <p14:tracePt t="560920" x="3814763" y="5710238"/>
          <p14:tracePt t="560931" x="3797300" y="5727700"/>
          <p14:tracePt t="560948" x="3771900" y="5778500"/>
          <p14:tracePt t="560964" x="3756025" y="5795963"/>
          <p14:tracePt t="560981" x="3738563" y="5829300"/>
          <p14:tracePt t="560998" x="3721100" y="5864225"/>
          <p14:tracePt t="561014" x="3703638" y="5905500"/>
          <p14:tracePt t="561031" x="3695700" y="5940425"/>
          <p14:tracePt t="561048" x="3695700" y="5983288"/>
          <p14:tracePt t="561064" x="3695700" y="5999163"/>
          <p14:tracePt t="561065" x="3695700" y="6008688"/>
          <p14:tracePt t="561081" x="3703638" y="6042025"/>
          <p14:tracePt t="561097" x="3738563" y="6110288"/>
          <p14:tracePt t="561114" x="3771900" y="6169025"/>
          <p14:tracePt t="561131" x="3848100" y="6221413"/>
          <p14:tracePt t="561147" x="3959225" y="6323013"/>
          <p14:tracePt t="561164" x="4052888" y="6391275"/>
          <p14:tracePt t="561181" x="4129088" y="6442075"/>
          <p14:tracePt t="561197" x="4171950" y="6457950"/>
          <p14:tracePt t="561214" x="4205288" y="6457950"/>
          <p14:tracePt t="561230" x="4230688" y="6467475"/>
          <p14:tracePt t="561247" x="4265613" y="6467475"/>
          <p14:tracePt t="561264" x="4306888" y="6457950"/>
          <p14:tracePt t="561265" x="4316413" y="6457950"/>
          <p14:tracePt t="561280" x="4349750" y="6432550"/>
          <p14:tracePt t="561297" x="4418013" y="6391275"/>
          <p14:tracePt t="561314" x="4451350" y="6348413"/>
          <p14:tracePt t="561330" x="4519613" y="6288088"/>
          <p14:tracePt t="561331" x="4545013" y="6262688"/>
          <p14:tracePt t="561347" x="4656138" y="6169025"/>
          <p14:tracePt t="561364" x="4765675" y="6084888"/>
          <p14:tracePt t="561380" x="4859338" y="6008688"/>
          <p14:tracePt t="561397" x="4919663" y="5940425"/>
          <p14:tracePt t="561414" x="4953000" y="5897563"/>
          <p14:tracePt t="561415" x="4962525" y="5880100"/>
          <p14:tracePt t="561431" x="4987925" y="5864225"/>
          <p14:tracePt t="561447" x="4995863" y="5854700"/>
          <p14:tracePt t="561449" x="5003800" y="5846763"/>
          <p14:tracePt t="568758" x="5013325" y="5838825"/>
          <p14:tracePt t="568767" x="5054600" y="5813425"/>
          <p14:tracePt t="568780" x="5106988" y="5788025"/>
          <p14:tracePt t="568785" x="5132388" y="5770563"/>
          <p14:tracePt t="568788" x="5140325" y="5761038"/>
          <p14:tracePt t="568795" x="5165725" y="5745163"/>
          <p14:tracePt t="568810" x="5224463" y="5719763"/>
          <p14:tracePt t="568827" x="5284788" y="5676900"/>
          <p14:tracePt t="568828" x="5302250" y="5668963"/>
          <p14:tracePt t="568843" x="5310188" y="5651500"/>
          <p14:tracePt t="568862" x="5368925" y="5616575"/>
          <p14:tracePt t="568864" x="5386388" y="5608638"/>
          <p14:tracePt t="568877" x="5411788" y="5591175"/>
          <p14:tracePt t="568893" x="5472113" y="5565775"/>
          <p14:tracePt t="568894" x="5480050" y="5557838"/>
          <p14:tracePt t="568910" x="5581650" y="5507038"/>
          <p14:tracePt t="568926" x="5692775" y="5472113"/>
          <p14:tracePt t="568931" x="5726113" y="5464175"/>
          <p14:tracePt t="568943" x="5786438" y="5438775"/>
          <p14:tracePt t="568959" x="5845175" y="5405438"/>
          <p14:tracePt t="568977" x="5880100" y="5387975"/>
          <p14:tracePt t="568993" x="5905500" y="5380038"/>
          <p14:tracePt t="569011" x="5946775" y="5345113"/>
          <p14:tracePt t="569028" x="6015038" y="5311775"/>
          <p14:tracePt t="569043" x="6065838" y="5276850"/>
          <p14:tracePt t="569044" x="6083300" y="5268913"/>
          <p14:tracePt t="569060" x="6167438" y="5226050"/>
          <p14:tracePt t="569076" x="6235700" y="5200650"/>
          <p14:tracePt t="569094" x="6303963" y="5149850"/>
          <p14:tracePt t="569111" x="6346825" y="5132388"/>
          <p14:tracePt t="569126" x="6423025" y="5073650"/>
          <p14:tracePt t="569144" x="6524625" y="5022850"/>
          <p14:tracePt t="569160" x="6653213" y="4937125"/>
          <p14:tracePt t="569162" x="6686550" y="4903788"/>
          <p14:tracePt t="569178" x="6823075" y="4810125"/>
          <p14:tracePt t="569192" x="6907213" y="4749800"/>
          <p14:tracePt t="569210" x="6942138" y="4733925"/>
          <p14:tracePt t="569211" x="6950075" y="4724400"/>
          <p14:tracePt t="569231" x="6958013" y="4724400"/>
          <p14:tracePt t="569243" x="6967538" y="4724400"/>
          <p14:tracePt t="569262" x="6992938" y="4708525"/>
          <p14:tracePt t="569264" x="7000875" y="4708525"/>
          <p14:tracePt t="569276" x="7026275" y="4699000"/>
          <p14:tracePt t="569294" x="7077075" y="4683125"/>
          <p14:tracePt t="569311" x="7112000" y="4673600"/>
          <p14:tracePt t="569314" x="7112000" y="4665663"/>
          <p14:tracePt t="569325" x="7127875" y="4657725"/>
          <p14:tracePt t="569343" x="7137400" y="4648200"/>
          <p14:tracePt t="569360" x="7145338" y="4640263"/>
          <p14:tracePt t="569361" x="7153275" y="4640263"/>
          <p14:tracePt t="569376" x="7162800" y="4630738"/>
          <p14:tracePt t="569377" x="7170738" y="4622800"/>
          <p14:tracePt t="569392" x="7213600" y="4605338"/>
          <p14:tracePt t="569409" x="7221538" y="4597400"/>
          <p14:tracePt t="569412" x="7239000" y="4597400"/>
          <p14:tracePt t="569426" x="7256463" y="4597400"/>
          <p14:tracePt t="569443" x="7272338" y="4597400"/>
          <p14:tracePt t="569460" x="7289800" y="4579938"/>
          <p14:tracePt t="569478" x="7297738" y="4579938"/>
          <p14:tracePt t="569482" x="7307263" y="4579938"/>
          <p14:tracePt t="569487" x="7315200" y="4579938"/>
          <p14:tracePt t="569490" x="7323138" y="4579938"/>
          <p14:tracePt t="569501" x="7332663" y="4579938"/>
          <p14:tracePt t="569538" x="7332663" y="4572000"/>
          <p14:tracePt t="570289" x="7358063" y="4554538"/>
          <p14:tracePt t="570300" x="7400925" y="4521200"/>
          <p14:tracePt t="570301" x="7416800" y="4513263"/>
          <p14:tracePt t="570310" x="7434263" y="4503738"/>
          <p14:tracePt t="570311" x="7442200" y="4486275"/>
          <p14:tracePt t="570327" x="7477125" y="4470400"/>
          <p14:tracePt t="570343" x="7502525" y="4452938"/>
          <p14:tracePt t="570359" x="7535863" y="4427538"/>
          <p14:tracePt t="570362" x="7561263" y="4410075"/>
          <p14:tracePt t="570377" x="7662863" y="4351338"/>
          <p14:tracePt t="570392" x="7900988" y="4224338"/>
          <p14:tracePt t="570409" x="8232775" y="4105275"/>
          <p14:tracePt t="570425" x="8504238" y="4011613"/>
          <p14:tracePt t="570444" x="8759825" y="3908425"/>
          <p14:tracePt t="570462" x="8853488" y="3883025"/>
          <p14:tracePt t="570476" x="8921750" y="3867150"/>
          <p14:tracePt t="570479" x="8937625" y="3857625"/>
          <p14:tracePt t="570493" x="9039225" y="3832225"/>
          <p14:tracePt t="570509" x="9269413" y="3773488"/>
          <p14:tracePt t="570526" x="9566275" y="3687763"/>
          <p14:tracePt t="570542" x="9761538" y="3646488"/>
          <p14:tracePt t="570559" x="10009188" y="3552825"/>
          <p14:tracePt t="570579" x="10298113" y="3475038"/>
          <p14:tracePt t="570581" x="10348913" y="3449638"/>
          <p14:tracePt t="570592" x="10458450" y="3424238"/>
          <p14:tracePt t="570609" x="10594975" y="3390900"/>
          <p14:tracePt t="570625" x="10823575" y="3330575"/>
          <p14:tracePt t="570627" x="10891838" y="3314700"/>
          <p14:tracePt t="570642" x="11112500" y="3271838"/>
          <p14:tracePt t="570643" x="11180763" y="3246438"/>
          <p14:tracePt t="570659" x="11325225" y="3221038"/>
          <p14:tracePt t="570660" x="11376025" y="3221038"/>
          <p14:tracePt t="570675" x="11503025" y="3221038"/>
          <p14:tracePt t="570694" x="11614150" y="3211513"/>
          <p14:tracePt t="570710" x="11657013" y="3211513"/>
          <p14:tracePt t="570711" x="11674475" y="3211513"/>
          <p14:tracePt t="570726" x="11699875" y="3211513"/>
          <p14:tracePt t="570743" x="11725275" y="3211513"/>
          <p14:tracePt t="570759" x="11766550" y="3211513"/>
          <p14:tracePt t="570778" x="11911013" y="3246438"/>
          <p14:tracePt t="570781" x="11945938" y="3254375"/>
          <p14:tracePt t="570793" x="12055475" y="3279775"/>
          <p14:tracePt t="570796" x="12174538" y="33051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01554"/>
            <a:ext cx="6841467" cy="5355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u="sng" dirty="0">
                <a:solidFill>
                  <a:schemeClr val="tx1"/>
                </a:solidFill>
                <a:latin typeface="Times New Roman" panose="02020603050405020304" pitchFamily="18" charset="0"/>
                <a:ea typeface="+mn-ea"/>
                <a:cs typeface="Times New Roman" panose="02020603050405020304" pitchFamily="18" charset="0"/>
              </a:rPr>
              <a:t>Learning Outcomes</a:t>
            </a:r>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14147" y="1274136"/>
            <a:ext cx="11504959" cy="5360134"/>
          </a:xfrm>
          <a:prstGeom prst="rect">
            <a:avLst/>
          </a:prstGeom>
          <a:solidFill>
            <a:schemeClr val="bg1"/>
          </a:solidFill>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250000"/>
              </a:lnSpc>
              <a:buNone/>
            </a:pPr>
            <a:r>
              <a:rPr lang="en-US" altLang="ar-SA" b="1" u="sng" dirty="0">
                <a:solidFill>
                  <a:srgbClr val="FF0000"/>
                </a:solidFill>
                <a:latin typeface="Times New Roman" panose="02020603050405020304" pitchFamily="18" charset="0"/>
                <a:cs typeface="+mj-cs"/>
              </a:rPr>
              <a:t>After studying this chapter you should be able to:</a:t>
            </a:r>
          </a:p>
          <a:p>
            <a:pPr marL="457200" marR="0" lvl="0" indent="-457200" algn="l" rtl="0">
              <a:lnSpc>
                <a:spcPct val="250000"/>
              </a:lnSpc>
              <a:spcBef>
                <a:spcPts val="0"/>
              </a:spcBef>
              <a:spcAft>
                <a:spcPts val="0"/>
              </a:spcAft>
              <a:buClr>
                <a:srgbClr val="C00000"/>
              </a:buClr>
              <a:buSzPts val="3200"/>
              <a:buFont typeface="Wingdings" panose="05000000000000000000" pitchFamily="2" charset="2"/>
              <a:buChar char="v"/>
            </a:pPr>
            <a:r>
              <a:rPr lang="en-US" sz="2400" b="1" dirty="0">
                <a:latin typeface="Times New Roman" panose="02020603050405020304" pitchFamily="18" charset="0"/>
                <a:ea typeface="Calibri"/>
                <a:cs typeface="Calibri"/>
                <a:sym typeface="Calibri"/>
              </a:rPr>
              <a:t>Learn the principles of socially responsible marketing.</a:t>
            </a:r>
            <a:endParaRPr lang="en-US" sz="1600" dirty="0">
              <a:latin typeface="Times New Roman" panose="02020603050405020304" pitchFamily="18" charset="0"/>
            </a:endParaRPr>
          </a:p>
          <a:p>
            <a:pPr marL="457200" marR="0" lvl="0" indent="-457200" algn="l" rtl="0">
              <a:lnSpc>
                <a:spcPct val="250000"/>
              </a:lnSpc>
              <a:spcBef>
                <a:spcPts val="0"/>
              </a:spcBef>
              <a:spcAft>
                <a:spcPts val="0"/>
              </a:spcAft>
              <a:buClr>
                <a:srgbClr val="C00000"/>
              </a:buClr>
              <a:buSzPts val="3200"/>
              <a:buFont typeface="Wingdings" panose="05000000000000000000" pitchFamily="2" charset="2"/>
              <a:buChar char="v"/>
            </a:pPr>
            <a:r>
              <a:rPr lang="en-US" sz="2400" b="1" dirty="0">
                <a:latin typeface="Times New Roman" panose="02020603050405020304" pitchFamily="18" charset="0"/>
                <a:ea typeface="Calibri"/>
                <a:cs typeface="Calibri"/>
                <a:sym typeface="Calibri"/>
              </a:rPr>
              <a:t>Learn the role of ethics in marketing.</a:t>
            </a:r>
          </a:p>
          <a:p>
            <a:pPr marL="457200" indent="-457200">
              <a:lnSpc>
                <a:spcPct val="250000"/>
              </a:lnSpc>
              <a:spcBef>
                <a:spcPts val="0"/>
              </a:spcBef>
              <a:buClr>
                <a:srgbClr val="C00000"/>
              </a:buClr>
              <a:buSzPts val="3200"/>
              <a:buFont typeface="Wingdings" panose="05000000000000000000" pitchFamily="2" charset="2"/>
              <a:buChar char="v"/>
            </a:pPr>
            <a:r>
              <a:rPr lang="en-US" sz="2400" b="1" dirty="0">
                <a:latin typeface="Times New Roman" panose="02020603050405020304" pitchFamily="18" charset="0"/>
                <a:ea typeface="Calibri"/>
                <a:cs typeface="Calibri"/>
                <a:sym typeface="Calibri"/>
              </a:rPr>
              <a:t>Know the major social criticisms of marketing. </a:t>
            </a:r>
            <a:endParaRPr lang="en-US" sz="2400" b="1" dirty="0">
              <a:latin typeface="Times New Roman" panose="02020603050405020304" pitchFamily="18" charset="0"/>
              <a:ea typeface="Calibri"/>
              <a:cs typeface="Calibri"/>
            </a:endParaRPr>
          </a:p>
          <a:p>
            <a:pPr marL="457200" marR="0" lvl="0" indent="-457200" algn="l" rtl="0">
              <a:lnSpc>
                <a:spcPct val="250000"/>
              </a:lnSpc>
              <a:spcBef>
                <a:spcPts val="0"/>
              </a:spcBef>
              <a:spcAft>
                <a:spcPts val="0"/>
              </a:spcAft>
              <a:buClr>
                <a:srgbClr val="C00000"/>
              </a:buClr>
              <a:buSzPts val="3200"/>
              <a:buFont typeface="Wingdings" panose="05000000000000000000" pitchFamily="2" charset="2"/>
              <a:buChar char="v"/>
            </a:pPr>
            <a:r>
              <a:rPr lang="en-US" sz="2400" b="1" dirty="0">
                <a:latin typeface="Times New Roman" panose="02020603050405020304" pitchFamily="18" charset="0"/>
                <a:ea typeface="Times New Roman"/>
                <a:cs typeface="Times New Roman"/>
                <a:sym typeface="Times New Roman"/>
              </a:rPr>
              <a:t>Ethical issues in marketing </a:t>
            </a:r>
            <a:endParaRPr lang="en-US" sz="2400" b="1" dirty="0">
              <a:latin typeface="Times New Roman" panose="02020603050405020304" pitchFamily="18" charset="0"/>
              <a:ea typeface="Calibri"/>
              <a:cs typeface="Calibri"/>
              <a:sym typeface="Calibri"/>
            </a:endParaRPr>
          </a:p>
          <a:p>
            <a:pPr>
              <a:lnSpc>
                <a:spcPct val="250000"/>
              </a:lnSpc>
              <a:buFont typeface="Wingdings" panose="05000000000000000000" pitchFamily="2" charset="2"/>
              <a:buChar char="q"/>
            </a:pPr>
            <a:endParaRPr lang="en-US" altLang="ar-SA" sz="2400" b="1" dirty="0">
              <a:cs typeface="+mj-cs"/>
            </a:endParaRPr>
          </a:p>
        </p:txBody>
      </p:sp>
      <p:pic>
        <p:nvPicPr>
          <p:cNvPr id="2" name="Picture 1">
            <a:extLst>
              <a:ext uri="{FF2B5EF4-FFF2-40B4-BE49-F238E27FC236}">
                <a16:creationId xmlns:a16="http://schemas.microsoft.com/office/drawing/2014/main" id="{A7EB4FCE-2514-4264-F478-F6D34BED95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7117" y="2329849"/>
            <a:ext cx="3871989" cy="3034692"/>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Slide Number Placeholder 3">
            <a:extLst>
              <a:ext uri="{FF2B5EF4-FFF2-40B4-BE49-F238E27FC236}">
                <a16:creationId xmlns:a16="http://schemas.microsoft.com/office/drawing/2014/main" id="{B2D4D114-1B49-4D8F-48C5-16D960ECBE22}"/>
              </a:ext>
            </a:extLst>
          </p:cNvPr>
          <p:cNvSpPr>
            <a:spLocks noGrp="1"/>
          </p:cNvSpPr>
          <p:nvPr>
            <p:ph type="sldNum" sz="quarter" idx="12"/>
          </p:nvPr>
        </p:nvSpPr>
        <p:spPr/>
        <p:txBody>
          <a:bodyPr/>
          <a:lstStyle/>
          <a:p>
            <a:fld id="{F7542ADD-394E-41F3-B704-951748884AEE}" type="slidenum">
              <a:rPr lang="en-US" smtClean="0"/>
              <a:t>4</a:t>
            </a:fld>
            <a:endParaRPr lang="en-US"/>
          </a:p>
        </p:txBody>
      </p:sp>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297917"/>
    </mc:Choice>
    <mc:Fallback xmlns="">
      <p:transition spd="slow" advTm="297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101"/>
                                        </p:tgtEl>
                                      </p:cBhvr>
                                    </p:animEffect>
                                    <p:set>
                                      <p:cBhvr>
                                        <p:cTn id="7"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extLst>
    <p:ext uri="{3A86A75C-4F4B-4683-9AE1-C65F6400EC91}">
      <p14:laserTraceLst xmlns:p14="http://schemas.microsoft.com/office/powerpoint/2010/main">
        <p14:tracePtLst>
          <p14:tracePt t="5272" x="12004675" y="3816350"/>
          <p14:tracePt t="5277" x="11936413" y="3824288"/>
          <p14:tracePt t="5282" x="11860213" y="3849688"/>
          <p14:tracePt t="5283" x="11776075" y="3857625"/>
          <p14:tracePt t="5292" x="11596688" y="3900488"/>
          <p14:tracePt t="5308" x="11274425" y="3986213"/>
          <p14:tracePt t="5309" x="11198225" y="4011613"/>
          <p14:tracePt t="5325" x="10985500" y="4062413"/>
          <p14:tracePt t="5326" x="10942638" y="4070350"/>
          <p14:tracePt t="5341" x="10798175" y="4113213"/>
          <p14:tracePt t="5358" x="10721975" y="4138613"/>
          <p14:tracePt t="5376" x="10645775" y="4164013"/>
          <p14:tracePt t="5379" x="10620375" y="4181475"/>
          <p14:tracePt t="5391" x="10518775" y="4240213"/>
          <p14:tracePt t="5408" x="10364788" y="4333875"/>
          <p14:tracePt t="5425" x="10271125" y="4384675"/>
          <p14:tracePt t="5442" x="10169525" y="4445000"/>
          <p14:tracePt t="5443" x="10153650" y="4452938"/>
          <p14:tracePt t="5458" x="10085388" y="4503738"/>
          <p14:tracePt t="5460" x="10059988" y="4521200"/>
          <p14:tracePt t="5475" x="10025063" y="4546600"/>
          <p14:tracePt t="5477" x="10017125" y="4554538"/>
          <p14:tracePt t="5480" x="10009188" y="4572000"/>
          <p14:tracePt t="5492" x="9991725" y="4579938"/>
          <p14:tracePt t="5493" x="9983788" y="4589463"/>
          <p14:tracePt t="5497" x="9974263" y="4597400"/>
          <p14:tracePt t="5499" x="9966325" y="4614863"/>
          <p14:tracePt t="5508" x="9948863" y="4622800"/>
          <p14:tracePt t="5509" x="9940925" y="4630738"/>
          <p14:tracePt t="5524" x="9915525" y="4665663"/>
          <p14:tracePt t="5525" x="9915525" y="4683125"/>
          <p14:tracePt t="5541" x="9906000" y="4708525"/>
          <p14:tracePt t="5558" x="9906000" y="4733925"/>
          <p14:tracePt t="5574" x="9898063" y="4749800"/>
          <p14:tracePt t="5592" x="9898063" y="4784725"/>
          <p14:tracePt t="5608" x="9898063" y="4810125"/>
          <p14:tracePt t="5626" x="9898063" y="4827588"/>
          <p14:tracePt t="5628" x="9898063" y="4843463"/>
          <p14:tracePt t="5642" x="9898063" y="4852988"/>
          <p14:tracePt t="5659" x="9906000" y="4868863"/>
          <p14:tracePt t="5662" x="9923463" y="4868863"/>
          <p14:tracePt t="5676" x="9974263" y="4878388"/>
          <p14:tracePt t="5677" x="9991725" y="4878388"/>
          <p14:tracePt t="5692" x="10050463" y="4878388"/>
          <p14:tracePt t="5709" x="10101263" y="4878388"/>
          <p14:tracePt t="5725" x="10126663" y="4878388"/>
          <p14:tracePt t="5742" x="10136188" y="4878388"/>
          <p14:tracePt t="5743" x="10144125" y="4878388"/>
          <p14:tracePt t="5759" x="10153650" y="4878388"/>
          <p14:tracePt t="5762" x="10161588" y="4878388"/>
          <p14:tracePt t="5766" x="10179050" y="4878388"/>
          <p14:tracePt t="5777" x="10186988" y="4868863"/>
          <p14:tracePt t="5791" x="10212388" y="4835525"/>
          <p14:tracePt t="5793" x="10229850" y="4818063"/>
          <p14:tracePt t="5809" x="10288588" y="4749800"/>
          <p14:tracePt t="5812" x="10313988" y="4724400"/>
          <p14:tracePt t="5825" x="10382250" y="4673600"/>
          <p14:tracePt t="5828" x="10390188" y="4657725"/>
          <p14:tracePt t="5841" x="10425113" y="4622800"/>
          <p14:tracePt t="5844" x="10425113" y="4605338"/>
          <p14:tracePt t="5859" x="10450513" y="4589463"/>
          <p14:tracePt t="5875" x="10450513" y="4572000"/>
          <p14:tracePt t="5891" x="10458450" y="4554538"/>
          <p14:tracePt t="5893" x="10467975" y="4538663"/>
          <p14:tracePt t="5909" x="10467975" y="4503738"/>
          <p14:tracePt t="5926" x="10475913" y="4470400"/>
          <p14:tracePt t="5947" x="10493375" y="4351338"/>
          <p14:tracePt t="5950" x="10501313" y="4308475"/>
          <p14:tracePt t="5958" x="10501313" y="4240213"/>
          <p14:tracePt t="5974" x="10501313" y="4156075"/>
          <p14:tracePt t="5991" x="10501313" y="4105275"/>
          <p14:tracePt t="5993" x="10483850" y="4079875"/>
          <p14:tracePt t="6009" x="10475913" y="4037013"/>
          <p14:tracePt t="6025" x="10450513" y="3976688"/>
          <p14:tracePt t="6026" x="10442575" y="3968750"/>
          <p14:tracePt t="6044" x="10348913" y="3841750"/>
          <p14:tracePt t="6060" x="10263188" y="3748088"/>
          <p14:tracePt t="6075" x="10212388" y="3713163"/>
          <p14:tracePt t="6076" x="10204450" y="3705225"/>
          <p14:tracePt t="6091" x="10153650" y="3662363"/>
          <p14:tracePt t="6093" x="10126663" y="3654425"/>
          <p14:tracePt t="6108" x="10101263" y="3636963"/>
          <p14:tracePt t="6125" x="10067925" y="3619500"/>
          <p14:tracePt t="6128" x="10050463" y="3611563"/>
          <p14:tracePt t="6143" x="10025063" y="3611563"/>
          <p14:tracePt t="6147" x="10017125" y="3603625"/>
          <p14:tracePt t="6150" x="9999663" y="3603625"/>
          <p14:tracePt t="6159" x="9983788" y="3603625"/>
          <p14:tracePt t="6164" x="9974263" y="3603625"/>
          <p14:tracePt t="6167" x="9956800" y="3603625"/>
          <p14:tracePt t="6175" x="9915525" y="3619500"/>
          <p14:tracePt t="6178" x="9906000" y="3619500"/>
          <p14:tracePt t="6191" x="9829800" y="3671888"/>
          <p14:tracePt t="6194" x="9804400" y="3697288"/>
          <p14:tracePt t="6208" x="9745663" y="3738563"/>
          <p14:tracePt t="6209" x="9728200" y="3748088"/>
          <p14:tracePt t="6213" x="9710738" y="3763963"/>
          <p14:tracePt t="6225" x="9677400" y="3790950"/>
          <p14:tracePt t="6225" x="9659938" y="3798888"/>
          <p14:tracePt t="6241" x="9601200" y="3857625"/>
          <p14:tracePt t="6243" x="9583738" y="3875088"/>
          <p14:tracePt t="6258" x="9532938" y="3917950"/>
          <p14:tracePt t="6274" x="9482138" y="3986213"/>
          <p14:tracePt t="6275" x="9464675" y="4002088"/>
          <p14:tracePt t="6291" x="9421813" y="4062413"/>
          <p14:tracePt t="6292" x="9405938" y="4087813"/>
          <p14:tracePt t="6308" x="9363075" y="4156075"/>
          <p14:tracePt t="6325" x="9320213" y="4214813"/>
          <p14:tracePt t="6328" x="9312275" y="4232275"/>
          <p14:tracePt t="6342" x="9302750" y="4257675"/>
          <p14:tracePt t="6343" x="9302750" y="4275138"/>
          <p14:tracePt t="6358" x="9277350" y="4316413"/>
          <p14:tracePt t="6376" x="9277350" y="4333875"/>
          <p14:tracePt t="6392" x="9269413" y="4351338"/>
          <p14:tracePt t="6394" x="9269413" y="4359275"/>
          <p14:tracePt t="6408" x="9269413" y="4368800"/>
          <p14:tracePt t="6425" x="9261475" y="4384675"/>
          <p14:tracePt t="6426" x="9261475" y="4394200"/>
          <p14:tracePt t="6442" x="9261475" y="4419600"/>
          <p14:tracePt t="6459" x="9261475" y="4452938"/>
          <p14:tracePt t="6475" x="9261475" y="4470400"/>
          <p14:tracePt t="6493" x="9261475" y="4495800"/>
          <p14:tracePt t="6515" x="9261475" y="4513263"/>
          <p14:tracePt t="6553" x="9261475" y="4521200"/>
          <p14:tracePt t="6599" x="9261475" y="4529138"/>
          <p14:tracePt t="7823" x="9261475" y="4546600"/>
          <p14:tracePt t="7835" x="9277350" y="4579938"/>
          <p14:tracePt t="7838" x="9286875" y="4597400"/>
          <p14:tracePt t="7841" x="9294813" y="4597400"/>
          <p14:tracePt t="7848" x="9312275" y="4614863"/>
          <p14:tracePt t="7857" x="9320213" y="4622800"/>
          <p14:tracePt t="7860" x="9337675" y="4630738"/>
          <p14:tracePt t="7874" x="9353550" y="4673600"/>
          <p14:tracePt t="7875" x="9371013" y="4691063"/>
          <p14:tracePt t="7890" x="9405938" y="4733925"/>
          <p14:tracePt t="7907" x="9472613" y="4775200"/>
          <p14:tracePt t="7923" x="9532938" y="4810125"/>
          <p14:tracePt t="7941" x="9601200" y="4835525"/>
          <p14:tracePt t="7957" x="9617075" y="4852988"/>
          <p14:tracePt t="7959" x="9626600" y="4852988"/>
          <p14:tracePt t="7975" x="9634538" y="4852988"/>
          <p14:tracePt t="7992" x="9652000" y="4852988"/>
          <p14:tracePt t="8007" x="9667875" y="4868863"/>
          <p14:tracePt t="8009" x="9685338" y="4868863"/>
          <p14:tracePt t="8025" x="9745663" y="4878388"/>
          <p14:tracePt t="8028" x="9786938" y="4878388"/>
          <p14:tracePt t="8040" x="9855200" y="4878388"/>
          <p14:tracePt t="8059" x="9956800" y="4878388"/>
          <p14:tracePt t="8060" x="9974263" y="4878388"/>
          <p14:tracePt t="8074" x="10034588" y="4878388"/>
          <p14:tracePt t="8075" x="10059988" y="4878388"/>
          <p14:tracePt t="8090" x="10101263" y="4878388"/>
          <p14:tracePt t="8107" x="10118725" y="4878388"/>
          <p14:tracePt t="8123" x="10136188" y="4878388"/>
          <p14:tracePt t="8125" x="10144125" y="4878388"/>
          <p14:tracePt t="8140" x="10186988" y="4878388"/>
          <p14:tracePt t="8141" x="10194925" y="4878388"/>
          <p14:tracePt t="8157" x="10229850" y="4868863"/>
          <p14:tracePt t="8158" x="10245725" y="4860925"/>
          <p14:tracePt t="8173" x="10288588" y="4843463"/>
          <p14:tracePt t="8174" x="10306050" y="4843463"/>
          <p14:tracePt t="8190" x="10339388" y="4835525"/>
          <p14:tracePt t="8207" x="10356850" y="4827588"/>
          <p14:tracePt t="8209" x="10364788" y="4827588"/>
          <p14:tracePt t="8224" x="10374313" y="4818063"/>
          <p14:tracePt t="8241" x="10415588" y="4802188"/>
          <p14:tracePt t="8259" x="10450513" y="4784725"/>
          <p14:tracePt t="8274" x="10467975" y="4775200"/>
          <p14:tracePt t="8291" x="10483850" y="4759325"/>
          <p14:tracePt t="8307" x="10509250" y="4749800"/>
          <p14:tracePt t="8310" x="10518775" y="4741863"/>
          <p14:tracePt t="8313" x="10526713" y="4733925"/>
          <p14:tracePt t="8323" x="10544175" y="4724400"/>
          <p14:tracePt t="8340" x="10577513" y="4708525"/>
          <p14:tracePt t="8357" x="10612438" y="4673600"/>
          <p14:tracePt t="8358" x="10628313" y="4665663"/>
          <p14:tracePt t="8374" x="10653713" y="4648200"/>
          <p14:tracePt t="8376" x="10663238" y="4640263"/>
          <p14:tracePt t="8391" x="10688638" y="4630738"/>
          <p14:tracePt t="8408" x="10696575" y="4614863"/>
          <p14:tracePt t="8424" x="10704513" y="4605338"/>
          <p14:tracePt t="8440" x="10729913" y="4564063"/>
          <p14:tracePt t="8456" x="10739438" y="4546600"/>
          <p14:tracePt t="8473" x="10764838" y="4513263"/>
          <p14:tracePt t="8490" x="10790238" y="4478338"/>
          <p14:tracePt t="8491" x="10790238" y="4470400"/>
          <p14:tracePt t="8506" x="10815638" y="4435475"/>
          <p14:tracePt t="8523" x="10841038" y="4402138"/>
          <p14:tracePt t="8525" x="10841038" y="4394200"/>
          <p14:tracePt t="8541" x="10858500" y="4368800"/>
          <p14:tracePt t="8557" x="10866438" y="4341813"/>
          <p14:tracePt t="8557" x="10866438" y="4333875"/>
          <p14:tracePt t="8574" x="10883900" y="4275138"/>
          <p14:tracePt t="8575" x="10883900" y="4265613"/>
          <p14:tracePt t="8590" x="10901363" y="4206875"/>
          <p14:tracePt t="8607" x="10901363" y="4181475"/>
          <p14:tracePt t="8609" x="10901363" y="4171950"/>
          <p14:tracePt t="8624" x="10901363" y="4156075"/>
          <p14:tracePt t="8625" x="10901363" y="4146550"/>
          <p14:tracePt t="8640" x="10901363" y="4121150"/>
          <p14:tracePt t="8657" x="10901363" y="4087813"/>
          <p14:tracePt t="8674" x="10901363" y="4062413"/>
          <p14:tracePt t="8675" x="10901363" y="4052888"/>
          <p14:tracePt t="8692" x="10901363" y="4019550"/>
          <p14:tracePt t="8697" x="10901363" y="4011613"/>
          <p14:tracePt t="8707" x="10891838" y="3986213"/>
          <p14:tracePt t="8723" x="10866438" y="3960813"/>
          <p14:tracePt t="8725" x="10866438" y="3951288"/>
          <p14:tracePt t="8739" x="10833100" y="3925888"/>
          <p14:tracePt t="8757" x="10807700" y="3883025"/>
          <p14:tracePt t="8757" x="10807700" y="3875088"/>
          <p14:tracePt t="8773" x="10782300" y="3849688"/>
          <p14:tracePt t="8774" x="10772775" y="3841750"/>
          <p14:tracePt t="8790" x="10756900" y="3806825"/>
          <p14:tracePt t="8807" x="10714038" y="3781425"/>
          <p14:tracePt t="8824" x="10688638" y="3756025"/>
          <p14:tracePt t="8825" x="10679113" y="3756025"/>
          <p14:tracePt t="8840" x="10645775" y="3730625"/>
          <p14:tracePt t="8842" x="10620375" y="3722688"/>
          <p14:tracePt t="8856" x="10585450" y="3705225"/>
          <p14:tracePt t="8873" x="10534650" y="3671888"/>
          <p14:tracePt t="8876" x="10509250" y="3671888"/>
          <p14:tracePt t="8889" x="10433050" y="3654425"/>
          <p14:tracePt t="8906" x="10323513" y="3611563"/>
          <p14:tracePt t="8922" x="10237788" y="3578225"/>
          <p14:tracePt t="8939" x="10169525" y="3560763"/>
          <p14:tracePt t="8957" x="10110788" y="3535363"/>
          <p14:tracePt t="8974" x="10075863" y="3527425"/>
          <p14:tracePt t="8975" x="10059988" y="3527425"/>
          <p14:tracePt t="8990" x="10017125" y="3527425"/>
          <p14:tracePt t="8991" x="9999663" y="3527425"/>
          <p14:tracePt t="9007" x="9906000" y="3527425"/>
          <p14:tracePt t="9024" x="9839325" y="3552825"/>
          <p14:tracePt t="9025" x="9821863" y="3560763"/>
          <p14:tracePt t="9041" x="9728200" y="3586163"/>
          <p14:tracePt t="9045" x="9685338" y="3603625"/>
          <p14:tracePt t="9047" x="9659938" y="3611563"/>
          <p14:tracePt t="9056" x="9617075" y="3611563"/>
          <p14:tracePt t="9073" x="9558338" y="3629025"/>
          <p14:tracePt t="9089" x="9482138" y="3662363"/>
          <p14:tracePt t="9092" x="9456738" y="3679825"/>
          <p14:tracePt t="9106" x="9405938" y="3705225"/>
          <p14:tracePt t="9123" x="9363075" y="3738563"/>
          <p14:tracePt t="9140" x="9337675" y="3756025"/>
          <p14:tracePt t="9158" x="9302750" y="3790950"/>
          <p14:tracePt t="9174" x="9269413" y="3824288"/>
          <p14:tracePt t="9178" x="9251950" y="3841750"/>
          <p14:tracePt t="9181" x="9251950" y="3857625"/>
          <p14:tracePt t="9190" x="9236075" y="3875088"/>
          <p14:tracePt t="9191" x="9226550" y="3883025"/>
          <p14:tracePt t="9208" x="9193213" y="3925888"/>
          <p14:tracePt t="9225" x="9175750" y="3960813"/>
          <p14:tracePt t="9230" x="9167813" y="3968750"/>
          <p14:tracePt t="9232" x="9167813" y="3976688"/>
          <p14:tracePt t="9240" x="9158288" y="3976688"/>
          <p14:tracePt t="9256" x="9132888" y="4037013"/>
          <p14:tracePt t="9260" x="9124950" y="4037013"/>
          <p14:tracePt t="9273" x="9117013" y="4079875"/>
          <p14:tracePt t="9289" x="9082088" y="4156075"/>
          <p14:tracePt t="9291" x="9074150" y="4181475"/>
          <p14:tracePt t="9306" x="9039225" y="4283075"/>
          <p14:tracePt t="9322" x="9023350" y="4376738"/>
          <p14:tracePt t="9339" x="9023350" y="4452938"/>
          <p14:tracePt t="9357" x="9013825" y="4503738"/>
          <p14:tracePt t="9373" x="9005888" y="4546600"/>
          <p14:tracePt t="9374" x="9005888" y="4564063"/>
          <p14:tracePt t="9390" x="9005888" y="4589463"/>
          <p14:tracePt t="9391" x="9005888" y="4605338"/>
          <p14:tracePt t="9408" x="9013825" y="4665663"/>
          <p14:tracePt t="9423" x="9023350" y="4699000"/>
          <p14:tracePt t="9425" x="9031288" y="4716463"/>
          <p14:tracePt t="9441" x="9039225" y="4759325"/>
          <p14:tracePt t="9444" x="9056688" y="4775200"/>
          <p14:tracePt t="9456" x="9082088" y="4818063"/>
          <p14:tracePt t="9472" x="9107488" y="4860925"/>
          <p14:tracePt t="9489" x="9150350" y="4911725"/>
          <p14:tracePt t="9491" x="9158288" y="4929188"/>
          <p14:tracePt t="9506" x="9201150" y="4979988"/>
          <p14:tracePt t="9507" x="9209088" y="4997450"/>
          <p14:tracePt t="9522" x="9251950" y="5022850"/>
          <p14:tracePt t="9539" x="9286875" y="5056188"/>
          <p14:tracePt t="9556" x="9302750" y="5056188"/>
          <p14:tracePt t="9573" x="9312275" y="5073650"/>
          <p14:tracePt t="9574" x="9320213" y="5073650"/>
          <p14:tracePt t="9590" x="9328150" y="5081588"/>
          <p14:tracePt t="9591" x="9337675" y="5081588"/>
          <p14:tracePt t="9606" x="9353550" y="5091113"/>
          <p14:tracePt t="9611" x="9363075" y="5099050"/>
          <p14:tracePt t="9613" x="9371013" y="5099050"/>
          <p14:tracePt t="9623" x="9388475" y="5106988"/>
          <p14:tracePt t="9624" x="9396413" y="5116513"/>
          <p14:tracePt t="9640" x="9431338" y="5132388"/>
          <p14:tracePt t="9642" x="9439275" y="5141913"/>
          <p14:tracePt t="9645" x="9447213" y="5141913"/>
          <p14:tracePt t="9656" x="9482138" y="5149850"/>
          <p14:tracePt t="9660" x="9498013" y="5157788"/>
          <p14:tracePt t="9674" x="9523413" y="5157788"/>
          <p14:tracePt t="9676" x="9532938" y="5167313"/>
          <p14:tracePt t="9690" x="9566275" y="5183188"/>
          <p14:tracePt t="9706" x="9609138" y="5183188"/>
          <p14:tracePt t="9707" x="9626600" y="5183188"/>
          <p14:tracePt t="9723" x="9667875" y="5200650"/>
          <p14:tracePt t="9726" x="9685338" y="5200650"/>
          <p14:tracePt t="9739" x="9720263" y="5200650"/>
          <p14:tracePt t="9756" x="9771063" y="5200650"/>
          <p14:tracePt t="9757" x="9786938" y="5200650"/>
          <p14:tracePt t="9773" x="9821863" y="5200650"/>
          <p14:tracePt t="9790" x="9864725" y="5200650"/>
          <p14:tracePt t="9791" x="9880600" y="5200650"/>
          <p14:tracePt t="9807" x="9931400" y="5200650"/>
          <p14:tracePt t="9810" x="9956800" y="5200650"/>
          <p14:tracePt t="9823" x="10042525" y="5183188"/>
          <p14:tracePt t="9824" x="10075863" y="5183188"/>
          <p14:tracePt t="9839" x="10169525" y="5183188"/>
          <p14:tracePt t="9840" x="10212388" y="5183188"/>
          <p14:tracePt t="9856" x="10331450" y="5167313"/>
          <p14:tracePt t="9872" x="10433050" y="5149850"/>
          <p14:tracePt t="9889" x="10475913" y="5132388"/>
          <p14:tracePt t="9892" x="10493375" y="5132388"/>
          <p14:tracePt t="9906" x="10509250" y="5132388"/>
          <p14:tracePt t="9922" x="10526713" y="5116513"/>
          <p14:tracePt t="9939" x="10560050" y="5091113"/>
          <p14:tracePt t="9942" x="10577513" y="5081588"/>
          <p14:tracePt t="9945" x="10602913" y="5064125"/>
          <p14:tracePt t="9956" x="10628313" y="5038725"/>
          <p14:tracePt t="9957" x="10645775" y="5030788"/>
          <p14:tracePt t="9973" x="10679113" y="5005388"/>
          <p14:tracePt t="9989" x="10704513" y="4997450"/>
          <p14:tracePt t="9990" x="10704513" y="4987925"/>
          <p14:tracePt t="10006" x="10721975" y="4979988"/>
          <p14:tracePt t="10023" x="10729913" y="4972050"/>
          <p14:tracePt t="10025" x="10739438" y="4962525"/>
          <p14:tracePt t="10028" x="10747375" y="4962525"/>
          <p14:tracePt t="10039" x="10756900" y="4954588"/>
          <p14:tracePt t="10056" x="10798175" y="4911725"/>
          <p14:tracePt t="10073" x="10841038" y="4868863"/>
          <p14:tracePt t="10076" x="10858500" y="4852988"/>
          <p14:tracePt t="10089" x="10866438" y="4835525"/>
          <p14:tracePt t="10092" x="10866438" y="4827588"/>
          <p14:tracePt t="10108" x="10874375" y="4810125"/>
          <p14:tracePt t="10122" x="10883900" y="4784725"/>
          <p14:tracePt t="10139" x="10883900" y="4775200"/>
          <p14:tracePt t="10158" x="10901363" y="4724400"/>
          <p14:tracePt t="10173" x="10917238" y="4699000"/>
          <p14:tracePt t="10175" x="10917238" y="4683125"/>
          <p14:tracePt t="10189" x="10934700" y="4640263"/>
          <p14:tracePt t="10191" x="10942638" y="4622800"/>
          <p14:tracePt t="10205" x="10960100" y="4579938"/>
          <p14:tracePt t="10223" x="10977563" y="4538663"/>
          <p14:tracePt t="10239" x="10985500" y="4513263"/>
          <p14:tracePt t="10240" x="10985500" y="4486275"/>
          <p14:tracePt t="10255" x="10993438" y="4445000"/>
          <p14:tracePt t="10272" x="11018838" y="4368800"/>
          <p14:tracePt t="10289" x="11028363" y="4308475"/>
          <p14:tracePt t="10292" x="11036300" y="4291013"/>
          <p14:tracePt t="10306" x="11044238" y="4249738"/>
          <p14:tracePt t="10308" x="11044238" y="4240213"/>
          <p14:tracePt t="10323" x="11044238" y="4197350"/>
          <p14:tracePt t="10326" x="11044238" y="4181475"/>
          <p14:tracePt t="10338" x="11044238" y="4146550"/>
          <p14:tracePt t="10355" x="11036300" y="4113213"/>
          <p14:tracePt t="10372" x="11028363" y="4087813"/>
          <p14:tracePt t="10389" x="11018838" y="4079875"/>
          <p14:tracePt t="10390" x="11018838" y="4070350"/>
          <p14:tracePt t="10405" x="11018838" y="4062413"/>
          <p14:tracePt t="10406" x="11018838" y="4052888"/>
          <p14:tracePt t="10422" x="11002963" y="4037013"/>
          <p14:tracePt t="10439" x="11002963" y="4027488"/>
          <p14:tracePt t="10441" x="10993438" y="4019550"/>
          <p14:tracePt t="10456" x="10985500" y="4011613"/>
          <p14:tracePt t="10472" x="10985500" y="3994150"/>
          <p14:tracePt t="10490" x="10977563" y="3994150"/>
          <p14:tracePt t="10701" x="10985500" y="3994150"/>
          <p14:tracePt t="225187" x="10985500" y="3986213"/>
          <p14:tracePt t="225202" x="10968038" y="3968750"/>
          <p14:tracePt t="225205" x="10968038" y="3960813"/>
          <p14:tracePt t="225210" x="10952163" y="3951288"/>
          <p14:tracePt t="225211" x="10942638" y="3943350"/>
          <p14:tracePt t="225223" x="10909300" y="3917950"/>
          <p14:tracePt t="225224" x="10891838" y="3892550"/>
          <p14:tracePt t="225239" x="10782300" y="3730625"/>
          <p14:tracePt t="225256" x="10671175" y="3459163"/>
          <p14:tracePt t="225272" x="10602913" y="3160713"/>
          <p14:tracePt t="225275" x="10577513" y="3084513"/>
          <p14:tracePt t="225290" x="10518775" y="2846388"/>
          <p14:tracePt t="225306" x="10475913" y="2676525"/>
          <p14:tracePt t="225308" x="10467975" y="2633663"/>
          <p14:tracePt t="225323" x="10442575" y="2447925"/>
          <p14:tracePt t="225326" x="10433050" y="2387600"/>
          <p14:tracePt t="225339" x="10399713" y="2200275"/>
          <p14:tracePt t="225340" x="10382250" y="2124075"/>
          <p14:tracePt t="225356" x="10356850" y="1708150"/>
          <p14:tracePt t="225372" x="10356850" y="1343025"/>
          <p14:tracePt t="225373" x="10356850" y="1206500"/>
          <p14:tracePt t="225388" x="10382250" y="823913"/>
          <p14:tracePt t="225389" x="10407650" y="722313"/>
          <p14:tracePt t="225406" x="10442575" y="585788"/>
          <p14:tracePt t="225423" x="10442575" y="577850"/>
          <p14:tracePt t="225443" x="10442575" y="560388"/>
          <p14:tracePt t="225457" x="10442575" y="534988"/>
          <p14:tracePt t="225473" x="10399713" y="534988"/>
          <p14:tracePt t="225475" x="10374313" y="534988"/>
          <p14:tracePt t="225489" x="10298113" y="560388"/>
          <p14:tracePt t="225490" x="10263188" y="577850"/>
          <p14:tracePt t="225507" x="10161588" y="646113"/>
          <p14:tracePt t="225523" x="10067925" y="704850"/>
          <p14:tracePt t="225525" x="10034588" y="722313"/>
          <p14:tracePt t="225539" x="9923463" y="765175"/>
          <p14:tracePt t="225540" x="9855200" y="798513"/>
          <p14:tracePt t="225555" x="9591675" y="849313"/>
          <p14:tracePt t="225556" x="9464675" y="884238"/>
          <p14:tracePt t="225572" x="8980488" y="1019175"/>
          <p14:tracePt t="225588" x="8070850" y="1223963"/>
          <p14:tracePt t="225589" x="7791450" y="1274763"/>
          <p14:tracePt t="225605" x="6635750" y="1530350"/>
          <p14:tracePt t="225622" x="5624513" y="1716088"/>
          <p14:tracePt t="225623" x="5437188" y="1741488"/>
          <p14:tracePt t="225639" x="4945063" y="1809750"/>
          <p14:tracePt t="225640" x="4826000" y="1809750"/>
          <p14:tracePt t="225655" x="4529138" y="1809750"/>
          <p14:tracePt t="225673" x="4486275" y="1809750"/>
          <p14:tracePt t="225936" x="4476750" y="1819275"/>
          <p14:tracePt t="225940" x="4460875" y="1852613"/>
          <p14:tracePt t="225943" x="4443413" y="1903413"/>
          <p14:tracePt t="225955" x="4341813" y="2082800"/>
          <p14:tracePt t="225965" x="4179888" y="2328863"/>
          <p14:tracePt t="225972" x="4129088" y="2405063"/>
          <p14:tracePt t="225974" x="4078288" y="2473325"/>
          <p14:tracePt t="225988" x="3933825" y="2660650"/>
          <p14:tracePt t="225989" x="3890963" y="2711450"/>
          <p14:tracePt t="226005" x="3806825" y="2863850"/>
          <p14:tracePt t="226022" x="3771900" y="2906713"/>
          <p14:tracePt t="226039" x="3771900" y="2914650"/>
          <p14:tracePt t="226097" x="3771900" y="2922588"/>
          <p14:tracePt t="226111" x="3771900" y="2940050"/>
          <p14:tracePt t="226123" x="3771900" y="2949575"/>
          <p14:tracePt t="226139" x="3797300" y="2957513"/>
          <p14:tracePt t="226141" x="3806825" y="2965450"/>
          <p14:tracePt t="226157" x="3840163" y="2982913"/>
          <p14:tracePt t="226172" x="3873500" y="2990850"/>
          <p14:tracePt t="226189" x="3883025" y="3000375"/>
          <p14:tracePt t="226205" x="3900488" y="3008313"/>
          <p14:tracePt t="226222" x="3908425" y="3008313"/>
          <p14:tracePt t="226251" x="3916363" y="3008313"/>
          <p14:tracePt t="226260" x="3933825" y="3008313"/>
          <p14:tracePt t="226974" x="3992563" y="3008313"/>
          <p14:tracePt t="226987" x="4154488" y="3033713"/>
          <p14:tracePt t="226994" x="4291013" y="3051175"/>
          <p14:tracePt t="227006" x="4410075" y="3084513"/>
          <p14:tracePt t="227008" x="4468813" y="3101975"/>
          <p14:tracePt t="227010" x="4529138" y="3119438"/>
          <p14:tracePt t="227023" x="4843463" y="3178175"/>
          <p14:tracePt t="227038" x="5064125" y="3246438"/>
          <p14:tracePt t="227039" x="5122863" y="3254375"/>
          <p14:tracePt t="227054" x="5318125" y="3305175"/>
          <p14:tracePt t="227055" x="5360988" y="3314700"/>
          <p14:tracePt t="227071" x="5607050" y="3365500"/>
          <p14:tracePt t="227088" x="5776913" y="3398838"/>
          <p14:tracePt t="227104" x="5905500" y="3416300"/>
          <p14:tracePt t="227106" x="5938838" y="3416300"/>
          <p14:tracePt t="227121" x="6024563" y="3416300"/>
          <p14:tracePt t="227138" x="6083300" y="3416300"/>
          <p14:tracePt t="227141" x="6091238" y="3416300"/>
          <p14:tracePt t="227155" x="6126163" y="3416300"/>
          <p14:tracePt t="227157" x="6134100" y="3416300"/>
          <p14:tracePt t="227173" x="6167438" y="3416300"/>
          <p14:tracePt t="227188" x="6184900" y="3416300"/>
          <p14:tracePt t="227190" x="6194425" y="3416300"/>
          <p14:tracePt t="227205" x="6219825" y="3408363"/>
          <p14:tracePt t="227206" x="6235700" y="3398838"/>
          <p14:tracePt t="227222" x="6311900" y="3373438"/>
          <p14:tracePt t="227238" x="6364288" y="3340100"/>
          <p14:tracePt t="227255" x="6405563" y="3314700"/>
          <p14:tracePt t="227256" x="6415088" y="3305175"/>
          <p14:tracePt t="227271" x="6448425" y="3289300"/>
          <p14:tracePt t="227288" x="6465888" y="3271838"/>
          <p14:tracePt t="227291" x="6483350" y="3263900"/>
          <p14:tracePt t="227304" x="6499225" y="3246438"/>
          <p14:tracePt t="227307" x="6516688" y="3228975"/>
          <p14:tracePt t="227321" x="6575425" y="3170238"/>
          <p14:tracePt t="227338" x="6643688" y="3101975"/>
          <p14:tracePt t="227341" x="6669088" y="3076575"/>
          <p14:tracePt t="227356" x="6694488" y="3059113"/>
          <p14:tracePt t="227371" x="6737350" y="3008313"/>
          <p14:tracePt t="227372" x="6754813" y="3000375"/>
          <p14:tracePt t="227388" x="6788150" y="2940050"/>
          <p14:tracePt t="227390" x="6805613" y="2932113"/>
          <p14:tracePt t="227404" x="6823075" y="2897188"/>
          <p14:tracePt t="227406" x="6831013" y="2889250"/>
          <p14:tracePt t="227421" x="6856413" y="2838450"/>
          <p14:tracePt t="227422" x="6864350" y="2830513"/>
          <p14:tracePt t="227438" x="6907213" y="2778125"/>
          <p14:tracePt t="227439" x="6907213" y="2762250"/>
          <p14:tracePt t="227455" x="6950075" y="2693988"/>
          <p14:tracePt t="227456" x="6967538" y="2676525"/>
          <p14:tracePt t="227471" x="7000875" y="2592388"/>
          <p14:tracePt t="227488" x="7008813" y="2532063"/>
          <p14:tracePt t="227491" x="7018338" y="2516188"/>
          <p14:tracePt t="227505" x="7018338" y="2463800"/>
          <p14:tracePt t="227508" x="7018338" y="2455863"/>
          <p14:tracePt t="227511" x="7018338" y="2430463"/>
          <p14:tracePt t="227523" x="7018338" y="2387600"/>
          <p14:tracePt t="227525" x="7018338" y="2371725"/>
          <p14:tracePt t="227538" x="7008813" y="2328863"/>
          <p14:tracePt t="227541" x="7000875" y="2328863"/>
          <p14:tracePt t="227554" x="6983413" y="2303463"/>
          <p14:tracePt t="227571" x="6967538" y="2260600"/>
          <p14:tracePt t="227572" x="6958013" y="2260600"/>
          <p14:tracePt t="227588" x="6915150" y="2227263"/>
          <p14:tracePt t="227604" x="6881813" y="2192338"/>
          <p14:tracePt t="227606" x="6873875" y="2184400"/>
          <p14:tracePt t="227621" x="6831013" y="2141538"/>
          <p14:tracePt t="227623" x="6823075" y="2141538"/>
          <p14:tracePt t="227625" x="6805613" y="2133600"/>
          <p14:tracePt t="227627" x="6797675" y="2133600"/>
          <p14:tracePt t="227639" x="6762750" y="2108200"/>
          <p14:tracePt t="227654" x="6719888" y="2065338"/>
          <p14:tracePt t="227656" x="6694488" y="2047875"/>
          <p14:tracePt t="227671" x="6669088" y="2030413"/>
          <p14:tracePt t="227672" x="6643688" y="2022475"/>
          <p14:tracePt t="227688" x="6592888" y="2005013"/>
          <p14:tracePt t="227705" x="6491288" y="2005013"/>
          <p14:tracePt t="227708" x="6448425" y="2005013"/>
          <p14:tracePt t="227710" x="6405563" y="2005013"/>
          <p14:tracePt t="227721" x="6321425" y="2005013"/>
          <p14:tracePt t="227723" x="6270625" y="2005013"/>
          <p14:tracePt t="227738" x="6032500" y="2055813"/>
          <p14:tracePt t="227754" x="5776913" y="2116138"/>
          <p14:tracePt t="227757" x="5735638" y="2124075"/>
          <p14:tracePt t="227771" x="5581650" y="2133600"/>
          <p14:tracePt t="227772" x="5538788" y="2133600"/>
          <p14:tracePt t="227788" x="5411788" y="2133600"/>
          <p14:tracePt t="227804" x="5343525" y="2133600"/>
          <p14:tracePt t="227805" x="5327650" y="2133600"/>
          <p14:tracePt t="227821" x="5249863" y="2149475"/>
          <p14:tracePt t="227824" x="5241925" y="2159000"/>
          <p14:tracePt t="227826" x="5224463" y="2166938"/>
          <p14:tracePt t="227838" x="5183188" y="2174875"/>
          <p14:tracePt t="227855" x="5157788" y="2184400"/>
          <p14:tracePt t="227856" x="5140325" y="2192338"/>
          <p14:tracePt t="227871" x="5114925" y="2209800"/>
          <p14:tracePt t="227873" x="5106988" y="2217738"/>
          <p14:tracePt t="227889" x="5072063" y="2252663"/>
          <p14:tracePt t="227891" x="5054600" y="2268538"/>
          <p14:tracePt t="227905" x="5038725" y="2286000"/>
          <p14:tracePt t="227908" x="5038725" y="2293938"/>
          <p14:tracePt t="227921" x="5013325" y="2319338"/>
          <p14:tracePt t="227937" x="4978400" y="2379663"/>
          <p14:tracePt t="227954" x="4945063" y="2447925"/>
          <p14:tracePt t="227971" x="4884738" y="2532063"/>
          <p14:tracePt t="227972" x="4868863" y="2557463"/>
          <p14:tracePt t="227988" x="4791075" y="2686050"/>
          <p14:tracePt t="228004" x="4714875" y="2830513"/>
          <p14:tracePt t="228004" x="4699000" y="2889250"/>
          <p14:tracePt t="228020" x="4630738" y="3025775"/>
          <p14:tracePt t="228021" x="4605338" y="3076575"/>
          <p14:tracePt t="228038" x="4554538" y="3263900"/>
          <p14:tracePt t="228054" x="4519613" y="3355975"/>
          <p14:tracePt t="228055" x="4519613" y="3390900"/>
          <p14:tracePt t="228071" x="4494213" y="3475038"/>
          <p14:tracePt t="228072" x="4486275" y="3509963"/>
          <p14:tracePt t="228087" x="4460875" y="3646488"/>
          <p14:tracePt t="228104" x="4460875" y="3756025"/>
          <p14:tracePt t="228107" x="4460875" y="3790950"/>
          <p14:tracePt t="228121" x="4460875" y="3917950"/>
          <p14:tracePt t="228123" x="4460875" y="3951288"/>
          <p14:tracePt t="228138" x="4460875" y="4113213"/>
          <p14:tracePt t="228154" x="4460875" y="4275138"/>
          <p14:tracePt t="228157" x="4460875" y="4316413"/>
          <p14:tracePt t="228171" x="4460875" y="4394200"/>
          <p14:tracePt t="228173" x="4460875" y="4427538"/>
          <p14:tracePt t="228189" x="4494213" y="4564063"/>
          <p14:tracePt t="228194" x="4511675" y="4579938"/>
          <p14:tracePt t="228204" x="4537075" y="4622800"/>
          <p14:tracePt t="228206" x="4545013" y="4648200"/>
          <p14:tracePt t="228221" x="4579938" y="4699000"/>
          <p14:tracePt t="228222" x="4595813" y="4724400"/>
          <p14:tracePt t="228237" x="4664075" y="4810125"/>
          <p14:tracePt t="228254" x="4724400" y="4868863"/>
          <p14:tracePt t="228255" x="4740275" y="4878388"/>
          <p14:tracePt t="228270" x="4800600" y="4919663"/>
          <p14:tracePt t="228271" x="4818063" y="4937125"/>
          <p14:tracePt t="228287" x="4927600" y="4997450"/>
          <p14:tracePt t="228304" x="5064125" y="5099050"/>
          <p14:tracePt t="228321" x="5259388" y="5183188"/>
          <p14:tracePt t="228323" x="5310188" y="5208588"/>
          <p14:tracePt t="228338" x="5522913" y="5243513"/>
          <p14:tracePt t="228341" x="5565775" y="5260975"/>
          <p14:tracePt t="228354" x="5708650" y="5302250"/>
          <p14:tracePt t="228357" x="5751513" y="5311775"/>
          <p14:tracePt t="228371" x="5895975" y="5345113"/>
          <p14:tracePt t="228373" x="5938838" y="5353050"/>
          <p14:tracePt t="228388" x="6091238" y="5395913"/>
          <p14:tracePt t="228388" x="6134100" y="5395913"/>
          <p14:tracePt t="228404" x="6303963" y="5413375"/>
          <p14:tracePt t="228420" x="6423025" y="5413375"/>
          <p14:tracePt t="228421" x="6456363" y="5405438"/>
          <p14:tracePt t="228437" x="6643688" y="5345113"/>
          <p14:tracePt t="228454" x="6813550" y="5302250"/>
          <p14:tracePt t="228455" x="6848475" y="5294313"/>
          <p14:tracePt t="228470" x="6958013" y="5243513"/>
          <p14:tracePt t="228472" x="6992938" y="5226050"/>
          <p14:tracePt t="228487" x="7085013" y="5157788"/>
          <p14:tracePt t="228504" x="7162800" y="5106988"/>
          <p14:tracePt t="228507" x="7178675" y="5091113"/>
          <p14:tracePt t="228521" x="7229475" y="5056188"/>
          <p14:tracePt t="228523" x="7246938" y="5048250"/>
          <p14:tracePt t="228538" x="7307263" y="4972050"/>
          <p14:tracePt t="228554" x="7408863" y="4868863"/>
          <p14:tracePt t="228557" x="7434263" y="4827588"/>
          <p14:tracePt t="228570" x="7561263" y="4673600"/>
          <p14:tracePt t="228587" x="7715250" y="4445000"/>
          <p14:tracePt t="228588" x="7748588" y="4402138"/>
          <p14:tracePt t="228604" x="7824788" y="4291013"/>
          <p14:tracePt t="228605" x="7859713" y="4249738"/>
          <p14:tracePt t="228621" x="7918450" y="4164013"/>
          <p14:tracePt t="228621" x="7926388" y="4146550"/>
          <p14:tracePt t="228637" x="7969250" y="4070350"/>
          <p14:tracePt t="228653" x="7986713" y="4011613"/>
          <p14:tracePt t="228654" x="7986713" y="3986213"/>
          <p14:tracePt t="228670" x="8004175" y="3935413"/>
          <p14:tracePt t="228671" x="8004175" y="3917950"/>
          <p14:tracePt t="228687" x="8020050" y="3857625"/>
          <p14:tracePt t="228688" x="8029575" y="3841750"/>
          <p14:tracePt t="228703" x="8045450" y="3756025"/>
          <p14:tracePt t="228720" x="8062913" y="3662363"/>
          <p14:tracePt t="228723" x="8062913" y="3646488"/>
          <p14:tracePt t="228739" x="8062913" y="3594100"/>
          <p14:tracePt t="228754" x="8062913" y="3543300"/>
          <p14:tracePt t="228771" x="8054975" y="3492500"/>
          <p14:tracePt t="228773" x="8045450" y="3475038"/>
          <p14:tracePt t="228790" x="8029575" y="3416300"/>
          <p14:tracePt t="228804" x="8012113" y="3355975"/>
          <p14:tracePt t="228820" x="7994650" y="3314700"/>
          <p14:tracePt t="228837" x="7977188" y="3246438"/>
          <p14:tracePt t="228839" x="7977188" y="3228975"/>
          <p14:tracePt t="228854" x="7961313" y="3178175"/>
          <p14:tracePt t="228856" x="7951788" y="3178175"/>
          <p14:tracePt t="228870" x="7926388" y="3152775"/>
          <p14:tracePt t="228872" x="7910513" y="3127375"/>
          <p14:tracePt t="228887" x="7875588" y="3101975"/>
          <p14:tracePt t="228888" x="7859713" y="3084513"/>
          <p14:tracePt t="228903" x="7723188" y="3051175"/>
          <p14:tracePt t="228921" x="7629525" y="3008313"/>
          <p14:tracePt t="228923" x="7596188" y="3008313"/>
          <p14:tracePt t="228937" x="7545388" y="2990850"/>
          <p14:tracePt t="228954" x="7493000" y="2974975"/>
          <p14:tracePt t="228957" x="7477125" y="2957513"/>
          <p14:tracePt t="228970" x="7451725" y="2949575"/>
          <p14:tracePt t="228986" x="7416800" y="2922588"/>
          <p14:tracePt t="228989" x="7408863" y="2922588"/>
          <p14:tracePt t="229004" x="7348538" y="2906713"/>
          <p14:tracePt t="229020" x="7315200" y="2889250"/>
          <p14:tracePt t="229022" x="7289800" y="2889250"/>
          <p14:tracePt t="229037" x="7246938" y="2881313"/>
          <p14:tracePt t="229038" x="7229475" y="2881313"/>
          <p14:tracePt t="229054" x="7127875" y="2881313"/>
          <p14:tracePt t="229056" x="7102475" y="2881313"/>
          <p14:tracePt t="229071" x="7069138" y="2881313"/>
          <p14:tracePt t="229073" x="7059613" y="2881313"/>
          <p14:tracePt t="229075" x="7043738" y="2881313"/>
          <p14:tracePt t="229087" x="7026275" y="2881313"/>
          <p14:tracePt t="229088" x="7008813" y="2881313"/>
          <p14:tracePt t="229103" x="6967538" y="2881313"/>
          <p14:tracePt t="229120" x="6924675" y="2881313"/>
          <p14:tracePt t="229123" x="6907213" y="2881313"/>
          <p14:tracePt t="229137" x="6864350" y="2881313"/>
          <p14:tracePt t="229138" x="6838950" y="2881313"/>
          <p14:tracePt t="229153" x="6788150" y="2881313"/>
          <p14:tracePt t="229170" x="6745288" y="2889250"/>
          <p14:tracePt t="229173" x="6719888" y="2897188"/>
          <p14:tracePt t="229187" x="6686550" y="2906713"/>
          <p14:tracePt t="229189" x="6678613" y="2914650"/>
          <p14:tracePt t="229192" x="6661150" y="2914650"/>
          <p14:tracePt t="229204" x="6618288" y="2940050"/>
          <p14:tracePt t="229220" x="6575425" y="2965450"/>
          <p14:tracePt t="229221" x="6559550" y="2974975"/>
          <p14:tracePt t="229237" x="6524625" y="2990850"/>
          <p14:tracePt t="229254" x="6473825" y="3025775"/>
          <p14:tracePt t="229269" x="6440488" y="3041650"/>
          <p14:tracePt t="229270" x="6430963" y="3059113"/>
          <p14:tracePt t="229286" x="6372225" y="3094038"/>
          <p14:tracePt t="229287" x="6354763" y="3101975"/>
          <p14:tracePt t="229303" x="6270625" y="3160713"/>
          <p14:tracePt t="229320" x="6176963" y="3228975"/>
          <p14:tracePt t="229336" x="6065838" y="3314700"/>
          <p14:tracePt t="229338" x="6032500" y="3355975"/>
          <p14:tracePt t="229355" x="5921375" y="3424238"/>
          <p14:tracePt t="229357" x="5895975" y="3441700"/>
          <p14:tracePt t="229370" x="5853113" y="3484563"/>
          <p14:tracePt t="229373" x="5837238" y="3492500"/>
          <p14:tracePt t="229387" x="5819775" y="3509963"/>
          <p14:tracePt t="229389" x="5802313" y="3517900"/>
          <p14:tracePt t="229405" x="5776913" y="3535363"/>
          <p14:tracePt t="229420" x="5768975" y="3535363"/>
          <p14:tracePt t="229437" x="5761038" y="3543300"/>
          <p14:tracePt t="229438" x="5751513" y="3552825"/>
          <p14:tracePt t="229454" x="5726113" y="3568700"/>
          <p14:tracePt t="229470" x="5708650" y="3603625"/>
          <p14:tracePt t="229487" x="5683250" y="3629025"/>
          <p14:tracePt t="229505" x="5667375" y="3636963"/>
          <p14:tracePt t="229508" x="5649913" y="3646488"/>
          <p14:tracePt t="229520" x="5649913" y="3662363"/>
          <p14:tracePt t="229536" x="5632450" y="3679825"/>
          <p14:tracePt t="229553" x="5616575" y="3705225"/>
          <p14:tracePt t="229570" x="5573713" y="3730625"/>
          <p14:tracePt t="229586" x="5538788" y="3748088"/>
          <p14:tracePt t="229589" x="5530850" y="3756025"/>
          <p14:tracePt t="229606" x="5522913" y="3763963"/>
          <p14:tracePt t="229611" x="5497513" y="3773488"/>
          <p14:tracePt t="229614" x="5480050" y="3781425"/>
          <p14:tracePt t="229620" x="5462588" y="3790950"/>
          <p14:tracePt t="229622" x="5446713" y="3790950"/>
          <p14:tracePt t="229637" x="5318125" y="3824288"/>
          <p14:tracePt t="229638" x="5259388" y="3832225"/>
          <p14:tracePt t="229653" x="5072063" y="3883025"/>
          <p14:tracePt t="229654" x="4995863" y="3900488"/>
          <p14:tracePt t="229657" x="4935538" y="3925888"/>
          <p14:tracePt t="229670" x="4757738" y="3976688"/>
          <p14:tracePt t="229674" x="4699000" y="3986213"/>
          <p14:tracePt t="229676" x="4638675" y="3994150"/>
          <p14:tracePt t="229686" x="4519613" y="3994150"/>
          <p14:tracePt t="229687" x="4476750" y="3994150"/>
          <p14:tracePt t="229703" x="4400550" y="3986213"/>
          <p14:tracePt t="229704" x="4375150" y="3976688"/>
          <p14:tracePt t="229720" x="4316413" y="3960813"/>
          <p14:tracePt t="229737" x="4265613" y="3935413"/>
          <p14:tracePt t="229739" x="4240213" y="3925888"/>
          <p14:tracePt t="229754" x="4187825" y="3883025"/>
          <p14:tracePt t="229770" x="4146550" y="3857625"/>
          <p14:tracePt t="229786" x="4111625" y="3832225"/>
          <p14:tracePt t="229803" x="4060825" y="3806825"/>
          <p14:tracePt t="229804" x="4044950" y="3790950"/>
          <p14:tracePt t="229821" x="3992563" y="3763963"/>
          <p14:tracePt t="229837" x="3890963" y="3738563"/>
          <p14:tracePt t="229839" x="3848100" y="3730625"/>
          <p14:tracePt t="229854" x="3721100" y="3687763"/>
          <p14:tracePt t="229858" x="3627438" y="3662363"/>
          <p14:tracePt t="229870" x="3492500" y="3636963"/>
          <p14:tracePt t="229873" x="3457575" y="3629025"/>
          <p14:tracePt t="229886" x="3330575" y="3603625"/>
          <p14:tracePt t="229887" x="3297238" y="3603625"/>
          <p14:tracePt t="229903" x="3194050" y="3594100"/>
          <p14:tracePt t="229904" x="3160713" y="3586163"/>
          <p14:tracePt t="229919" x="3084513" y="3560763"/>
          <p14:tracePt t="229935" x="2922588" y="3560763"/>
          <p14:tracePt t="229952" x="2676525" y="3560763"/>
          <p14:tracePt t="229955" x="2608263" y="3560763"/>
          <p14:tracePt t="229970" x="2293938" y="3560763"/>
          <p14:tracePt t="229986" x="2022475" y="3484563"/>
          <p14:tracePt t="230003" x="1852613" y="3459163"/>
          <p14:tracePt t="230020" x="1784350" y="3449638"/>
          <p14:tracePt t="230037" x="1776413" y="3441700"/>
          <p14:tracePt t="230381" x="1776413" y="3433763"/>
          <p14:tracePt t="230407" x="1776413" y="3424238"/>
          <p14:tracePt t="230419" x="1784350" y="3416300"/>
          <p14:tracePt t="230498" x="1801813" y="3408363"/>
          <p14:tracePt t="230526" x="1817688" y="3398838"/>
          <p14:tracePt t="230544" x="1827213" y="3398838"/>
          <p14:tracePt t="230571" x="1835150" y="3398838"/>
          <p14:tracePt t="230577" x="1843088" y="3398838"/>
          <p14:tracePt t="230593" x="1852613" y="3390900"/>
          <p14:tracePt t="230603" x="1860550" y="3382963"/>
          <p14:tracePt t="230620" x="1878013" y="3382963"/>
          <p14:tracePt t="230637" x="1893888" y="3382963"/>
          <p14:tracePt t="230653" x="1911350" y="3373438"/>
          <p14:tracePt t="230655" x="1920875" y="3365500"/>
          <p14:tracePt t="230670" x="1946275" y="3365500"/>
          <p14:tracePt t="230686" x="2005013" y="3340100"/>
          <p14:tracePt t="230702" x="2065338" y="3322638"/>
          <p14:tracePt t="230704" x="2090738" y="3322638"/>
          <p14:tracePt t="230719" x="2141538" y="3305175"/>
          <p14:tracePt t="230720" x="2157413" y="3305175"/>
          <p14:tracePt t="230736" x="2225675" y="3289300"/>
          <p14:tracePt t="230753" x="2301875" y="3279775"/>
          <p14:tracePt t="230755" x="2319338" y="3279775"/>
          <p14:tracePt t="230769" x="2387600" y="3279775"/>
          <p14:tracePt t="230771" x="2420938" y="3271838"/>
          <p14:tracePt t="230787" x="2532063" y="3271838"/>
          <p14:tracePt t="230790" x="2549525" y="3271838"/>
          <p14:tracePt t="230793" x="2574925" y="3271838"/>
          <p14:tracePt t="230803" x="2625725" y="3271838"/>
          <p14:tracePt t="230804" x="2633663" y="3271838"/>
          <p14:tracePt t="230819" x="2684463" y="3271838"/>
          <p14:tracePt t="230836" x="2701925" y="3271838"/>
          <p14:tracePt t="230853" x="2719388" y="3271838"/>
          <p14:tracePt t="230870" x="2735263" y="3271838"/>
          <p14:tracePt t="230886" x="2744788" y="3271838"/>
          <p14:tracePt t="230910" x="2752725" y="3271838"/>
          <p14:tracePt t="230932" x="2760663" y="3271838"/>
          <p14:tracePt t="230974" x="2778125" y="3271838"/>
          <p14:tracePt t="231041" x="2786063" y="3271838"/>
          <p14:tracePt t="231052" x="2795588" y="3271838"/>
          <p14:tracePt t="231068" x="2803525" y="3271838"/>
          <p14:tracePt t="231075" x="2811463" y="3271838"/>
          <p14:tracePt t="231087" x="2828925" y="3271838"/>
          <p14:tracePt t="231103" x="2846388" y="3271838"/>
          <p14:tracePt t="231236" x="2854325" y="3271838"/>
          <p14:tracePt t="231555" x="2863850" y="3271838"/>
          <p14:tracePt t="231565" x="2879725" y="3271838"/>
          <p14:tracePt t="231573" x="2889250" y="3271838"/>
          <p14:tracePt t="231576" x="2897188" y="3271838"/>
          <p14:tracePt t="231585" x="2905125" y="3271838"/>
          <p14:tracePt t="231587" x="2914650" y="3271838"/>
          <p14:tracePt t="231602" x="2947988" y="3263900"/>
          <p14:tracePt t="231603" x="2955925" y="3263900"/>
          <p14:tracePt t="231618" x="3033713" y="3246438"/>
          <p14:tracePt t="231621" x="3041650" y="3246438"/>
          <p14:tracePt t="231635" x="3084513" y="3228975"/>
          <p14:tracePt t="231636" x="3100388" y="3228975"/>
          <p14:tracePt t="231652" x="3143250" y="3228975"/>
          <p14:tracePt t="231669" x="3178175" y="3228975"/>
          <p14:tracePt t="231670" x="3186113" y="3228975"/>
          <p14:tracePt t="231686" x="3219450" y="3211513"/>
          <p14:tracePt t="231703" x="3244850" y="3211513"/>
          <p14:tracePt t="231706" x="3254375" y="3211513"/>
          <p14:tracePt t="231709" x="3270250" y="3211513"/>
          <p14:tracePt t="231723" x="3287713" y="3203575"/>
          <p14:tracePt t="231735" x="3305175" y="3203575"/>
          <p14:tracePt t="231752" x="3313113" y="3203575"/>
          <p14:tracePt t="231755" x="3322638" y="3203575"/>
          <p14:tracePt t="231769" x="3348038" y="3203575"/>
          <p14:tracePt t="231785" x="3363913" y="3195638"/>
          <p14:tracePt t="231802" x="3389313" y="3195638"/>
          <p14:tracePt t="231803" x="3398838" y="3195638"/>
          <p14:tracePt t="231818" x="3441700" y="3178175"/>
          <p14:tracePt t="231822" x="3449638" y="3178175"/>
          <p14:tracePt t="231835" x="3482975" y="3160713"/>
          <p14:tracePt t="231836" x="3500438" y="3160713"/>
          <p14:tracePt t="231853" x="3559175" y="3144838"/>
          <p14:tracePt t="231869" x="3576638" y="3144838"/>
          <p14:tracePt t="231870" x="3586163" y="3144838"/>
          <p14:tracePt t="231885" x="3619500" y="3127375"/>
          <p14:tracePt t="231902" x="3662363" y="3119438"/>
          <p14:tracePt t="231919" x="3687763" y="3109913"/>
          <p14:tracePt t="231935" x="3713163" y="3109913"/>
          <p14:tracePt t="231952" x="3746500" y="3109913"/>
          <p14:tracePt t="231969" x="3789363" y="3109913"/>
          <p14:tracePt t="231971" x="3797300" y="3109913"/>
          <p14:tracePt t="231985" x="3814763" y="3109913"/>
          <p14:tracePt t="231987" x="3822700" y="3109913"/>
          <p14:tracePt t="232002" x="3848100" y="3109913"/>
          <p14:tracePt t="232003" x="3865563" y="3109913"/>
          <p14:tracePt t="232019" x="3925888" y="3094038"/>
          <p14:tracePt t="232021" x="3951288" y="3094038"/>
          <p14:tracePt t="232035" x="3992563" y="3084513"/>
          <p14:tracePt t="232036" x="4017963" y="3076575"/>
          <p14:tracePt t="232052" x="4078288" y="3076575"/>
          <p14:tracePt t="232069" x="4137025" y="3076575"/>
          <p14:tracePt t="232070" x="4154488" y="3076575"/>
          <p14:tracePt t="232085" x="4187825" y="3076575"/>
          <p14:tracePt t="232102" x="4205288" y="3076575"/>
          <p14:tracePt t="232121" x="4230688" y="3084513"/>
          <p14:tracePt t="232125" x="4248150" y="3094038"/>
          <p14:tracePt t="232136" x="4281488" y="3109913"/>
          <p14:tracePt t="232152" x="4324350" y="3109913"/>
          <p14:tracePt t="232168" x="4359275" y="3119438"/>
          <p14:tracePt t="232185" x="4375150" y="3119438"/>
          <p14:tracePt t="232186" x="4392613" y="3119438"/>
          <p14:tracePt t="232211" x="4410075" y="3119438"/>
          <p14:tracePt t="232225" x="4418013" y="3119438"/>
          <p14:tracePt t="232234" x="4425950" y="3119438"/>
          <p14:tracePt t="232237" x="4435475" y="3119438"/>
          <p14:tracePt t="232252" x="4443413" y="3119438"/>
          <p14:tracePt t="232269" x="4451350" y="3119438"/>
          <p14:tracePt t="232353" x="4468813" y="3119438"/>
          <p14:tracePt t="232389" x="4486275" y="3119438"/>
          <p14:tracePt t="232443" x="4494213" y="3119438"/>
          <p14:tracePt t="232595" x="4503738" y="3119438"/>
          <p14:tracePt t="232626" x="4511675" y="3119438"/>
          <p14:tracePt t="232636" x="4519613" y="3119438"/>
          <p14:tracePt t="232648" x="4529138" y="3119438"/>
          <p14:tracePt t="232656" x="4545013" y="3119438"/>
          <p14:tracePt t="232673" x="4562475" y="3119438"/>
          <p14:tracePt t="232686" x="4579938" y="3119438"/>
          <p14:tracePt t="232689" x="4587875" y="3119438"/>
          <p14:tracePt t="232702" x="4595813" y="3119438"/>
          <p14:tracePt t="232705" x="4613275" y="3119438"/>
          <p14:tracePt t="232718" x="4630738" y="3119438"/>
          <p14:tracePt t="232721" x="4638675" y="3119438"/>
          <p14:tracePt t="232736" x="4656138" y="3119438"/>
          <p14:tracePt t="232752" x="4673600" y="3119438"/>
          <p14:tracePt t="232770" x="4706938" y="3119438"/>
          <p14:tracePt t="232772" x="4714875" y="3119438"/>
          <p14:tracePt t="232785" x="4740275" y="3127375"/>
          <p14:tracePt t="232788" x="4757738" y="3135313"/>
          <p14:tracePt t="232802" x="4808538" y="3152775"/>
          <p14:tracePt t="232818" x="4843463" y="3160713"/>
          <p14:tracePt t="232819" x="4851400" y="3160713"/>
          <p14:tracePt t="232834" x="4894263" y="3178175"/>
          <p14:tracePt t="232837" x="4902200" y="3186113"/>
          <p14:tracePt t="232852" x="4927600" y="3186113"/>
          <p14:tracePt t="232868" x="4945063" y="3186113"/>
          <p14:tracePt t="232885" x="4953000" y="3186113"/>
          <p14:tracePt t="232902" x="4978400" y="3186113"/>
          <p14:tracePt t="232918" x="4987925" y="3186113"/>
          <p14:tracePt t="232935" x="4995863" y="3186113"/>
          <p14:tracePt t="232952" x="5003800" y="3186113"/>
          <p14:tracePt t="232956" x="5013325" y="3186113"/>
          <p14:tracePt t="232971" x="5029200" y="3186113"/>
          <p14:tracePt t="232991" x="5046663" y="3186113"/>
          <p14:tracePt t="233003" x="5064125" y="3186113"/>
          <p14:tracePt t="233020" x="5072063" y="3186113"/>
          <p14:tracePt t="233023" x="5080000" y="3186113"/>
          <p14:tracePt t="233035" x="5089525" y="3186113"/>
          <p14:tracePt t="233051" x="5097463" y="3186113"/>
          <p14:tracePt t="233068" x="5106988" y="3186113"/>
          <p14:tracePt t="233085" x="5122863" y="3186113"/>
          <p14:tracePt t="233111" x="5132388" y="3186113"/>
          <p14:tracePt t="233135" x="5140325" y="3178175"/>
          <p14:tracePt t="233155" x="5148263" y="3178175"/>
          <p14:tracePt t="233283" x="5157788" y="3178175"/>
          <p14:tracePt t="234921" x="5173663" y="3178175"/>
          <p14:tracePt t="234937" x="5191125" y="3178175"/>
          <p14:tracePt t="234945" x="5216525" y="3178175"/>
          <p14:tracePt t="234953" x="5233988" y="3178175"/>
          <p14:tracePt t="234966" x="5259388" y="3178175"/>
          <p14:tracePt t="234969" x="5267325" y="3178175"/>
          <p14:tracePt t="234984" x="5310188" y="3186113"/>
          <p14:tracePt t="235000" x="5353050" y="3186113"/>
          <p14:tracePt t="235001" x="5378450" y="3195638"/>
          <p14:tracePt t="235017" x="5429250" y="3195638"/>
          <p14:tracePt t="235019" x="5454650" y="3195638"/>
          <p14:tracePt t="235034" x="5548313" y="3195638"/>
          <p14:tracePt t="235035" x="5573713" y="3195638"/>
          <p14:tracePt t="235050" x="5641975" y="3195638"/>
          <p14:tracePt t="235051" x="5667375" y="3195638"/>
          <p14:tracePt t="235067" x="5735638" y="3195638"/>
          <p14:tracePt t="235068" x="5751513" y="3195638"/>
          <p14:tracePt t="235083" x="5802313" y="3195638"/>
          <p14:tracePt t="235084" x="5819775" y="3195638"/>
          <p14:tracePt t="235100" x="5895975" y="3195638"/>
          <p14:tracePt t="235104" x="5905500" y="3195638"/>
          <p14:tracePt t="235107" x="5921375" y="3195638"/>
          <p14:tracePt t="235117" x="5946775" y="3195638"/>
          <p14:tracePt t="235119" x="5981700" y="3195638"/>
          <p14:tracePt t="235133" x="6091238" y="3186113"/>
          <p14:tracePt t="235150" x="6194425" y="3186113"/>
          <p14:tracePt t="235166" x="6296025" y="3186113"/>
          <p14:tracePt t="235169" x="6321425" y="3186113"/>
          <p14:tracePt t="235184" x="6389688" y="3195638"/>
          <p14:tracePt t="235184" x="6405563" y="3203575"/>
          <p14:tracePt t="235201" x="6465888" y="3203575"/>
          <p14:tracePt t="235217" x="6516688" y="3203575"/>
          <p14:tracePt t="235218" x="6534150" y="3203575"/>
          <p14:tracePt t="235234" x="6559550" y="3203575"/>
          <p14:tracePt t="235236" x="6567488" y="3203575"/>
          <p14:tracePt t="235250" x="6600825" y="3203575"/>
          <p14:tracePt t="235251" x="6626225" y="3203575"/>
          <p14:tracePt t="235267" x="6678613" y="3203575"/>
          <p14:tracePt t="235270" x="6704013" y="3195638"/>
          <p14:tracePt t="235272" x="6729413" y="3195638"/>
          <p14:tracePt t="235283" x="6780213" y="3178175"/>
          <p14:tracePt t="235284" x="6805613" y="3170238"/>
          <p14:tracePt t="235299" x="6942138" y="3160713"/>
          <p14:tracePt t="235316" x="7043738" y="3135313"/>
          <p14:tracePt t="235333" x="7145338" y="3135313"/>
          <p14:tracePt t="235335" x="7178675" y="3135313"/>
          <p14:tracePt t="235350" x="7264400" y="3127375"/>
          <p14:tracePt t="235366" x="7323138" y="3109913"/>
          <p14:tracePt t="235384" x="7391400" y="3094038"/>
          <p14:tracePt t="235386" x="7408863" y="3094038"/>
          <p14:tracePt t="235401" x="7477125" y="3084513"/>
          <p14:tracePt t="235403" x="7502525" y="3076575"/>
          <p14:tracePt t="235416" x="7604125" y="3041650"/>
          <p14:tracePt t="235417" x="7629525" y="3041650"/>
          <p14:tracePt t="235433" x="7731125" y="3016250"/>
          <p14:tracePt t="235434" x="7766050" y="3008313"/>
          <p14:tracePt t="235451" x="7893050" y="2990850"/>
          <p14:tracePt t="235466" x="7951788" y="2990850"/>
          <p14:tracePt t="235467" x="7969250" y="2990850"/>
          <p14:tracePt t="235483" x="8012113" y="2974975"/>
          <p14:tracePt t="235483" x="8029575" y="2974975"/>
          <p14:tracePt t="235500" x="8070850" y="2965450"/>
          <p14:tracePt t="235517" x="8105775" y="2949575"/>
          <p14:tracePt t="235520" x="8121650" y="2949575"/>
          <p14:tracePt t="235534" x="8147050" y="2932113"/>
          <p14:tracePt t="235551" x="8174038" y="2932113"/>
          <p14:tracePt t="235567" x="8181975" y="2932113"/>
          <p14:tracePt t="235570" x="8189913" y="2922588"/>
          <p14:tracePt t="235586" x="8199438" y="2906713"/>
          <p14:tracePt t="235600" x="8207375" y="2881313"/>
          <p14:tracePt t="235616" x="8207375" y="2871788"/>
          <p14:tracePt t="235617" x="8215313" y="2863850"/>
          <p14:tracePt t="235633" x="8224838" y="2855913"/>
          <p14:tracePt t="235634" x="8232775" y="2846388"/>
          <p14:tracePt t="235649" x="8232775" y="2820988"/>
          <p14:tracePt t="235666" x="8240713" y="2813050"/>
          <p14:tracePt t="235667" x="8250238" y="2805113"/>
          <p14:tracePt t="235690" x="8258175" y="2787650"/>
          <p14:tracePt t="235700" x="8258175" y="2770188"/>
          <p14:tracePt t="235717" x="8258175" y="2744788"/>
          <p14:tracePt t="235735" x="8258175" y="2711450"/>
          <p14:tracePt t="235740" x="8258175" y="2701925"/>
          <p14:tracePt t="235749" x="8258175" y="2686050"/>
          <p14:tracePt t="235766" x="8250238" y="2660650"/>
          <p14:tracePt t="235770" x="8250238" y="2651125"/>
          <p14:tracePt t="235783" x="8250238" y="2625725"/>
          <p14:tracePt t="235784" x="8240713" y="2608263"/>
          <p14:tracePt t="235799" x="8215313" y="2592388"/>
          <p14:tracePt t="235800" x="8199438" y="2582863"/>
          <p14:tracePt t="235816" x="8131175" y="2557463"/>
          <p14:tracePt t="235817" x="8096250" y="2549525"/>
          <p14:tracePt t="235832" x="7943850" y="2506663"/>
          <p14:tracePt t="235834" x="7885113" y="2506663"/>
          <p14:tracePt t="235850" x="7629525" y="2489200"/>
          <p14:tracePt t="235866" x="7502525" y="2489200"/>
          <p14:tracePt t="235868" x="7467600" y="2489200"/>
          <p14:tracePt t="235883" x="7383463" y="2489200"/>
          <p14:tracePt t="235885" x="7358063" y="2489200"/>
          <p14:tracePt t="235888" x="7340600" y="2489200"/>
          <p14:tracePt t="235899" x="7289800" y="2489200"/>
          <p14:tracePt t="235916" x="7221538" y="2516188"/>
          <p14:tracePt t="235933" x="7137400" y="2557463"/>
          <p14:tracePt t="235936" x="7112000" y="2574925"/>
          <p14:tracePt t="235949" x="6899275" y="2727325"/>
          <p14:tracePt t="235966" x="6643688" y="2897188"/>
          <p14:tracePt t="235969" x="6575425" y="2949575"/>
          <p14:tracePt t="235983" x="6380163" y="3101975"/>
          <p14:tracePt t="235985" x="6321425" y="3144838"/>
          <p14:tracePt t="235999" x="6151563" y="3279775"/>
          <p14:tracePt t="236000" x="6100763" y="3330575"/>
          <p14:tracePt t="236016" x="5972175" y="3449638"/>
          <p14:tracePt t="236018" x="5938838" y="3492500"/>
          <p14:tracePt t="236033" x="5853113" y="3578225"/>
          <p14:tracePt t="236035" x="5845175" y="3603625"/>
          <p14:tracePt t="236037" x="5827713" y="3619500"/>
          <p14:tracePt t="236050" x="5735638" y="3763963"/>
          <p14:tracePt t="236066" x="5683250" y="3857625"/>
          <p14:tracePt t="236067" x="5657850" y="3908425"/>
          <p14:tracePt t="236083" x="5616575" y="4011613"/>
          <p14:tracePt t="236085" x="5591175" y="4062413"/>
          <p14:tracePt t="236099" x="5548313" y="4181475"/>
          <p14:tracePt t="236116" x="5530850" y="4291013"/>
          <p14:tracePt t="236132" x="5513388" y="4359275"/>
          <p14:tracePt t="236149" x="5497513" y="4410075"/>
          <p14:tracePt t="236167" x="5497513" y="4427538"/>
          <p14:tracePt t="236205" x="5487988" y="4435475"/>
          <p14:tracePt t="238078" x="5480050" y="4435475"/>
          <p14:tracePt t="238097" x="5462588" y="4427538"/>
          <p14:tracePt t="238147" x="5462588" y="4419600"/>
          <p14:tracePt t="238161" x="5454650" y="4419600"/>
          <p14:tracePt t="238169" x="5437188" y="4419600"/>
          <p14:tracePt t="238173" x="5421313" y="4419600"/>
          <p14:tracePt t="238176" x="5421313" y="4410075"/>
          <p14:tracePt t="238183" x="5394325" y="4410075"/>
          <p14:tracePt t="238198" x="5360988" y="4410075"/>
          <p14:tracePt t="238199" x="5343525" y="4394200"/>
          <p14:tracePt t="238214" x="5302250" y="4394200"/>
          <p14:tracePt t="238217" x="5292725" y="4394200"/>
          <p14:tracePt t="238231" x="5259388" y="4394200"/>
          <p14:tracePt t="238232" x="5249863" y="4376738"/>
          <p14:tracePt t="238248" x="5233988" y="4376738"/>
          <p14:tracePt t="238264" x="5183188" y="4359275"/>
          <p14:tracePt t="238265" x="5173663" y="4359275"/>
          <p14:tracePt t="238280" x="5089525" y="4351338"/>
          <p14:tracePt t="238297" x="4868863" y="4351338"/>
          <p14:tracePt t="238314" x="4613275" y="4351338"/>
          <p14:tracePt t="238315" x="4545013" y="4351338"/>
          <p14:tracePt t="238331" x="4256088" y="4351338"/>
          <p14:tracePt t="238348" x="4052888" y="4341813"/>
          <p14:tracePt t="238351" x="4010025" y="4341813"/>
          <p14:tracePt t="238364" x="3916363" y="4316413"/>
          <p14:tracePt t="238382" x="3900488" y="4308475"/>
          <p14:tracePt t="238398" x="3873500" y="4300538"/>
          <p14:tracePt t="238445" x="3865563" y="4283075"/>
          <p14:tracePt t="238474" x="3857625" y="4275138"/>
          <p14:tracePt t="238496" x="3848100" y="4275138"/>
          <p14:tracePt t="238527" x="3840163" y="4275138"/>
          <p14:tracePt t="238531" x="3832225" y="4275138"/>
          <p14:tracePt t="238536" x="3822700" y="4275138"/>
          <p14:tracePt t="238549" x="3814763" y="4275138"/>
          <p14:tracePt t="238551" x="3797300" y="4275138"/>
          <p14:tracePt t="238567" x="3789363" y="4275138"/>
          <p14:tracePt t="238582" x="3781425" y="4275138"/>
          <p14:tracePt t="238599" x="3771900" y="4275138"/>
          <p14:tracePt t="238625" x="3763963" y="4275138"/>
          <p14:tracePt t="238642" x="3756025" y="4275138"/>
          <p14:tracePt t="238650" x="3746500" y="4275138"/>
          <p14:tracePt t="238664" x="3729038" y="4275138"/>
          <p14:tracePt t="238681" x="3703638" y="4275138"/>
          <p14:tracePt t="238682" x="3695700" y="4275138"/>
          <p14:tracePt t="238698" x="3678238" y="4275138"/>
          <p14:tracePt t="238743" x="3670300" y="4275138"/>
          <p14:tracePt t="240283" x="3687763" y="4275138"/>
          <p14:tracePt t="240296" x="3721100" y="4265613"/>
          <p14:tracePt t="240306" x="3763963" y="4249738"/>
          <p14:tracePt t="240313" x="3797300" y="4232275"/>
          <p14:tracePt t="240330" x="3857625" y="4214813"/>
          <p14:tracePt t="240346" x="3916363" y="4171950"/>
          <p14:tracePt t="240347" x="3933825" y="4171950"/>
          <p14:tracePt t="240363" x="4017963" y="4121150"/>
          <p14:tracePt t="240380" x="4078288" y="4087813"/>
          <p14:tracePt t="240397" x="4137025" y="4037013"/>
          <p14:tracePt t="240399" x="4154488" y="4037013"/>
          <p14:tracePt t="240415" x="4205288" y="3994150"/>
          <p14:tracePt t="240430" x="4222750" y="3976688"/>
          <p14:tracePt t="240432" x="4230688" y="3968750"/>
          <p14:tracePt t="240447" x="4256088" y="3943350"/>
          <p14:tracePt t="240450" x="4265613" y="3935413"/>
          <p14:tracePt t="240464" x="4281488" y="3908425"/>
          <p14:tracePt t="240480" x="4298950" y="3875088"/>
          <p14:tracePt t="240497" x="4306888" y="3849688"/>
          <p14:tracePt t="240513" x="4316413" y="3824288"/>
          <p14:tracePt t="240515" x="4324350" y="3816350"/>
          <p14:tracePt t="240518" x="4332288" y="3816350"/>
          <p14:tracePt t="240530" x="4332288" y="3781425"/>
          <p14:tracePt t="240546" x="4349750" y="3748088"/>
          <p14:tracePt t="240547" x="4349750" y="3738563"/>
          <p14:tracePt t="240563" x="4349750" y="3705225"/>
          <p14:tracePt t="240564" x="4349750" y="3687763"/>
          <p14:tracePt t="240580" x="4349750" y="3619500"/>
          <p14:tracePt t="240596" x="4349750" y="3535363"/>
          <p14:tracePt t="240599" x="4349750" y="3509963"/>
          <p14:tracePt t="240615" x="4349750" y="3424238"/>
          <p14:tracePt t="240631" x="4332288" y="3382963"/>
          <p14:tracePt t="240647" x="4291013" y="3330575"/>
          <p14:tracePt t="240648" x="4273550" y="3314700"/>
          <p14:tracePt t="240663" x="4256088" y="3289300"/>
          <p14:tracePt t="240664" x="4248150" y="3289300"/>
          <p14:tracePt t="240680" x="4222750" y="3271838"/>
          <p14:tracePt t="240696" x="4187825" y="3238500"/>
          <p14:tracePt t="240698" x="4179888" y="3238500"/>
          <p14:tracePt t="240713" x="4146550" y="3211513"/>
          <p14:tracePt t="240714" x="4137025" y="3211513"/>
          <p14:tracePt t="240729" x="4103688" y="3186113"/>
          <p14:tracePt t="240746" x="4070350" y="3152775"/>
          <p14:tracePt t="240763" x="4027488" y="3135313"/>
          <p14:tracePt t="240780" x="3976688" y="3109913"/>
          <p14:tracePt t="240796" x="3933825" y="3101975"/>
          <p14:tracePt t="240799" x="3933825" y="3094038"/>
          <p14:tracePt t="240815" x="3865563" y="3067050"/>
          <p14:tracePt t="240830" x="3822700" y="3059113"/>
          <p14:tracePt t="240832" x="3806825" y="3059113"/>
          <p14:tracePt t="240848" x="3721100" y="3059113"/>
          <p14:tracePt t="240852" x="3652838" y="3059113"/>
          <p14:tracePt t="240854" x="3636963" y="3059113"/>
          <p14:tracePt t="240863" x="3586163" y="3059113"/>
          <p14:tracePt t="240864" x="3568700" y="3059113"/>
          <p14:tracePt t="240879" x="3508375" y="3059113"/>
          <p14:tracePt t="240880" x="3482975" y="3059113"/>
          <p14:tracePt t="240896" x="3432175" y="3059113"/>
          <p14:tracePt t="240897" x="3398838" y="3059113"/>
          <p14:tracePt t="240913" x="3287713" y="3084513"/>
          <p14:tracePt t="240913" x="3236913" y="3109913"/>
          <p14:tracePt t="240930" x="3041650" y="3152775"/>
          <p14:tracePt t="240946" x="2838450" y="3195638"/>
          <p14:tracePt t="240949" x="2811463" y="3203575"/>
          <p14:tracePt t="240962" x="2684463" y="3211513"/>
          <p14:tracePt t="240979" x="2557463" y="3211513"/>
          <p14:tracePt t="240996" x="2481263" y="3221038"/>
          <p14:tracePt t="241013" x="2455863" y="3221038"/>
          <p14:tracePt t="241013" x="2438400" y="3221038"/>
          <p14:tracePt t="241030" x="2352675" y="3246438"/>
          <p14:tracePt t="241047" x="2268538" y="3263900"/>
          <p14:tracePt t="241049" x="2235200" y="3271838"/>
          <p14:tracePt t="241063" x="2132013" y="3289300"/>
          <p14:tracePt t="241064" x="2106613" y="3297238"/>
          <p14:tracePt t="241080" x="1979613" y="3330575"/>
          <p14:tracePt t="241096" x="1928813" y="3340100"/>
          <p14:tracePt t="241097" x="1920875" y="3340100"/>
          <p14:tracePt t="241113" x="1911350" y="3340100"/>
          <p14:tracePt t="241133" x="1903413" y="3348038"/>
          <p14:tracePt t="241152" x="1893888" y="3355975"/>
          <p14:tracePt t="241165" x="1893888" y="3365500"/>
          <p14:tracePt t="241168" x="1885950" y="3373438"/>
          <p14:tracePt t="241171" x="1885950" y="3382963"/>
          <p14:tracePt t="241185" x="1878013" y="3390900"/>
          <p14:tracePt t="241200" x="1868488" y="3390900"/>
          <p14:tracePt t="241213" x="1868488" y="3408363"/>
          <p14:tracePt t="241215" x="1860550" y="3416300"/>
          <p14:tracePt t="241230" x="1852613" y="3416300"/>
          <p14:tracePt t="241246" x="1843088" y="3424238"/>
          <p14:tracePt t="241263" x="1835150" y="3475038"/>
          <p14:tracePt t="241264" x="1835150" y="3484563"/>
          <p14:tracePt t="241280" x="1827213" y="3509963"/>
          <p14:tracePt t="241282" x="1827213" y="3527425"/>
          <p14:tracePt t="241296" x="1827213" y="3560763"/>
          <p14:tracePt t="241297" x="1827213" y="3568700"/>
          <p14:tracePt t="241312" x="1817688" y="3611563"/>
          <p14:tracePt t="241313" x="1817688" y="3629025"/>
          <p14:tracePt t="241329" x="1817688" y="3662363"/>
          <p14:tracePt t="241346" x="1817688" y="3697288"/>
          <p14:tracePt t="241349" x="1817688" y="3705225"/>
          <p14:tracePt t="241363" x="1827213" y="3722688"/>
          <p14:tracePt t="241364" x="1827213" y="3730625"/>
          <p14:tracePt t="241379" x="1852613" y="3756025"/>
          <p14:tracePt t="241396" x="1878013" y="3781425"/>
          <p14:tracePt t="241413" x="1911350" y="3841750"/>
          <p14:tracePt t="241430" x="1962150" y="3900488"/>
          <p14:tracePt t="241446" x="2012950" y="3935413"/>
          <p14:tracePt t="241448" x="2038350" y="3943350"/>
          <p14:tracePt t="241463" x="2090738" y="3986213"/>
          <p14:tracePt t="241465" x="2106613" y="4002088"/>
          <p14:tracePt t="241481" x="2157413" y="4027488"/>
          <p14:tracePt t="241496" x="2166938" y="4037013"/>
          <p14:tracePt t="241498" x="2182813" y="4044950"/>
          <p14:tracePt t="241518" x="2200275" y="4044950"/>
          <p14:tracePt t="241519" x="2200275" y="4052888"/>
          <p14:tracePt t="241530" x="2225675" y="4062413"/>
          <p14:tracePt t="241546" x="2251075" y="4070350"/>
          <p14:tracePt t="241547" x="2260600" y="4070350"/>
          <p14:tracePt t="241562" x="2276475" y="4070350"/>
          <p14:tracePt t="241564" x="2293938" y="4079875"/>
          <p14:tracePt t="241579" x="2362200" y="4095750"/>
          <p14:tracePt t="241580" x="2387600" y="4105275"/>
          <p14:tracePt t="241596" x="2463800" y="4121150"/>
          <p14:tracePt t="241597" x="2481263" y="4121150"/>
          <p14:tracePt t="241613" x="2565400" y="4156075"/>
          <p14:tracePt t="241614" x="2590800" y="4164013"/>
          <p14:tracePt t="241630" x="2684463" y="4171950"/>
          <p14:tracePt t="241631" x="2719388" y="4181475"/>
          <p14:tracePt t="241634" x="2752725" y="4197350"/>
          <p14:tracePt t="241646" x="2854325" y="4224338"/>
          <p14:tracePt t="241648" x="2889250" y="4232275"/>
          <p14:tracePt t="241662" x="2973388" y="4249738"/>
          <p14:tracePt t="241665" x="3008313" y="4257675"/>
          <p14:tracePt t="241679" x="3117850" y="4283075"/>
          <p14:tracePt t="241695" x="3211513" y="4308475"/>
          <p14:tracePt t="241712" x="3297238" y="4308475"/>
          <p14:tracePt t="241715" x="3322638" y="4308475"/>
          <p14:tracePt t="241729" x="3373438" y="4308475"/>
          <p14:tracePt t="241731" x="3389313" y="4308475"/>
          <p14:tracePt t="241746" x="3449638" y="4308475"/>
          <p14:tracePt t="241762" x="3482975" y="4308475"/>
          <p14:tracePt t="241763" x="3492500" y="4308475"/>
          <p14:tracePt t="241778" x="3517900" y="4308475"/>
          <p14:tracePt t="241781" x="3543300" y="4308475"/>
          <p14:tracePt t="241797" x="3568700" y="4308475"/>
          <p14:tracePt t="241813" x="3602038" y="4308475"/>
          <p14:tracePt t="241815" x="3619500" y="4308475"/>
          <p14:tracePt t="241818" x="3636963" y="4308475"/>
          <p14:tracePt t="241829" x="3670300" y="4300538"/>
          <p14:tracePt t="241831" x="3695700" y="4300538"/>
          <p14:tracePt t="241834" x="3703638" y="4300538"/>
          <p14:tracePt t="241845" x="3763963" y="4300538"/>
          <p14:tracePt t="241862" x="3848100" y="4300538"/>
          <p14:tracePt t="241865" x="3857625" y="4300538"/>
          <p14:tracePt t="241879" x="3908425" y="4300538"/>
          <p14:tracePt t="241880" x="3925888" y="4300538"/>
          <p14:tracePt t="241895" x="3976688" y="4300538"/>
          <p14:tracePt t="241912" x="4027488" y="4300538"/>
          <p14:tracePt t="241929" x="4070350" y="4300538"/>
          <p14:tracePt t="241931" x="4086225" y="4300538"/>
          <p14:tracePt t="241947" x="4162425" y="4275138"/>
          <p14:tracePt t="241962" x="4230688" y="4257675"/>
          <p14:tracePt t="241964" x="4248150" y="4257675"/>
          <p14:tracePt t="241979" x="4341813" y="4232275"/>
          <p14:tracePt t="241997" x="4451350" y="4224338"/>
          <p14:tracePt t="242013" x="4494213" y="4214813"/>
          <p14:tracePt t="242014" x="4503738" y="4214813"/>
          <p14:tracePt t="242029" x="4562475" y="4206875"/>
          <p14:tracePt t="242047" x="4595813" y="4197350"/>
          <p14:tracePt t="242051" x="4613275" y="4189413"/>
          <p14:tracePt t="242054" x="4638675" y="4181475"/>
          <p14:tracePt t="242062" x="4673600" y="4171950"/>
          <p14:tracePt t="242064" x="4699000" y="4171950"/>
          <p14:tracePt t="242078" x="4749800" y="4156075"/>
          <p14:tracePt t="242080" x="4757738" y="4156075"/>
          <p14:tracePt t="242095" x="4826000" y="4146550"/>
          <p14:tracePt t="242112" x="4868863" y="4146550"/>
          <p14:tracePt t="242129" x="4902200" y="4138613"/>
          <p14:tracePt t="242131" x="4910138" y="4130675"/>
          <p14:tracePt t="242146" x="4953000" y="4121150"/>
          <p14:tracePt t="242163" x="4978400" y="4113213"/>
          <p14:tracePt t="242164" x="4987925" y="4113213"/>
          <p14:tracePt t="242179" x="5029200" y="4105275"/>
          <p14:tracePt t="242180" x="5038725" y="4095750"/>
          <p14:tracePt t="242198" x="5106988" y="4087813"/>
          <p14:tracePt t="242202" x="5114925" y="4087813"/>
          <p14:tracePt t="242205" x="5122863" y="4087813"/>
          <p14:tracePt t="242212" x="5132388" y="4079875"/>
          <p14:tracePt t="242228" x="5183188" y="4070350"/>
          <p14:tracePt t="242245" x="5199063" y="4062413"/>
          <p14:tracePt t="242262" x="5216525" y="4052888"/>
          <p14:tracePt t="242279" x="5249863" y="4052888"/>
          <p14:tracePt t="242296" x="5276850" y="4037013"/>
          <p14:tracePt t="242313" x="5310188" y="4027488"/>
          <p14:tracePt t="242315" x="5327650" y="4019550"/>
          <p14:tracePt t="242328" x="5360988" y="4011613"/>
          <p14:tracePt t="242331" x="5368925" y="4002088"/>
          <p14:tracePt t="242346" x="5394325" y="3994150"/>
          <p14:tracePt t="242362" x="5421313" y="3986213"/>
          <p14:tracePt t="242378" x="5429250" y="3968750"/>
          <p14:tracePt t="242380" x="5437188" y="3968750"/>
          <p14:tracePt t="242395" x="5462588" y="3960813"/>
          <p14:tracePt t="242412" x="5480050" y="3943350"/>
          <p14:tracePt t="242429" x="5497513" y="3943350"/>
          <p14:tracePt t="242432" x="5513388" y="3935413"/>
          <p14:tracePt t="242434" x="5522913" y="3917950"/>
          <p14:tracePt t="242446" x="5530850" y="3908425"/>
          <p14:tracePt t="242464" x="5548313" y="3900488"/>
          <p14:tracePt t="242503" x="5556250" y="3892550"/>
          <p14:tracePt t="245049" x="5548313" y="3892550"/>
          <p14:tracePt t="245056" x="5522913" y="3900488"/>
          <p14:tracePt t="245060" x="5505450" y="3908425"/>
          <p14:tracePt t="245077" x="5437188" y="3960813"/>
          <p14:tracePt t="245079" x="5411788" y="3968750"/>
          <p14:tracePt t="245094" x="5327650" y="4019550"/>
          <p14:tracePt t="245110" x="5249863" y="4079875"/>
          <p14:tracePt t="245127" x="5208588" y="4105275"/>
          <p14:tracePt t="245128" x="5199063" y="4113213"/>
          <p14:tracePt t="245144" x="5165725" y="4130675"/>
          <p14:tracePt t="245160" x="5132388" y="4146550"/>
          <p14:tracePt t="245162" x="5114925" y="4156075"/>
          <p14:tracePt t="245177" x="5072063" y="4164013"/>
          <p14:tracePt t="245179" x="5054600" y="4171950"/>
          <p14:tracePt t="245194" x="4953000" y="4214813"/>
          <p14:tracePt t="245197" x="4945063" y="4214813"/>
          <p14:tracePt t="245210" x="4884738" y="4224338"/>
          <p14:tracePt t="245211" x="4868863" y="4224338"/>
          <p14:tracePt t="245228" x="4818063" y="4257675"/>
          <p14:tracePt t="245229" x="4800600" y="4265613"/>
          <p14:tracePt t="245231" x="4783138" y="4265613"/>
          <p14:tracePt t="245243" x="4765675" y="4283075"/>
          <p14:tracePt t="245260" x="4714875" y="4291013"/>
          <p14:tracePt t="245264" x="4689475" y="4300538"/>
          <p14:tracePt t="245277" x="4595813" y="4325938"/>
          <p14:tracePt t="245280" x="4562475" y="4333875"/>
          <p14:tracePt t="245294" x="4384675" y="4384675"/>
          <p14:tracePt t="245310" x="4129088" y="4445000"/>
          <p14:tracePt t="245313" x="4060825" y="4460875"/>
          <p14:tracePt t="245327" x="3857625" y="4513263"/>
          <p14:tracePt t="245329" x="3797300" y="4521200"/>
          <p14:tracePt t="245345" x="3576638" y="4579938"/>
          <p14:tracePt t="245361" x="3467100" y="4605338"/>
          <p14:tracePt t="245363" x="3449638" y="4605338"/>
          <p14:tracePt t="245366" x="3424238" y="4614863"/>
          <p14:tracePt t="245377" x="3373438" y="4630738"/>
          <p14:tracePt t="245379" x="3355975" y="4630738"/>
          <p14:tracePt t="245382" x="3338513" y="4640263"/>
          <p14:tracePt t="245394" x="3287713" y="4648200"/>
          <p14:tracePt t="245411" x="3194050" y="4673600"/>
          <p14:tracePt t="245413" x="3160713" y="4683125"/>
          <p14:tracePt t="245427" x="3033713" y="4716463"/>
          <p14:tracePt t="245429" x="2973388" y="4733925"/>
          <p14:tracePt t="245431" x="2914650" y="4759325"/>
          <p14:tracePt t="245443" x="2735263" y="4810125"/>
          <p14:tracePt t="245460" x="2506663" y="4868863"/>
          <p14:tracePt t="245476" x="2336800" y="4903788"/>
          <p14:tracePt t="245478" x="2311400" y="4911725"/>
          <p14:tracePt t="245495" x="2225675" y="4911725"/>
          <p14:tracePt t="245511" x="2182813" y="4911725"/>
          <p14:tracePt t="245514" x="2174875" y="4911725"/>
          <p14:tracePt t="245527" x="2157413" y="4911725"/>
          <p14:tracePt t="245529" x="2141538" y="4911725"/>
          <p14:tracePt t="245544" x="2073275" y="4929188"/>
          <p14:tracePt t="245560" x="2005013" y="4946650"/>
          <p14:tracePt t="245561" x="1987550" y="4954588"/>
          <p14:tracePt t="245576" x="1928813" y="4972050"/>
          <p14:tracePt t="245577" x="1920875" y="4972050"/>
          <p14:tracePt t="245593" x="1860550" y="4979988"/>
          <p14:tracePt t="245610" x="1843088" y="4979988"/>
          <p14:tracePt t="245638" x="1835150" y="4979988"/>
          <p14:tracePt t="245654" x="1827213" y="4979988"/>
          <p14:tracePt t="245662" x="1817688" y="4979988"/>
          <p14:tracePt t="245677" x="1792288" y="4987925"/>
          <p14:tracePt t="245679" x="1776413" y="4987925"/>
          <p14:tracePt t="245696" x="1716088" y="5013325"/>
          <p14:tracePt t="245700" x="1698625" y="5013325"/>
          <p14:tracePt t="245703" x="1682750" y="5013325"/>
          <p14:tracePt t="245713" x="1665288" y="5022850"/>
          <p14:tracePt t="245726" x="1657350" y="5022850"/>
          <p14:tracePt t="245743" x="1647825" y="5022850"/>
          <p14:tracePt t="245774" x="1639888" y="5022850"/>
          <p14:tracePt t="245786" x="1631950" y="5030788"/>
          <p14:tracePt t="245794" x="1622425" y="5030788"/>
          <p14:tracePt t="245811" x="1589088" y="5048250"/>
          <p14:tracePt t="245828" x="1579563" y="5048250"/>
          <p14:tracePt t="245845" x="1571625" y="5056188"/>
          <p14:tracePt t="246044" x="1571625" y="5064125"/>
          <p14:tracePt t="246138" x="1579563" y="5064125"/>
          <p14:tracePt t="246150" x="1597025" y="5064125"/>
          <p14:tracePt t="246157" x="1614488" y="5064125"/>
          <p14:tracePt t="246177" x="1639888" y="5064125"/>
          <p14:tracePt t="246179" x="1657350" y="5064125"/>
          <p14:tracePt t="246182" x="1665288" y="5064125"/>
          <p14:tracePt t="246193" x="1673225" y="5064125"/>
          <p14:tracePt t="246213" x="1690688" y="5064125"/>
          <p14:tracePt t="246227" x="1698625" y="5064125"/>
          <p14:tracePt t="246243" x="1716088" y="5064125"/>
          <p14:tracePt t="246260" x="1733550" y="5064125"/>
          <p14:tracePt t="246278" x="1749425" y="5064125"/>
          <p14:tracePt t="246281" x="1758950" y="5064125"/>
          <p14:tracePt t="246295" x="1776413" y="5064125"/>
          <p14:tracePt t="246310" x="1784350" y="5064125"/>
          <p14:tracePt t="246327" x="1792288" y="5064125"/>
          <p14:tracePt t="246346" x="1809750" y="5064125"/>
          <p14:tracePt t="246361" x="1827213" y="5064125"/>
          <p14:tracePt t="246363" x="1835150" y="5064125"/>
          <p14:tracePt t="246377" x="1860550" y="5056188"/>
          <p14:tracePt t="246393" x="1885950" y="5056188"/>
          <p14:tracePt t="246410" x="1893888" y="5056188"/>
          <p14:tracePt t="246413" x="1903413" y="5056188"/>
          <p14:tracePt t="246426" x="1911350" y="5056188"/>
          <p14:tracePt t="246444" x="1920875" y="5056188"/>
          <p14:tracePt t="246448" x="1936750" y="5056188"/>
          <p14:tracePt t="246450" x="1954213" y="5056188"/>
          <p14:tracePt t="246459" x="1971675" y="5056188"/>
          <p14:tracePt t="246476" x="1979613" y="5056188"/>
          <p14:tracePt t="246478" x="1987550" y="5056188"/>
          <p14:tracePt t="246493" x="2005013" y="5056188"/>
          <p14:tracePt t="246511" x="2012950" y="5056188"/>
          <p14:tracePt t="246526" x="2022475" y="5056188"/>
          <p14:tracePt t="246546" x="2047875" y="5056188"/>
          <p14:tracePt t="246562" x="2055813" y="5056188"/>
          <p14:tracePt t="246567" x="2073275" y="5056188"/>
          <p14:tracePt t="246570" x="2081213" y="5056188"/>
          <p14:tracePt t="246577" x="2090738" y="5056188"/>
          <p14:tracePt t="246593" x="2116138" y="5056188"/>
          <p14:tracePt t="246609" x="2141538" y="5056188"/>
          <p14:tracePt t="246626" x="2157413" y="5056188"/>
          <p14:tracePt t="246644" x="2166938" y="5056188"/>
          <p14:tracePt t="246662" x="2174875" y="5056188"/>
          <p14:tracePt t="246665" x="2192338" y="5056188"/>
          <p14:tracePt t="246677" x="2208213" y="5056188"/>
          <p14:tracePt t="246680" x="2225675" y="5056188"/>
          <p14:tracePt t="246693" x="2243138" y="5056188"/>
          <p14:tracePt t="246695" x="2260600" y="5056188"/>
          <p14:tracePt t="246710" x="2276475" y="5056188"/>
          <p14:tracePt t="246726" x="2293938" y="5056188"/>
          <p14:tracePt t="246743" x="2311400" y="5064125"/>
          <p14:tracePt t="246745" x="2319338" y="5064125"/>
          <p14:tracePt t="246759" x="2327275" y="5064125"/>
          <p14:tracePt t="246777" x="2336800" y="5073650"/>
          <p14:tracePt t="246798" x="2352675" y="5073650"/>
          <p14:tracePt t="246824" x="2362200" y="5073650"/>
          <p14:tracePt t="246849" x="2370138" y="5073650"/>
          <p14:tracePt t="246909" x="2387600" y="5073650"/>
          <p14:tracePt t="246925" x="2395538" y="5073650"/>
          <p14:tracePt t="246965" x="2405063" y="5073650"/>
          <p14:tracePt t="246989" x="2413000" y="5073650"/>
          <p14:tracePt t="247036" x="2420938" y="5073650"/>
          <p14:tracePt t="247045" x="2430463" y="5073650"/>
          <p14:tracePt t="247084" x="2438400" y="5073650"/>
          <p14:tracePt t="247146" x="2446338" y="5073650"/>
          <p14:tracePt t="247180" x="2463800" y="5073650"/>
          <p14:tracePt t="247268" x="2481263" y="5073650"/>
          <p14:tracePt t="247305" x="2489200" y="5073650"/>
          <p14:tracePt t="247383" x="2497138" y="5073650"/>
          <p14:tracePt t="247422" x="2506663" y="5073650"/>
          <p14:tracePt t="247643" x="2514600" y="5073650"/>
          <p14:tracePt t="275439" x="2549525" y="5073650"/>
          <p14:tracePt t="275449" x="2608263" y="5081588"/>
          <p14:tracePt t="275454" x="2684463" y="5116513"/>
          <p14:tracePt t="275456" x="2709863" y="5141913"/>
          <p14:tracePt t="275469" x="2744788" y="5200650"/>
          <p14:tracePt t="275519" x="2752725" y="5200650"/>
          <p14:tracePt t="275526" x="2778125" y="5200650"/>
          <p14:tracePt t="275530" x="2820988" y="5183188"/>
          <p14:tracePt t="275558" x="3414713" y="4972050"/>
          <p14:tracePt t="275574" x="3789363" y="4868863"/>
          <p14:tracePt t="275591" x="4027488" y="4784725"/>
          <p14:tracePt t="275591" x="4078288" y="4767263"/>
          <p14:tracePt t="275608" x="4187825" y="4749800"/>
          <p14:tracePt t="275609" x="4214813" y="4741863"/>
          <p14:tracePt t="275624" x="4273550" y="4733925"/>
          <p14:tracePt t="275625" x="4291013" y="4733925"/>
          <p14:tracePt t="275641" x="4332288" y="4733925"/>
          <p14:tracePt t="275658" x="4367213" y="4733925"/>
          <p14:tracePt t="275659" x="4384675" y="4733925"/>
          <p14:tracePt t="275674" x="4425950" y="4741863"/>
          <p14:tracePt t="275675" x="4443413" y="4749800"/>
          <p14:tracePt t="275691" x="4468813" y="4749800"/>
          <p14:tracePt t="275709" x="4476750" y="4749800"/>
          <p14:tracePt t="275725" x="4486275" y="4749800"/>
          <p14:tracePt t="275727" x="4503738" y="4749800"/>
          <p14:tracePt t="275743" x="4519613" y="4749800"/>
          <p14:tracePt t="275745" x="4537075" y="4741863"/>
          <p14:tracePt t="275758" x="4630738" y="4699000"/>
          <p14:tracePt t="275761" x="4638675" y="4699000"/>
          <p14:tracePt t="275774" x="4689475" y="4691063"/>
          <p14:tracePt t="275777" x="4706938" y="4691063"/>
          <p14:tracePt t="275791" x="4724400" y="4683125"/>
          <p14:tracePt t="275868" x="4706938" y="4691063"/>
          <p14:tracePt t="275878" x="4699000" y="4699000"/>
          <p14:tracePt t="275884" x="4681538" y="4708525"/>
          <p14:tracePt t="275908" x="4621213" y="4716463"/>
          <p14:tracePt t="275925" x="4579938" y="4716463"/>
          <p14:tracePt t="275942" x="4562475" y="4716463"/>
          <p14:tracePt t="275959" x="4537075" y="4724400"/>
          <p14:tracePt t="275985" x="4529138" y="4733925"/>
          <p14:tracePt t="275993" x="4519613" y="4741863"/>
          <p14:tracePt t="276008" x="4511675" y="4741863"/>
          <p14:tracePt t="276009" x="4503738" y="4749800"/>
          <p14:tracePt t="276024" x="4494213" y="4767263"/>
          <p14:tracePt t="276041" x="4468813" y="4784725"/>
          <p14:tracePt t="276059" x="4460875" y="4802188"/>
          <p14:tracePt t="276074" x="4460875" y="4810125"/>
          <p14:tracePt t="276091" x="4460875" y="4835525"/>
          <p14:tracePt t="276108" x="4511675" y="4868863"/>
          <p14:tracePt t="276124" x="4570413" y="4868863"/>
          <p14:tracePt t="276127" x="4579938" y="4878388"/>
          <p14:tracePt t="276141" x="4587875" y="4886325"/>
          <p14:tracePt t="276242" x="4579938" y="4886325"/>
          <p14:tracePt t="276251" x="4519613" y="4886325"/>
          <p14:tracePt t="276258" x="4451350" y="4886325"/>
          <p14:tracePt t="276261" x="4392613" y="4886325"/>
          <p14:tracePt t="276274" x="4248150" y="4886325"/>
          <p14:tracePt t="276291" x="4197350" y="4860925"/>
          <p14:tracePt t="276292" x="4187825" y="4860925"/>
          <p14:tracePt t="276367" x="4187825" y="4868863"/>
          <p14:tracePt t="276378" x="4205288" y="4868863"/>
          <p14:tracePt t="276382" x="4222750" y="4878388"/>
          <p14:tracePt t="276386" x="4230688" y="4886325"/>
          <p14:tracePt t="276408" x="4341813" y="4903788"/>
          <p14:tracePt t="276424" x="4392613" y="4911725"/>
          <p14:tracePt t="276425" x="4418013" y="4919663"/>
          <p14:tracePt t="276441" x="4476750" y="4919663"/>
          <p14:tracePt t="276458" x="4511675" y="4919663"/>
          <p14:tracePt t="276474" x="4529138" y="4919663"/>
          <p14:tracePt t="276477" x="4537075" y="4919663"/>
          <p14:tracePt t="276491" x="4579938" y="4903788"/>
          <p14:tracePt t="276492" x="4605338" y="4903788"/>
          <p14:tracePt t="276508" x="4749800" y="4903788"/>
          <p14:tracePt t="276524" x="4859338" y="4903788"/>
          <p14:tracePt t="276525" x="4902200" y="4894263"/>
          <p14:tracePt t="276541" x="4970463" y="4894263"/>
          <p14:tracePt t="276542" x="4978400" y="4894263"/>
          <p14:tracePt t="276558" x="4987925" y="4894263"/>
          <p14:tracePt t="276652" x="4970463" y="4894263"/>
          <p14:tracePt t="276661" x="4935538" y="4894263"/>
          <p14:tracePt t="276669" x="4876800" y="4903788"/>
          <p14:tracePt t="276691" x="4791075" y="4919663"/>
          <p14:tracePt t="276770" x="4791075" y="4929188"/>
          <p14:tracePt t="276791" x="4800600" y="4929188"/>
          <p14:tracePt t="276793" x="4826000" y="4929188"/>
          <p14:tracePt t="276796" x="4843463" y="4929188"/>
          <p14:tracePt t="276808" x="4953000" y="4937125"/>
          <p14:tracePt t="276824" x="5224463" y="4937125"/>
          <p14:tracePt t="276840" x="5421313" y="4929188"/>
          <p14:tracePt t="276857" x="5480050" y="4919663"/>
          <p14:tracePt t="276916" x="5480050" y="4911725"/>
          <p14:tracePt t="276950" x="5472113" y="4911725"/>
          <p14:tracePt t="276955" x="5462588" y="4911725"/>
          <p14:tracePt t="276958" x="5446713" y="4911725"/>
          <p14:tracePt t="276966" x="5403850" y="4894263"/>
          <p14:tracePt t="276975" x="5360988" y="4878388"/>
          <p14:tracePt t="276990" x="5267325" y="4860925"/>
          <p14:tracePt t="276993" x="5241925" y="4860925"/>
          <p14:tracePt t="277007" x="5140325" y="4860925"/>
          <p14:tracePt t="277008" x="5122863" y="4860925"/>
          <p14:tracePt t="277024" x="5097463" y="4843463"/>
          <p14:tracePt t="277273" x="5089525" y="4843463"/>
          <p14:tracePt t="277283" x="5029200" y="4843463"/>
          <p14:tracePt t="277292" x="5003800" y="4843463"/>
          <p14:tracePt t="277296" x="4935538" y="4843463"/>
          <p14:tracePt t="277300" x="4884738" y="4843463"/>
          <p14:tracePt t="277307" x="4818063" y="4843463"/>
          <p14:tracePt t="277324" x="4656138" y="4843463"/>
          <p14:tracePt t="277325" x="4621213" y="4843463"/>
          <p14:tracePt t="277340" x="4519613" y="4843463"/>
          <p14:tracePt t="277342" x="4494213" y="4843463"/>
          <p14:tracePt t="277357" x="4410075" y="4843463"/>
          <p14:tracePt t="277374" x="4392613" y="4843463"/>
          <p14:tracePt t="277408" x="4384675" y="4852988"/>
          <p14:tracePt t="277468" x="4392613" y="4852988"/>
          <p14:tracePt t="277487" x="4400550" y="4852988"/>
          <p14:tracePt t="277497" x="4418013" y="4852988"/>
          <p14:tracePt t="277507" x="4435475" y="4852988"/>
          <p14:tracePt t="277525" x="4486275" y="4852988"/>
          <p14:tracePt t="277540" x="4529138" y="4852988"/>
          <p14:tracePt t="277542" x="4545013" y="4852988"/>
          <p14:tracePt t="277556" x="4587875" y="4868863"/>
          <p14:tracePt t="277557" x="4605338" y="4868863"/>
          <p14:tracePt t="277573" x="4664075" y="4886325"/>
          <p14:tracePt t="277590" x="4706938" y="4903788"/>
          <p14:tracePt t="277607" x="4800600" y="4911725"/>
          <p14:tracePt t="277608" x="4833938" y="4919663"/>
          <p14:tracePt t="277612" x="4876800" y="4929188"/>
          <p14:tracePt t="277623" x="4987925" y="4962525"/>
          <p14:tracePt t="277624" x="5046663" y="4972050"/>
          <p14:tracePt t="277639" x="5335588" y="4972050"/>
          <p14:tracePt t="277656" x="5573713" y="4972050"/>
          <p14:tracePt t="277673" x="5700713" y="4972050"/>
          <p14:tracePt t="277674" x="5708650" y="4972050"/>
          <p14:tracePt t="277689" x="5735638" y="4972050"/>
          <p14:tracePt t="277690" x="5743575" y="4972050"/>
          <p14:tracePt t="277706" x="5761038" y="4972050"/>
          <p14:tracePt t="277768" x="5776913" y="4972050"/>
          <p14:tracePt t="277772" x="5786438" y="4972050"/>
          <p14:tracePt t="277780" x="5794375" y="4972050"/>
          <p14:tracePt t="277790" x="5819775" y="4972050"/>
          <p14:tracePt t="277793" x="5837238" y="4972050"/>
          <p14:tracePt t="277807" x="5870575" y="4972050"/>
          <p14:tracePt t="277809" x="5880100" y="4972050"/>
          <p14:tracePt t="277825" x="5913438" y="4979988"/>
          <p14:tracePt t="277827" x="5921375" y="4979988"/>
          <p14:tracePt t="277832" x="5930900" y="4979988"/>
          <p14:tracePt t="277840" x="5956300" y="4979988"/>
          <p14:tracePt t="277843" x="5964238" y="4979988"/>
          <p14:tracePt t="277857" x="5981700" y="4979988"/>
          <p14:tracePt t="277859" x="5989638" y="4979988"/>
          <p14:tracePt t="277873" x="6007100" y="4979988"/>
          <p14:tracePt t="277898" x="6024563" y="4979988"/>
          <p14:tracePt t="277908" x="6032500" y="4979988"/>
          <p14:tracePt t="277924" x="6040438" y="4979988"/>
          <p14:tracePt t="286685" x="6040438" y="4962525"/>
          <p14:tracePt t="286696" x="6040438" y="4954588"/>
          <p14:tracePt t="286716" x="6032500" y="4954588"/>
          <p14:tracePt t="286766" x="6015038" y="4954588"/>
          <p14:tracePt t="286775" x="5981700" y="4954588"/>
          <p14:tracePt t="286786" x="5938838" y="4954588"/>
          <p14:tracePt t="286790" x="5845175" y="4972050"/>
          <p14:tracePt t="286802" x="5641975" y="5073650"/>
          <p14:tracePt t="286806" x="5556250" y="5124450"/>
          <p14:tracePt t="286809" x="5462588" y="5175250"/>
          <p14:tracePt t="286811" x="5353050" y="5251450"/>
          <p14:tracePt t="286818" x="5249863" y="5311775"/>
          <p14:tracePt t="286820" x="5173663" y="5353050"/>
          <p14:tracePt t="286834" x="5013325" y="5456238"/>
          <p14:tracePt t="286835" x="4978400" y="5472113"/>
          <p14:tracePt t="286850" x="4833938" y="5557838"/>
          <p14:tracePt t="286867" x="4646613" y="5702300"/>
          <p14:tracePt t="286884" x="4425950" y="5854700"/>
          <p14:tracePt t="286887" x="4375150" y="5880100"/>
          <p14:tracePt t="286901" x="4240213" y="6008688"/>
          <p14:tracePt t="286902" x="4197350" y="6042025"/>
          <p14:tracePt t="286918" x="4017963" y="6221413"/>
          <p14:tracePt t="286934" x="3908425" y="6330950"/>
          <p14:tracePt t="286937" x="3883025" y="6356350"/>
          <p14:tracePt t="286951" x="3840163" y="6416675"/>
          <p14:tracePt t="286952" x="3822700" y="6432550"/>
          <p14:tracePt t="286969" x="3771900" y="6467475"/>
          <p14:tracePt t="286971" x="3771900" y="6475413"/>
          <p14:tracePt t="286974" x="3763963" y="6483350"/>
          <p14:tracePt t="286985" x="3756025" y="6500813"/>
          <p14:tracePt t="286986" x="3746500" y="6500813"/>
          <p14:tracePt t="287002" x="3738563" y="6510338"/>
          <p14:tracePt t="287027" x="3738563" y="6518275"/>
          <p14:tracePt t="287113" x="3738563" y="6526213"/>
          <p14:tracePt t="287130" x="3746500" y="6526213"/>
          <p14:tracePt t="287139" x="3763963" y="6526213"/>
          <p14:tracePt t="287151" x="3806825" y="6526213"/>
          <p14:tracePt t="287152" x="3814763" y="6526213"/>
          <p14:tracePt t="287168" x="3890963" y="6526213"/>
          <p14:tracePt t="287184" x="3933825" y="6526213"/>
          <p14:tracePt t="287185" x="3941763" y="6526213"/>
          <p14:tracePt t="287201" x="3967163" y="6526213"/>
          <p14:tracePt t="287207" x="3984625" y="6526213"/>
          <p14:tracePt t="287218" x="4002088" y="6526213"/>
          <p14:tracePt t="287246" x="4010025" y="6526213"/>
          <p14:tracePt t="287274" x="4017963" y="6526213"/>
          <p14:tracePt t="287299" x="4027488" y="6526213"/>
          <p14:tracePt t="287315" x="4035425" y="6526213"/>
          <p14:tracePt t="287779" x="4035425" y="6510338"/>
          <p14:tracePt t="287793" x="4017963" y="6500813"/>
          <p14:tracePt t="287799" x="4002088" y="6500813"/>
          <p14:tracePt t="287818" x="3916363" y="6467475"/>
          <p14:tracePt t="287834" x="3890963" y="6450013"/>
          <p14:tracePt t="287835" x="3890963" y="6432550"/>
          <p14:tracePt t="287851" x="3865563" y="6399213"/>
          <p14:tracePt t="287870" x="3832225" y="6356350"/>
          <p14:tracePt t="287885" x="3781425" y="6330950"/>
          <p14:tracePt t="287887" x="3756025" y="6305550"/>
          <p14:tracePt t="287890" x="3746500" y="6297613"/>
          <p14:tracePt t="287901" x="3713163" y="6288088"/>
          <p14:tracePt t="287902" x="3695700" y="6280150"/>
          <p14:tracePt t="287917" x="3619500" y="6246813"/>
          <p14:tracePt t="287933" x="3543300" y="6221413"/>
          <p14:tracePt t="287950" x="3482975" y="6194425"/>
          <p14:tracePt t="287951" x="3475038" y="6194425"/>
          <p14:tracePt t="287967" x="3441700" y="6186488"/>
          <p14:tracePt t="287984" x="3398838" y="6186488"/>
          <p14:tracePt t="288001" x="3381375" y="6186488"/>
          <p14:tracePt t="288003" x="3373438" y="6186488"/>
          <p14:tracePt t="288018" x="3330575" y="6186488"/>
          <p14:tracePt t="288034" x="3287713" y="6178550"/>
          <p14:tracePt t="288036" x="3279775" y="6178550"/>
          <p14:tracePt t="288050" x="3160713" y="6178550"/>
          <p14:tracePt t="288067" x="3074988" y="6178550"/>
          <p14:tracePt t="288068" x="3033713" y="6178550"/>
          <p14:tracePt t="288084" x="2940050" y="6186488"/>
          <p14:tracePt t="288100" x="2846388" y="6186488"/>
          <p14:tracePt t="288101" x="2811463" y="6186488"/>
          <p14:tracePt t="288117" x="2735263" y="6186488"/>
          <p14:tracePt t="288134" x="2676525" y="6186488"/>
          <p14:tracePt t="288150" x="2574925" y="6186488"/>
          <p14:tracePt t="288151" x="2532063" y="6194425"/>
          <p14:tracePt t="288167" x="2379663" y="6221413"/>
          <p14:tracePt t="288184" x="2192338" y="6262688"/>
          <p14:tracePt t="288200" x="2030413" y="6297613"/>
          <p14:tracePt t="288203" x="2005013" y="6297613"/>
          <p14:tracePt t="288218" x="1928813" y="6297613"/>
          <p14:tracePt t="288233" x="1893888" y="6297613"/>
          <p14:tracePt t="288251" x="1885950" y="6297613"/>
          <p14:tracePt t="288268" x="1878013" y="6297613"/>
          <p14:tracePt t="288307" x="1860550" y="6297613"/>
          <p14:tracePt t="288451" x="1860550" y="6305550"/>
          <p14:tracePt t="288756" x="1878013" y="6305550"/>
          <p14:tracePt t="288824" x="1885950" y="6305550"/>
          <p14:tracePt t="288875" x="1893888" y="6297613"/>
          <p14:tracePt t="289507" x="1903413" y="6288088"/>
          <p14:tracePt t="289522" x="1911350" y="6280150"/>
          <p14:tracePt t="289535" x="1920875" y="6280150"/>
          <p14:tracePt t="289550" x="1936750" y="6272213"/>
          <p14:tracePt t="289552" x="1946275" y="6262688"/>
          <p14:tracePt t="289566" x="1987550" y="6254750"/>
          <p14:tracePt t="289567" x="1997075" y="6254750"/>
          <p14:tracePt t="289582" x="2065338" y="6229350"/>
          <p14:tracePt t="289585" x="2090738" y="6221413"/>
          <p14:tracePt t="289600" x="2141538" y="6203950"/>
          <p14:tracePt t="289616" x="2192338" y="6194425"/>
          <p14:tracePt t="289617" x="2200275" y="6186488"/>
          <p14:tracePt t="289633" x="2217738" y="6186488"/>
          <p14:tracePt t="289635" x="2235200" y="6178550"/>
          <p14:tracePt t="289651" x="2251075" y="6169025"/>
          <p14:tracePt t="289667" x="2260600" y="6169025"/>
          <p14:tracePt t="289669" x="2268538" y="6169025"/>
          <p14:tracePt t="289683" x="2293938" y="6153150"/>
          <p14:tracePt t="289699" x="2327275" y="6143625"/>
          <p14:tracePt t="289716" x="2344738" y="6135688"/>
          <p14:tracePt t="289733" x="2352675" y="6135688"/>
          <p14:tracePt t="289751" x="2362200" y="6127750"/>
          <p14:tracePt t="289765" x="2379663" y="6127750"/>
          <p14:tracePt t="289766" x="2387600" y="6127750"/>
          <p14:tracePt t="289782" x="2413000" y="6118225"/>
          <p14:tracePt t="289784" x="2430463" y="6118225"/>
          <p14:tracePt t="289799" x="2463800" y="6118225"/>
          <p14:tracePt t="289799" x="2471738" y="6118225"/>
          <p14:tracePt t="289815" x="2524125" y="6102350"/>
          <p14:tracePt t="289816" x="2540000" y="6102350"/>
          <p14:tracePt t="289832" x="2590800" y="6102350"/>
          <p14:tracePt t="289833" x="2608263" y="6102350"/>
          <p14:tracePt t="289849" x="2659063" y="6102350"/>
          <p14:tracePt t="289866" x="2719388" y="6102350"/>
          <p14:tracePt t="289884" x="2770188" y="6092825"/>
          <p14:tracePt t="289887" x="2795588" y="6084888"/>
          <p14:tracePt t="289900" x="2828925" y="6076950"/>
          <p14:tracePt t="289916" x="2854325" y="6076950"/>
          <p14:tracePt t="289933" x="2897188" y="6076950"/>
          <p14:tracePt t="289950" x="2922588" y="6076950"/>
          <p14:tracePt t="289967" x="2940050" y="6076950"/>
          <p14:tracePt t="289969" x="2947988" y="6076950"/>
          <p14:tracePt t="289983" x="2973388" y="6076950"/>
          <p14:tracePt t="289984" x="2973388" y="6067425"/>
          <p14:tracePt t="290004" x="2990850" y="6059488"/>
          <p14:tracePt t="290017" x="2998788" y="6059488"/>
          <p14:tracePt t="290032" x="3016250" y="6059488"/>
          <p14:tracePt t="290049" x="3049588" y="6049963"/>
          <p14:tracePt t="290066" x="3084513" y="6049963"/>
          <p14:tracePt t="290082" x="3127375" y="6049963"/>
          <p14:tracePt t="290099" x="3168650" y="6042025"/>
          <p14:tracePt t="290116" x="3203575" y="6034088"/>
          <p14:tracePt t="290132" x="3236913" y="6024563"/>
          <p14:tracePt t="290135" x="3244850" y="6024563"/>
          <p14:tracePt t="290150" x="3287713" y="6024563"/>
          <p14:tracePt t="290165" x="3338513" y="6024563"/>
          <p14:tracePt t="290167" x="3363913" y="6024563"/>
          <p14:tracePt t="290182" x="3424238" y="6024563"/>
          <p14:tracePt t="290184" x="3467100" y="6016625"/>
          <p14:tracePt t="290198" x="3525838" y="6008688"/>
          <p14:tracePt t="290200" x="3551238" y="6008688"/>
          <p14:tracePt t="290204" x="3568700" y="6008688"/>
          <p14:tracePt t="290216" x="3636963" y="6008688"/>
          <p14:tracePt t="290232" x="3729038" y="6008688"/>
          <p14:tracePt t="290233" x="3756025" y="6008688"/>
          <p14:tracePt t="290248" x="3933825" y="6008688"/>
          <p14:tracePt t="290265" x="4197350" y="5983288"/>
          <p14:tracePt t="290282" x="4400550" y="5973763"/>
          <p14:tracePt t="290285" x="4443413" y="5973763"/>
          <p14:tracePt t="290287" x="4476750" y="5973763"/>
          <p14:tracePt t="290299" x="4554538" y="5957888"/>
          <p14:tracePt t="290300" x="4587875" y="5948363"/>
          <p14:tracePt t="290303" x="4605338" y="5948363"/>
          <p14:tracePt t="290315" x="4673600" y="5948363"/>
          <p14:tracePt t="290332" x="4732338" y="5940425"/>
          <p14:tracePt t="290335" x="4749800" y="5932488"/>
          <p14:tracePt t="290349" x="4783138" y="5922963"/>
          <p14:tracePt t="290350" x="4791075" y="5922963"/>
          <p14:tracePt t="290366" x="4843463" y="5905500"/>
          <p14:tracePt t="290382" x="4884738" y="5897563"/>
          <p14:tracePt t="290399" x="4927600" y="5880100"/>
          <p14:tracePt t="290416" x="4935538" y="5880100"/>
          <p14:tracePt t="290418" x="4945063" y="5880100"/>
          <p14:tracePt t="290432" x="4962525" y="5880100"/>
          <p14:tracePt t="290449" x="4987925" y="5880100"/>
          <p14:tracePt t="290451" x="4995863" y="5880100"/>
          <p14:tracePt t="290454" x="5003800" y="5880100"/>
          <p14:tracePt t="290465" x="5021263" y="5880100"/>
          <p14:tracePt t="290482" x="5054600" y="5880100"/>
          <p14:tracePt t="290485" x="5064125" y="5880100"/>
          <p14:tracePt t="290498" x="5114925" y="5864225"/>
          <p14:tracePt t="290499" x="5132388" y="5864225"/>
          <p14:tracePt t="290515" x="5173663" y="5854700"/>
          <p14:tracePt t="290532" x="5199063" y="5846763"/>
          <p14:tracePt t="290535" x="5208588" y="5838825"/>
          <p14:tracePt t="290549" x="5233988" y="5838825"/>
          <p14:tracePt t="290550" x="5233988" y="5829300"/>
          <p14:tracePt t="290567" x="5259388" y="5821363"/>
          <p14:tracePt t="290569" x="5267325" y="5821363"/>
          <p14:tracePt t="290583" x="5302250" y="5813425"/>
          <p14:tracePt t="290585" x="5310188" y="5813425"/>
          <p14:tracePt t="290599" x="5378450" y="5795963"/>
          <p14:tracePt t="290600" x="5394325" y="5788025"/>
          <p14:tracePt t="290617" x="5472113" y="5770563"/>
          <p14:tracePt t="290632" x="5548313" y="5753100"/>
          <p14:tracePt t="290633" x="5573713" y="5745163"/>
          <p14:tracePt t="290648" x="5649913" y="5727700"/>
          <p14:tracePt t="290649" x="5675313" y="5719763"/>
          <p14:tracePt t="290665" x="5768975" y="5694363"/>
          <p14:tracePt t="290681" x="5845175" y="5659438"/>
          <p14:tracePt t="290698" x="5972175" y="5626100"/>
          <p14:tracePt t="290699" x="6007100" y="5608638"/>
          <p14:tracePt t="290715" x="6065838" y="5600700"/>
          <p14:tracePt t="290732" x="6219825" y="5565775"/>
          <p14:tracePt t="290749" x="6364288" y="5532438"/>
          <p14:tracePt t="290751" x="6389688" y="5532438"/>
          <p14:tracePt t="290766" x="6508750" y="5507038"/>
          <p14:tracePt t="290783" x="6575425" y="5489575"/>
          <p14:tracePt t="290785" x="6600825" y="5489575"/>
          <p14:tracePt t="290788" x="6626225" y="5481638"/>
          <p14:tracePt t="290801" x="6678613" y="5472113"/>
          <p14:tracePt t="290806" x="6694488" y="5464175"/>
          <p14:tracePt t="290816" x="6711950" y="5464175"/>
          <p14:tracePt t="290832" x="6754813" y="5446713"/>
          <p14:tracePt t="290834" x="6762750" y="5446713"/>
          <p14:tracePt t="290849" x="6831013" y="5430838"/>
          <p14:tracePt t="290851" x="6848475" y="5421313"/>
          <p14:tracePt t="290854" x="6873875" y="5421313"/>
          <p14:tracePt t="290865" x="6942138" y="5405438"/>
          <p14:tracePt t="290882" x="7034213" y="5387975"/>
          <p14:tracePt t="290885" x="7059613" y="5380038"/>
          <p14:tracePt t="290898" x="7145338" y="5362575"/>
          <p14:tracePt t="290899" x="7178675" y="5353050"/>
          <p14:tracePt t="290916" x="7348538" y="5319713"/>
          <p14:tracePt t="290919" x="7408863" y="5302250"/>
          <p14:tracePt t="290932" x="7586663" y="5294313"/>
          <p14:tracePt t="290935" x="7646988" y="5286375"/>
          <p14:tracePt t="290949" x="7859713" y="5276850"/>
          <p14:tracePt t="290951" x="7918450" y="5276850"/>
          <p14:tracePt t="290966" x="8224838" y="5243513"/>
          <p14:tracePt t="290982" x="8445500" y="5200650"/>
          <p14:tracePt t="290983" x="8513763" y="5183188"/>
          <p14:tracePt t="290998" x="8724900" y="5132388"/>
          <p14:tracePt t="291000" x="8878888" y="5064125"/>
          <p14:tracePt t="291016" x="9091613" y="5005388"/>
          <p14:tracePt t="291032" x="9226550" y="4979988"/>
          <p14:tracePt t="291033" x="9277350" y="4972050"/>
          <p14:tracePt t="291048" x="9456738" y="4929188"/>
          <p14:tracePt t="291070" x="9864725" y="4827588"/>
          <p14:tracePt t="291082" x="10042525" y="4784725"/>
          <p14:tracePt t="291085" x="10093325" y="4767263"/>
          <p14:tracePt t="291098" x="10229850" y="4716463"/>
          <p14:tracePt t="291101" x="10280650" y="4699000"/>
          <p14:tracePt t="291103" x="10313988" y="4683125"/>
          <p14:tracePt t="291115" x="10399713" y="4657725"/>
          <p14:tracePt t="291131" x="10458450" y="4622800"/>
          <p14:tracePt t="291148" x="10560050" y="4579938"/>
          <p14:tracePt t="291165" x="10645775" y="4529138"/>
          <p14:tracePt t="291166" x="10679113" y="4513263"/>
          <p14:tracePt t="291182" x="10790238" y="4460875"/>
          <p14:tracePt t="291183" x="10841038" y="4445000"/>
          <p14:tracePt t="291199" x="10985500" y="4376738"/>
          <p14:tracePt t="291200" x="11036300" y="4341813"/>
          <p14:tracePt t="291205" x="11137900" y="4291013"/>
          <p14:tracePt t="291217" x="11241088" y="4240213"/>
          <p14:tracePt t="291221" x="11274425" y="4214813"/>
          <p14:tracePt t="291232" x="11342688" y="4189413"/>
          <p14:tracePt t="291234" x="11376025" y="4171950"/>
          <p14:tracePt t="291248" x="11487150" y="4105275"/>
          <p14:tracePt t="291264" x="11690350" y="4019550"/>
          <p14:tracePt t="291281" x="11860213" y="3925888"/>
          <p14:tracePt t="291298" x="12014200" y="3849688"/>
          <p14:tracePt t="291301" x="12047538" y="3832225"/>
          <p14:tracePt t="291315" x="12149138" y="3781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C2EB56F2-DCC6-C0BD-78F4-C3195635BD34}"/>
              </a:ext>
            </a:extLst>
          </p:cNvPr>
          <p:cNvSpPr txBox="1"/>
          <p:nvPr/>
        </p:nvSpPr>
        <p:spPr>
          <a:xfrm>
            <a:off x="185114" y="1358237"/>
            <a:ext cx="11815830" cy="4838312"/>
          </a:xfrm>
          <a:prstGeom prst="rect">
            <a:avLst/>
          </a:prstGeom>
          <a:noFill/>
        </p:spPr>
        <p:txBody>
          <a:bodyPr wrap="square">
            <a:spAutoFit/>
          </a:bodyPr>
          <a:lstStyle/>
          <a:p>
            <a:pPr marL="228600" marR="0" lvl="0" indent="-228600" algn="l" rtl="0">
              <a:lnSpc>
                <a:spcPct val="150000"/>
              </a:lnSpc>
              <a:spcBef>
                <a:spcPts val="0"/>
              </a:spcBef>
              <a:spcAft>
                <a:spcPts val="0"/>
              </a:spcAft>
              <a:buClr>
                <a:schemeClr val="dk1"/>
              </a:buClr>
              <a:buSzPts val="2800"/>
              <a:buFont typeface="Arial"/>
              <a:buChar char="•"/>
            </a:pPr>
            <a:r>
              <a:rPr lang="en-US" sz="2000" dirty="0">
                <a:latin typeface="Times New Roman" panose="02020603050405020304" pitchFamily="18" charset="0"/>
                <a:cs typeface="Aharoni"/>
                <a:sym typeface="Arial"/>
              </a:rPr>
              <a:t>Ethics is the art and science of determining good and bad or right or wrong moral behavior.</a:t>
            </a:r>
          </a:p>
          <a:p>
            <a:pPr marL="228600" marR="0" lvl="0" indent="-228600" algn="l" rtl="0">
              <a:lnSpc>
                <a:spcPct val="150000"/>
              </a:lnSpc>
              <a:spcBef>
                <a:spcPts val="0"/>
              </a:spcBef>
              <a:spcAft>
                <a:spcPts val="0"/>
              </a:spcAft>
              <a:buClr>
                <a:schemeClr val="dk1"/>
              </a:buClr>
              <a:buSzPts val="2800"/>
              <a:buFont typeface="Arial"/>
              <a:buChar char="•"/>
            </a:pPr>
            <a:r>
              <a:rPr lang="en-US" sz="2000" dirty="0">
                <a:latin typeface="Times New Roman" panose="02020603050405020304" pitchFamily="18" charset="0"/>
                <a:cs typeface="Aharoni"/>
                <a:sym typeface="Arial"/>
              </a:rPr>
              <a:t>Ethics is based on well-founded standards of right and wrong that prescribe what humans ought to do, usually in terms of rights, obligations, benefits to society, fairness, or specific virtues.</a:t>
            </a:r>
          </a:p>
          <a:p>
            <a:pPr marL="228600" marR="0" lvl="0" indent="-228600" algn="l" rtl="0">
              <a:lnSpc>
                <a:spcPct val="90000"/>
              </a:lnSpc>
              <a:spcBef>
                <a:spcPts val="0"/>
              </a:spcBef>
              <a:spcAft>
                <a:spcPts val="0"/>
              </a:spcAft>
              <a:buClr>
                <a:schemeClr val="dk1"/>
              </a:buClr>
              <a:buSzPts val="2800"/>
              <a:buFont typeface="Arial"/>
              <a:buChar char="•"/>
            </a:pPr>
            <a:endParaRPr lang="en-US" sz="2000" b="1" dirty="0">
              <a:latin typeface="Times New Roman" panose="02020603050405020304" pitchFamily="18" charset="0"/>
              <a:cs typeface="Aharoni"/>
              <a:sym typeface="Arial"/>
            </a:endParaRPr>
          </a:p>
          <a:p>
            <a:pPr marL="228600" marR="0" lvl="0" indent="-228600" algn="l" rtl="0">
              <a:lnSpc>
                <a:spcPct val="90000"/>
              </a:lnSpc>
              <a:spcBef>
                <a:spcPts val="0"/>
              </a:spcBef>
              <a:spcAft>
                <a:spcPts val="0"/>
              </a:spcAft>
              <a:buClr>
                <a:schemeClr val="dk1"/>
              </a:buClr>
              <a:buSzPts val="2800"/>
              <a:buFont typeface="Arial"/>
              <a:buChar char="•"/>
            </a:pPr>
            <a:r>
              <a:rPr lang="en-US" sz="2000" b="1" dirty="0">
                <a:latin typeface="Times New Roman" panose="02020603050405020304" pitchFamily="18" charset="0"/>
                <a:cs typeface="Aharoni"/>
                <a:sym typeface="Arial"/>
              </a:rPr>
              <a:t>Some years ago, sociologist Raymond </a:t>
            </a:r>
            <a:r>
              <a:rPr lang="en-US" sz="2000" b="1" dirty="0" err="1">
                <a:latin typeface="Times New Roman" panose="02020603050405020304" pitchFamily="18" charset="0"/>
                <a:cs typeface="Aharoni"/>
                <a:sym typeface="Arial"/>
              </a:rPr>
              <a:t>Baumhart</a:t>
            </a:r>
            <a:r>
              <a:rPr lang="en-US" sz="2000" b="1" dirty="0">
                <a:latin typeface="Times New Roman" panose="02020603050405020304" pitchFamily="18" charset="0"/>
                <a:cs typeface="Aharoni"/>
                <a:sym typeface="Arial"/>
              </a:rPr>
              <a:t> asked business people, "What does ethics mean to you?" Among their replies were the following:</a:t>
            </a:r>
          </a:p>
          <a:p>
            <a:pPr marL="228600" marR="0" lvl="0" indent="-228600" algn="l" rtl="0">
              <a:lnSpc>
                <a:spcPct val="90000"/>
              </a:lnSpc>
              <a:spcBef>
                <a:spcPts val="0"/>
              </a:spcBef>
              <a:spcAft>
                <a:spcPts val="0"/>
              </a:spcAft>
              <a:buClr>
                <a:schemeClr val="dk1"/>
              </a:buClr>
              <a:buSzPts val="2800"/>
              <a:buFont typeface="Arial"/>
              <a:buChar char="•"/>
            </a:pPr>
            <a:endParaRPr lang="en-US" sz="2000" b="1" dirty="0">
              <a:latin typeface="Times New Roman" panose="02020603050405020304" pitchFamily="18" charset="0"/>
              <a:cs typeface="Aharoni"/>
              <a:sym typeface="Arial"/>
            </a:endParaRPr>
          </a:p>
          <a:p>
            <a:pPr marL="228600" marR="0" lvl="0" indent="-228600" algn="l" rtl="0">
              <a:lnSpc>
                <a:spcPct val="90000"/>
              </a:lnSpc>
              <a:spcBef>
                <a:spcPts val="0"/>
              </a:spcBef>
              <a:spcAft>
                <a:spcPts val="0"/>
              </a:spcAft>
              <a:buClr>
                <a:schemeClr val="dk1"/>
              </a:buClr>
              <a:buSzPts val="2800"/>
              <a:buFont typeface="Arial"/>
              <a:buChar char="•"/>
            </a:pPr>
            <a:r>
              <a:rPr lang="en-US" sz="2000" b="1" dirty="0">
                <a:solidFill>
                  <a:srgbClr val="C00000"/>
                </a:solidFill>
                <a:latin typeface="Times New Roman" panose="02020603050405020304" pitchFamily="18" charset="0"/>
                <a:cs typeface="Aharoni"/>
                <a:sym typeface="Arial"/>
              </a:rPr>
              <a:t>"Ethics has to do with what my feelings tell me is right or wrong."</a:t>
            </a:r>
          </a:p>
          <a:p>
            <a:pPr marL="228600" marR="0" lvl="0" indent="-228600" algn="l" rtl="0">
              <a:lnSpc>
                <a:spcPct val="90000"/>
              </a:lnSpc>
              <a:spcBef>
                <a:spcPts val="0"/>
              </a:spcBef>
              <a:spcAft>
                <a:spcPts val="0"/>
              </a:spcAft>
              <a:buClr>
                <a:schemeClr val="dk1"/>
              </a:buClr>
              <a:buSzPts val="2800"/>
              <a:buFont typeface="Arial"/>
              <a:buChar char="•"/>
            </a:pPr>
            <a:r>
              <a:rPr lang="en-US" sz="2000" b="1" dirty="0">
                <a:solidFill>
                  <a:srgbClr val="C00000"/>
                </a:solidFill>
                <a:latin typeface="Times New Roman" panose="02020603050405020304" pitchFamily="18" charset="0"/>
                <a:cs typeface="Aharoni"/>
                <a:sym typeface="Arial"/>
              </a:rPr>
              <a:t>"Ethics has to do with my religious beliefs."</a:t>
            </a:r>
          </a:p>
          <a:p>
            <a:pPr marL="228600" marR="0" lvl="0" indent="-228600" algn="l" rtl="0">
              <a:lnSpc>
                <a:spcPct val="90000"/>
              </a:lnSpc>
              <a:spcBef>
                <a:spcPts val="0"/>
              </a:spcBef>
              <a:spcAft>
                <a:spcPts val="0"/>
              </a:spcAft>
              <a:buClr>
                <a:schemeClr val="dk1"/>
              </a:buClr>
              <a:buSzPts val="2800"/>
              <a:buFont typeface="Arial"/>
              <a:buChar char="•"/>
            </a:pPr>
            <a:r>
              <a:rPr lang="en-US" sz="2000" b="1" dirty="0">
                <a:solidFill>
                  <a:srgbClr val="C00000"/>
                </a:solidFill>
                <a:latin typeface="Times New Roman" panose="02020603050405020304" pitchFamily="18" charset="0"/>
                <a:cs typeface="Aharoni"/>
                <a:sym typeface="Arial"/>
              </a:rPr>
              <a:t>"Being ethical is doing what the law requires."</a:t>
            </a:r>
          </a:p>
          <a:p>
            <a:pPr marL="228600" marR="0" lvl="0" indent="-228600" algn="l" rtl="0">
              <a:lnSpc>
                <a:spcPct val="90000"/>
              </a:lnSpc>
              <a:spcBef>
                <a:spcPts val="0"/>
              </a:spcBef>
              <a:spcAft>
                <a:spcPts val="0"/>
              </a:spcAft>
              <a:buClr>
                <a:schemeClr val="dk1"/>
              </a:buClr>
              <a:buSzPts val="2800"/>
              <a:buFont typeface="Arial"/>
              <a:buChar char="•"/>
            </a:pPr>
            <a:r>
              <a:rPr lang="en-US" sz="2000" b="1" dirty="0">
                <a:solidFill>
                  <a:srgbClr val="C00000"/>
                </a:solidFill>
                <a:latin typeface="Times New Roman" panose="02020603050405020304" pitchFamily="18" charset="0"/>
                <a:cs typeface="Aharoni"/>
                <a:sym typeface="Arial"/>
              </a:rPr>
              <a:t>"Ethics consists of the standards of behavior our society accepts."</a:t>
            </a:r>
          </a:p>
          <a:p>
            <a:pPr marL="228600" marR="0" lvl="0" indent="-228600" algn="l" rtl="0">
              <a:lnSpc>
                <a:spcPct val="90000"/>
              </a:lnSpc>
              <a:spcBef>
                <a:spcPts val="0"/>
              </a:spcBef>
              <a:spcAft>
                <a:spcPts val="0"/>
              </a:spcAft>
              <a:buClr>
                <a:schemeClr val="dk1"/>
              </a:buClr>
              <a:buSzPts val="2800"/>
              <a:buFont typeface="Arial"/>
              <a:buChar char="•"/>
            </a:pPr>
            <a:r>
              <a:rPr lang="en-US" sz="2000" b="1" dirty="0">
                <a:solidFill>
                  <a:srgbClr val="C00000"/>
                </a:solidFill>
                <a:latin typeface="Times New Roman" panose="02020603050405020304" pitchFamily="18" charset="0"/>
                <a:cs typeface="Aharoni"/>
                <a:sym typeface="Arial"/>
              </a:rPr>
              <a:t>"I don't know what the word means."</a:t>
            </a:r>
          </a:p>
          <a:p>
            <a:pPr marL="228600" marR="0" lvl="0" indent="-228600" algn="l" rtl="0">
              <a:lnSpc>
                <a:spcPct val="150000"/>
              </a:lnSpc>
              <a:spcBef>
                <a:spcPts val="0"/>
              </a:spcBef>
              <a:spcAft>
                <a:spcPts val="0"/>
              </a:spcAft>
              <a:buClr>
                <a:schemeClr val="dk1"/>
              </a:buClr>
              <a:buSzPts val="2800"/>
              <a:buFont typeface="Arial"/>
              <a:buChar char="•"/>
            </a:pPr>
            <a:r>
              <a:rPr lang="en-US" sz="2000" b="1" dirty="0">
                <a:latin typeface="Times New Roman" panose="02020603050405020304" pitchFamily="18" charset="0"/>
                <a:cs typeface="Aharoni"/>
                <a:sym typeface="Arial"/>
              </a:rPr>
              <a:t>These replies might be typical of our own. The meaning of "ethics" is hard to pin down, and the views many people have about ethics are shaky.</a:t>
            </a:r>
          </a:p>
        </p:txBody>
      </p:sp>
      <p:sp>
        <p:nvSpPr>
          <p:cNvPr id="7" name="TextBox 6">
            <a:extLst>
              <a:ext uri="{FF2B5EF4-FFF2-40B4-BE49-F238E27FC236}">
                <a16:creationId xmlns:a16="http://schemas.microsoft.com/office/drawing/2014/main" id="{3A9A9E26-7A58-2071-2CEF-F850C6D23A9D}"/>
              </a:ext>
            </a:extLst>
          </p:cNvPr>
          <p:cNvSpPr txBox="1"/>
          <p:nvPr/>
        </p:nvSpPr>
        <p:spPr>
          <a:xfrm>
            <a:off x="2551078" y="396157"/>
            <a:ext cx="6094378" cy="490904"/>
          </a:xfrm>
          <a:prstGeom prst="rect">
            <a:avLst/>
          </a:prstGeom>
          <a:noFill/>
        </p:spPr>
        <p:txBody>
          <a:bodyPr wrap="square">
            <a:spAutoFit/>
          </a:bodyPr>
          <a:lstStyle/>
          <a:p>
            <a:pPr marL="0" marR="0" lvl="0" indent="0" algn="ctr" rtl="0">
              <a:lnSpc>
                <a:spcPct val="90000"/>
              </a:lnSpc>
              <a:spcBef>
                <a:spcPts val="0"/>
              </a:spcBef>
              <a:spcAft>
                <a:spcPts val="0"/>
              </a:spcAft>
              <a:buClr>
                <a:schemeClr val="lt1"/>
              </a:buClr>
              <a:buSzPts val="4800"/>
              <a:buFont typeface="Aharoni"/>
              <a:buNone/>
            </a:pPr>
            <a:r>
              <a:rPr lang="en-US" sz="2800" b="1" dirty="0">
                <a:latin typeface="Times New Roman" panose="02020603050405020304" pitchFamily="18" charset="0"/>
                <a:ea typeface="Aharoni"/>
                <a:cs typeface="Aharoni"/>
                <a:sym typeface="Aharoni"/>
              </a:rPr>
              <a:t>What are ethics ?</a:t>
            </a:r>
          </a:p>
        </p:txBody>
      </p:sp>
      <p:sp>
        <p:nvSpPr>
          <p:cNvPr id="2" name="Slide Number Placeholder 1">
            <a:extLst>
              <a:ext uri="{FF2B5EF4-FFF2-40B4-BE49-F238E27FC236}">
                <a16:creationId xmlns:a16="http://schemas.microsoft.com/office/drawing/2014/main" id="{0B39A36B-1535-096E-869A-44011C299FE4}"/>
              </a:ext>
            </a:extLst>
          </p:cNvPr>
          <p:cNvSpPr>
            <a:spLocks noGrp="1"/>
          </p:cNvSpPr>
          <p:nvPr>
            <p:ph type="sldNum" sz="quarter" idx="12"/>
          </p:nvPr>
        </p:nvSpPr>
        <p:spPr/>
        <p:txBody>
          <a:bodyPr/>
          <a:lstStyle/>
          <a:p>
            <a:fld id="{F7542ADD-394E-41F3-B704-951748884AEE}" type="slidenum">
              <a:rPr lang="en-US" smtClean="0"/>
              <a:t>5</a:t>
            </a:fld>
            <a:endParaRPr lang="en-US"/>
          </a:p>
        </p:txBody>
      </p:sp>
    </p:spTree>
    <p:custDataLst>
      <p:tags r:id="rId1"/>
    </p:custDataLst>
    <p:extLst>
      <p:ext uri="{BB962C8B-B14F-4D97-AF65-F5344CB8AC3E}">
        <p14:creationId xmlns:p14="http://schemas.microsoft.com/office/powerpoint/2010/main" val="511119839"/>
      </p:ext>
    </p:extLst>
  </p:cSld>
  <p:clrMapOvr>
    <a:masterClrMapping/>
  </p:clrMapOvr>
  <mc:AlternateContent xmlns:mc="http://schemas.openxmlformats.org/markup-compatibility/2006" xmlns:p14="http://schemas.microsoft.com/office/powerpoint/2010/main">
    <mc:Choice Requires="p14">
      <p:transition spd="slow" p14:dur="2000" advTm="467843"/>
    </mc:Choice>
    <mc:Fallback xmlns="">
      <p:transition spd="slow" advTm="467843"/>
    </mc:Fallback>
  </mc:AlternateContent>
  <p:extLst>
    <p:ext uri="{3A86A75C-4F4B-4683-9AE1-C65F6400EC91}">
      <p14:laserTraceLst xmlns:p14="http://schemas.microsoft.com/office/powerpoint/2010/main">
        <p14:tracePtLst>
          <p14:tracePt t="299309" x="11877675" y="3195638"/>
          <p14:tracePt t="299323" x="10960100" y="3348038"/>
          <p14:tracePt t="299340" x="9566275" y="3568700"/>
          <p14:tracePt t="299356" x="7604125" y="3790950"/>
          <p14:tracePt t="299373" x="5997575" y="3867150"/>
          <p14:tracePt t="299389" x="4460875" y="3900488"/>
          <p14:tracePt t="299406" x="3024188" y="3968750"/>
          <p14:tracePt t="299423" x="1563688" y="4113213"/>
          <p14:tracePt t="299439" x="220663" y="4224338"/>
          <p14:tracePt t="299573" x="212725" y="4394200"/>
          <p14:tracePt t="299577" x="314325" y="4368800"/>
          <p14:tracePt t="299589" x="654050" y="4283075"/>
          <p14:tracePt t="299606" x="1069975" y="4156075"/>
          <p14:tracePt t="299607" x="1155700" y="4121150"/>
          <p14:tracePt t="299623" x="1376363" y="4011613"/>
          <p14:tracePt t="299624" x="1435100" y="3976688"/>
          <p14:tracePt t="299640" x="1571625" y="3892550"/>
          <p14:tracePt t="299641" x="1597025" y="3867150"/>
          <p14:tracePt t="299658" x="1690688" y="3806825"/>
          <p14:tracePt t="299661" x="1716088" y="3790950"/>
          <p14:tracePt t="299663" x="1741488" y="3773488"/>
          <p14:tracePt t="299674" x="1766888" y="3738563"/>
          <p14:tracePt t="299676" x="1784350" y="3738563"/>
          <p14:tracePt t="299679" x="1792288" y="3722688"/>
          <p14:tracePt t="299690" x="1809750" y="3713163"/>
          <p14:tracePt t="299707" x="1817688" y="3697288"/>
          <p14:tracePt t="299724" x="1827213" y="3671888"/>
          <p14:tracePt t="299727" x="1835150" y="3662363"/>
          <p14:tracePt t="299730" x="1843088" y="3636963"/>
          <p14:tracePt t="299740" x="1852613" y="3619500"/>
          <p14:tracePt t="299768" x="1860550" y="3603625"/>
          <p14:tracePt t="299784" x="1860550" y="3586163"/>
          <p14:tracePt t="299800" x="1860550" y="3578225"/>
          <p14:tracePt t="299808" x="1860550" y="3568700"/>
          <p14:tracePt t="299823" x="1817688" y="3568700"/>
          <p14:tracePt t="299825" x="1784350" y="3568700"/>
          <p14:tracePt t="299839" x="1665288" y="3568700"/>
          <p14:tracePt t="299841" x="1622425" y="3568700"/>
          <p14:tracePt t="299856" x="1452563" y="3568700"/>
          <p14:tracePt t="299857" x="1376363" y="3568700"/>
          <p14:tracePt t="299873" x="1104900" y="3568700"/>
          <p14:tracePt t="299874" x="1019175" y="3568700"/>
          <p14:tracePt t="299889" x="790575" y="3568700"/>
          <p14:tracePt t="299890" x="722313" y="3568700"/>
          <p14:tracePt t="299906" x="534988" y="3594100"/>
          <p14:tracePt t="299923" x="450850" y="3636963"/>
          <p14:tracePt t="299940" x="441325" y="3654425"/>
          <p14:tracePt t="299958" x="492125" y="3662363"/>
          <p14:tracePt t="299975" x="661988" y="3662363"/>
          <p14:tracePt t="299977" x="747713" y="3662363"/>
          <p14:tracePt t="299991" x="1036638" y="3611563"/>
          <p14:tracePt t="299992" x="1173163" y="3586163"/>
          <p14:tracePt t="300008" x="1852613" y="3475038"/>
          <p14:tracePt t="300024" x="2430463" y="3416300"/>
          <p14:tracePt t="300025" x="2659063" y="3373438"/>
          <p14:tracePt t="300040" x="3186113" y="3271838"/>
          <p14:tracePt t="300041" x="3355975" y="3228975"/>
          <p14:tracePt t="300057" x="3771900" y="3119438"/>
          <p14:tracePt t="300061" x="4017963" y="3067050"/>
          <p14:tracePt t="300064" x="4137025" y="3025775"/>
          <p14:tracePt t="300073" x="4425950" y="2949575"/>
          <p14:tracePt t="300089" x="4595813" y="2897188"/>
          <p14:tracePt t="300090" x="4630738" y="2897188"/>
          <p14:tracePt t="300106" x="4664075" y="2889250"/>
          <p14:tracePt t="300142" x="4656138" y="2889250"/>
          <p14:tracePt t="300147" x="4646613" y="2889250"/>
          <p14:tracePt t="300157" x="4570413" y="2889250"/>
          <p14:tracePt t="300158" x="4511675" y="2897188"/>
          <p14:tracePt t="300173" x="4205288" y="2957513"/>
          <p14:tracePt t="300176" x="4103688" y="2982913"/>
          <p14:tracePt t="300189" x="3763963" y="3059113"/>
          <p14:tracePt t="300192" x="3652838" y="3101975"/>
          <p14:tracePt t="300206" x="3305175" y="3186113"/>
          <p14:tracePt t="300208" x="3186113" y="3211513"/>
          <p14:tracePt t="300223" x="2709863" y="3330575"/>
          <p14:tracePt t="300239" x="2379663" y="3433763"/>
          <p14:tracePt t="300240" x="2293938" y="3441700"/>
          <p14:tracePt t="300256" x="2081213" y="3492500"/>
          <p14:tracePt t="300257" x="2047875" y="3502025"/>
          <p14:tracePt t="300273" x="2005013" y="3509963"/>
          <p14:tracePt t="300308" x="1997075" y="3509963"/>
          <p14:tracePt t="300318" x="2005013" y="3509963"/>
          <p14:tracePt t="300323" x="2030413" y="3509963"/>
          <p14:tracePt t="300327" x="2073275" y="3509963"/>
          <p14:tracePt t="300340" x="2293938" y="3467100"/>
          <p14:tracePt t="300343" x="2413000" y="3459163"/>
          <p14:tracePt t="300347" x="2540000" y="3433763"/>
          <p14:tracePt t="300358" x="3033713" y="3314700"/>
          <p14:tracePt t="300373" x="3916363" y="3152775"/>
          <p14:tracePt t="300390" x="4740275" y="3025775"/>
          <p14:tracePt t="300393" x="4935538" y="2982913"/>
          <p14:tracePt t="300406" x="5411788" y="2871788"/>
          <p14:tracePt t="300408" x="5522913" y="2846388"/>
          <p14:tracePt t="300424" x="5870575" y="2778125"/>
          <p14:tracePt t="300440" x="5956300" y="2752725"/>
          <p14:tracePt t="300442" x="5972175" y="2752725"/>
          <p14:tracePt t="300495" x="5956300" y="2752725"/>
          <p14:tracePt t="300503" x="5895975" y="2752725"/>
          <p14:tracePt t="300510" x="5751513" y="2813050"/>
          <p14:tracePt t="300523" x="5394325" y="2914650"/>
          <p14:tracePt t="300539" x="4800600" y="3076575"/>
          <p14:tracePt t="300542" x="4621213" y="3127375"/>
          <p14:tracePt t="300556" x="4044950" y="3279775"/>
          <p14:tracePt t="300557" x="3840163" y="3340100"/>
          <p14:tracePt t="300573" x="3313113" y="3484563"/>
          <p14:tracePt t="300573" x="3178175" y="3509963"/>
          <p14:tracePt t="300589" x="2727325" y="3629025"/>
          <p14:tracePt t="300606" x="2590800" y="3671888"/>
          <p14:tracePt t="300622" x="2582863" y="3679825"/>
          <p14:tracePt t="300647" x="2590800" y="3679825"/>
          <p14:tracePt t="300656" x="2616200" y="3679825"/>
          <p14:tracePt t="300657" x="2633663" y="3679825"/>
          <p14:tracePt t="300673" x="2838450" y="3636963"/>
          <p14:tracePt t="300690" x="3211513" y="3552825"/>
          <p14:tracePt t="300691" x="3338513" y="3535363"/>
          <p14:tracePt t="300707" x="3781425" y="3475038"/>
          <p14:tracePt t="300708" x="3941763" y="3449638"/>
          <p14:tracePt t="300724" x="4392613" y="3416300"/>
          <p14:tracePt t="300727" x="4673600" y="3390900"/>
          <p14:tracePt t="300731" x="4818063" y="3373438"/>
          <p14:tracePt t="300739" x="5072063" y="3365500"/>
          <p14:tracePt t="300742" x="5173663" y="3365500"/>
          <p14:tracePt t="300756" x="5394325" y="3365500"/>
          <p14:tracePt t="300758" x="5446713" y="3365500"/>
          <p14:tracePt t="300772" x="5497513" y="3365500"/>
          <p14:tracePt t="300812" x="5505450" y="3365500"/>
          <p14:tracePt t="300826" x="5497513" y="3365500"/>
          <p14:tracePt t="300829" x="5480050" y="3365500"/>
          <p14:tracePt t="300833" x="5446713" y="3365500"/>
          <p14:tracePt t="300837" x="5403850" y="3365500"/>
          <p14:tracePt t="300840" x="5343525" y="3365500"/>
          <p14:tracePt t="300844" x="5259388" y="3365500"/>
          <p14:tracePt t="300856" x="5072063" y="3390900"/>
          <p14:tracePt t="300857" x="4953000" y="3424238"/>
          <p14:tracePt t="300872" x="4476750" y="3543300"/>
          <p14:tracePt t="300889" x="3976688" y="3662363"/>
          <p14:tracePt t="300891" x="3848100" y="3697288"/>
          <p14:tracePt t="300906" x="3482975" y="3763963"/>
          <p14:tracePt t="300907" x="3373438" y="3798888"/>
          <p14:tracePt t="300922" x="3016250" y="3883025"/>
          <p14:tracePt t="300939" x="2897188" y="3917950"/>
          <p14:tracePt t="301010" x="2922588" y="3917950"/>
          <p14:tracePt t="301019" x="2990850" y="3875088"/>
          <p14:tracePt t="301022" x="3024188" y="3841750"/>
          <p14:tracePt t="301028" x="3152775" y="3790950"/>
          <p14:tracePt t="301040" x="3381375" y="3697288"/>
          <p14:tracePt t="301056" x="3687763" y="3603625"/>
          <p14:tracePt t="301057" x="3789363" y="3568700"/>
          <p14:tracePt t="301072" x="4171950" y="3467100"/>
          <p14:tracePt t="301089" x="4384675" y="3398838"/>
          <p14:tracePt t="301091" x="4410075" y="3390900"/>
          <p14:tracePt t="301106" x="4435475" y="3382963"/>
          <p14:tracePt t="301108" x="4443413" y="3382963"/>
          <p14:tracePt t="301214" x="4443413" y="3390900"/>
          <p14:tracePt t="301222" x="4443413" y="3398838"/>
          <p14:tracePt t="301228" x="4435475" y="3408363"/>
          <p14:tracePt t="301450" x="4425950" y="3416300"/>
          <p14:tracePt t="301460" x="4425950" y="3424238"/>
          <p14:tracePt t="307536" x="4435475" y="3424238"/>
          <p14:tracePt t="307545" x="4443413" y="3424238"/>
          <p14:tracePt t="307551" x="4460875" y="3416300"/>
          <p14:tracePt t="307552" x="4468813" y="3416300"/>
          <p14:tracePt t="307568" x="4529138" y="3398838"/>
          <p14:tracePt t="307585" x="4587875" y="3390900"/>
          <p14:tracePt t="307601" x="4638675" y="3382963"/>
          <p14:tracePt t="307618" x="4656138" y="3382963"/>
          <p14:tracePt t="307620" x="4664075" y="3373438"/>
          <p14:tracePt t="307660" x="4673600" y="3373438"/>
          <p14:tracePt t="307678" x="4681538" y="3373438"/>
          <p14:tracePt t="307687" x="4689475" y="3373438"/>
          <p14:tracePt t="307692" x="4699000" y="3373438"/>
          <p14:tracePt t="307702" x="4714875" y="3373438"/>
          <p14:tracePt t="307718" x="4732338" y="3373438"/>
          <p14:tracePt t="307735" x="4749800" y="3373438"/>
          <p14:tracePt t="307752" x="4757738" y="3373438"/>
          <p14:tracePt t="307769" x="4765675" y="3365500"/>
          <p14:tracePt t="307773" x="4775200" y="3365500"/>
          <p14:tracePt t="307785" x="4791075" y="3365500"/>
          <p14:tracePt t="307816" x="4800600" y="3365500"/>
          <p14:tracePt t="307832" x="4808538" y="3365500"/>
          <p14:tracePt t="307853" x="4818063" y="3365500"/>
          <p14:tracePt t="307858" x="4833938" y="3365500"/>
          <p14:tracePt t="307868" x="4859338" y="3365500"/>
          <p14:tracePt t="307870" x="4868863" y="3365500"/>
          <p14:tracePt t="307886" x="4935538" y="3373438"/>
          <p14:tracePt t="307901" x="4978400" y="3373438"/>
          <p14:tracePt t="307902" x="4987925" y="3382963"/>
          <p14:tracePt t="307918" x="5013325" y="3398838"/>
          <p14:tracePt t="307919" x="5021263" y="3398838"/>
          <p14:tracePt t="307935" x="5054600" y="3398838"/>
          <p14:tracePt t="307951" x="5064125" y="3398838"/>
          <p14:tracePt t="307954" x="5064125" y="3408363"/>
          <p14:tracePt t="307980" x="5072063" y="3416300"/>
          <p14:tracePt t="307988" x="5080000" y="3416300"/>
          <p14:tracePt t="308002" x="5097463" y="3424238"/>
          <p14:tracePt t="308005" x="5114925" y="3424238"/>
          <p14:tracePt t="308008" x="5122863" y="3424238"/>
          <p14:tracePt t="308018" x="5140325" y="3424238"/>
          <p14:tracePt t="308020" x="5148263" y="3424238"/>
          <p14:tracePt t="308036" x="5199063" y="3424238"/>
          <p14:tracePt t="308052" x="5241925" y="3424238"/>
          <p14:tracePt t="308053" x="5249863" y="3424238"/>
          <p14:tracePt t="308068" x="5302250" y="3424238"/>
          <p14:tracePt t="308070" x="5310188" y="3424238"/>
          <p14:tracePt t="308087" x="5335588" y="3424238"/>
          <p14:tracePt t="308092" x="5360988" y="3424238"/>
          <p14:tracePt t="308095" x="5368925" y="3424238"/>
          <p14:tracePt t="308101" x="5378450" y="3424238"/>
          <p14:tracePt t="308117" x="5394325" y="3424238"/>
          <p14:tracePt t="308119" x="5403850" y="3424238"/>
          <p14:tracePt t="308138" x="5411788" y="3424238"/>
          <p14:tracePt t="308264" x="5421313" y="3424238"/>
          <p14:tracePt t="308319" x="5411788" y="3424238"/>
          <p14:tracePt t="308331" x="5403850" y="3424238"/>
          <p14:tracePt t="308338" x="5394325" y="3424238"/>
          <p14:tracePt t="308352" x="5368925" y="3424238"/>
          <p14:tracePt t="308355" x="5353050" y="3424238"/>
          <p14:tracePt t="308358" x="5343525" y="3424238"/>
          <p14:tracePt t="308368" x="5310188" y="3424238"/>
          <p14:tracePt t="308369" x="5302250" y="3424238"/>
          <p14:tracePt t="308384" x="5199063" y="3424238"/>
          <p14:tracePt t="308401" x="4978400" y="3408363"/>
          <p14:tracePt t="308417" x="4613275" y="3408363"/>
          <p14:tracePt t="308434" x="4162425" y="3408363"/>
          <p14:tracePt t="308435" x="4060825" y="3398838"/>
          <p14:tracePt t="308451" x="3789363" y="3390900"/>
          <p14:tracePt t="308452" x="3703638" y="3390900"/>
          <p14:tracePt t="308468" x="3500438" y="3390900"/>
          <p14:tracePt t="308471" x="3482975" y="3390900"/>
          <p14:tracePt t="308474" x="3475038" y="3390900"/>
          <p14:tracePt t="308528" x="3457575" y="3390900"/>
          <p14:tracePt t="308539" x="3449638" y="3390900"/>
          <p14:tracePt t="308546" x="3441700" y="3390900"/>
          <p14:tracePt t="308568" x="3432175" y="3390900"/>
          <p14:tracePt t="308590" x="3424238" y="3390900"/>
          <p14:tracePt t="308602" x="3414713" y="3390900"/>
          <p14:tracePt t="308618" x="3406775" y="3398838"/>
          <p14:tracePt t="308620" x="3398838" y="3398838"/>
          <p14:tracePt t="308635" x="3373438" y="3408363"/>
          <p14:tracePt t="308714" x="3381375" y="3408363"/>
          <p14:tracePt t="308721" x="3389313" y="3408363"/>
          <p14:tracePt t="308727" x="3414713" y="3408363"/>
          <p14:tracePt t="308754" x="3475038" y="3408363"/>
          <p14:tracePt t="308758" x="3492500" y="3408363"/>
          <p14:tracePt t="308761" x="3508375" y="3408363"/>
          <p14:tracePt t="308762" x="3517900" y="3398838"/>
          <p14:tracePt t="308767" x="3533775" y="3398838"/>
          <p14:tracePt t="308770" x="3543300" y="3398838"/>
          <p14:tracePt t="308772" x="3568700" y="3390900"/>
          <p14:tracePt t="308783" x="3602038" y="3382963"/>
          <p14:tracePt t="308784" x="3619500" y="3382963"/>
          <p14:tracePt t="308800" x="3746500" y="3373438"/>
          <p14:tracePt t="308817" x="3900488" y="3348038"/>
          <p14:tracePt t="308834" x="4027488" y="3348038"/>
          <p14:tracePt t="308836" x="4052888" y="3340100"/>
          <p14:tracePt t="308851" x="4137025" y="3322638"/>
          <p14:tracePt t="308867" x="4171950" y="3322638"/>
          <p14:tracePt t="308868" x="4187825" y="3322638"/>
          <p14:tracePt t="308884" x="4265613" y="3314700"/>
          <p14:tracePt t="308886" x="4281488" y="3314700"/>
          <p14:tracePt t="308891" x="4316413" y="3314700"/>
          <p14:tracePt t="308902" x="4425950" y="3314700"/>
          <p14:tracePt t="308918" x="4537075" y="3314700"/>
          <p14:tracePt t="308919" x="4587875" y="3305175"/>
          <p14:tracePt t="308935" x="4740275" y="3305175"/>
          <p14:tracePt t="308938" x="4833938" y="3305175"/>
          <p14:tracePt t="308943" x="4868863" y="3305175"/>
          <p14:tracePt t="308951" x="4919663" y="3305175"/>
          <p14:tracePt t="308967" x="4962525" y="3305175"/>
          <p14:tracePt t="308984" x="4978400" y="3289300"/>
          <p14:tracePt t="309001" x="4987925" y="3279775"/>
          <p14:tracePt t="309018" x="5003800" y="3279775"/>
          <p14:tracePt t="309035" x="5021263" y="3279775"/>
          <p14:tracePt t="309052" x="5029200" y="3279775"/>
          <p14:tracePt t="309089" x="5038725" y="3279775"/>
          <p14:tracePt t="309123" x="5038725" y="3271838"/>
          <p14:tracePt t="309140" x="5021263" y="3271838"/>
          <p14:tracePt t="309145" x="5003800" y="3271838"/>
          <p14:tracePt t="309146" x="4978400" y="3271838"/>
          <p14:tracePt t="309151" x="4935538" y="3271838"/>
          <p14:tracePt t="309155" x="4876800" y="3271838"/>
          <p14:tracePt t="309167" x="4630738" y="3305175"/>
          <p14:tracePt t="309170" x="4529138" y="3330575"/>
          <p14:tracePt t="309184" x="4197350" y="3382963"/>
          <p14:tracePt t="309186" x="4078288" y="3424238"/>
          <p14:tracePt t="309200" x="3594100" y="3535363"/>
          <p14:tracePt t="309217" x="3143250" y="3629025"/>
          <p14:tracePt t="309235" x="2930525" y="3671888"/>
          <p14:tracePt t="309253" x="2922588" y="3679825"/>
          <p14:tracePt t="309258" x="2930525" y="3679825"/>
          <p14:tracePt t="309260" x="2965450" y="3679825"/>
          <p14:tracePt t="309268" x="2998788" y="3671888"/>
          <p14:tracePt t="309270" x="3041650" y="3662363"/>
          <p14:tracePt t="309285" x="3305175" y="3568700"/>
          <p14:tracePt t="309286" x="3389313" y="3543300"/>
          <p14:tracePt t="309300" x="3652838" y="3467100"/>
          <p14:tracePt t="309302" x="3746500" y="3449638"/>
          <p14:tracePt t="309317" x="4070350" y="3382963"/>
          <p14:tracePt t="309333" x="4316413" y="3340100"/>
          <p14:tracePt t="309334" x="4400550" y="3314700"/>
          <p14:tracePt t="309350" x="4818063" y="3297238"/>
          <p14:tracePt t="309367" x="5310188" y="3289300"/>
          <p14:tracePt t="309384" x="5751513" y="3228975"/>
          <p14:tracePt t="309384" x="5837238" y="3221038"/>
          <p14:tracePt t="309400" x="6108700" y="3178175"/>
          <p14:tracePt t="309417" x="6219825" y="3144838"/>
          <p14:tracePt t="309420" x="6245225" y="3144838"/>
          <p14:tracePt t="309435" x="6253163" y="3144838"/>
          <p14:tracePt t="309485" x="6245225" y="3144838"/>
          <p14:tracePt t="309490" x="6219825" y="3144838"/>
          <p14:tracePt t="309500" x="6167438" y="3144838"/>
          <p14:tracePt t="309502" x="6134100" y="3152775"/>
          <p14:tracePt t="309518" x="5905500" y="3203575"/>
          <p14:tracePt t="309534" x="5751513" y="3254375"/>
          <p14:tracePt t="309535" x="5708650" y="3263900"/>
          <p14:tracePt t="309550" x="5454650" y="3314700"/>
          <p14:tracePt t="309567" x="5208588" y="3373438"/>
          <p14:tracePt t="309584" x="5064125" y="3408363"/>
          <p14:tracePt t="309587" x="5046663" y="3416300"/>
          <p14:tracePt t="309589" x="5029200" y="3424238"/>
          <p14:tracePt t="309602" x="5013325" y="3424238"/>
          <p14:tracePt t="309657" x="5029200" y="3424238"/>
          <p14:tracePt t="309666" x="5106988" y="3424238"/>
          <p14:tracePt t="309673" x="5191125" y="3424238"/>
          <p14:tracePt t="309684" x="5302250" y="3424238"/>
          <p14:tracePt t="309684" x="5360988" y="3424238"/>
          <p14:tracePt t="309700" x="5624513" y="3433763"/>
          <p14:tracePt t="309702" x="5692775" y="3441700"/>
          <p14:tracePt t="309718" x="5956300" y="3441700"/>
          <p14:tracePt t="309733" x="6142038" y="3449638"/>
          <p14:tracePt t="309734" x="6202363" y="3449638"/>
          <p14:tracePt t="309749" x="6346825" y="3449638"/>
          <p14:tracePt t="309750" x="6389688" y="3449638"/>
          <p14:tracePt t="309766" x="6524625" y="3467100"/>
          <p14:tracePt t="309783" x="6600825" y="3475038"/>
          <p14:tracePt t="309824" x="6592888" y="3475038"/>
          <p14:tracePt t="309828" x="6567488" y="3475038"/>
          <p14:tracePt t="309834" x="6542088" y="3475038"/>
          <p14:tracePt t="309837" x="6516688" y="3475038"/>
          <p14:tracePt t="309840" x="6456363" y="3475038"/>
          <p14:tracePt t="309853" x="6245225" y="3475038"/>
          <p14:tracePt t="309857" x="6142038" y="3475038"/>
          <p14:tracePt t="309868" x="5794375" y="3492500"/>
          <p14:tracePt t="309884" x="5421313" y="3578225"/>
          <p14:tracePt t="309885" x="5302250" y="3586163"/>
          <p14:tracePt t="309890" x="5089525" y="3646488"/>
          <p14:tracePt t="309900" x="4919663" y="3697288"/>
          <p14:tracePt t="309901" x="4859338" y="3722688"/>
          <p14:tracePt t="309916" x="4791075" y="3738563"/>
          <p14:tracePt t="309935" x="4783138" y="3756025"/>
          <p14:tracePt t="309950" x="4783138" y="3763963"/>
          <p14:tracePt t="309966" x="4833938" y="3763963"/>
          <p14:tracePt t="309984" x="4927600" y="3748088"/>
          <p14:tracePt t="309987" x="4962525" y="3738563"/>
          <p14:tracePt t="310001" x="5224463" y="3697288"/>
          <p14:tracePt t="310017" x="5718175" y="3603625"/>
          <p14:tracePt t="310021" x="5905500" y="3578225"/>
          <p14:tracePt t="310024" x="6100763" y="3552825"/>
          <p14:tracePt t="310034" x="6524625" y="3449638"/>
          <p14:tracePt t="310036" x="6729413" y="3390900"/>
          <p14:tracePt t="310050" x="7213600" y="3263900"/>
          <p14:tracePt t="310052" x="7348538" y="3228975"/>
          <p14:tracePt t="310067" x="7688263" y="3127375"/>
          <p14:tracePt t="310083" x="7756525" y="3109913"/>
          <p14:tracePt t="310146" x="7748588" y="3109913"/>
          <p14:tracePt t="310152" x="7740650" y="3109913"/>
          <p14:tracePt t="310159" x="7688263" y="3109913"/>
          <p14:tracePt t="310184" x="7434263" y="3160713"/>
          <p14:tracePt t="310202" x="7239000" y="3195638"/>
          <p14:tracePt t="310208" x="7127875" y="3228975"/>
          <p14:tracePt t="310219" x="6975475" y="3289300"/>
          <p14:tracePt t="310221" x="6924675" y="3314700"/>
          <p14:tracePt t="310233" x="6780213" y="3373438"/>
          <p14:tracePt t="310236" x="6745288" y="3382963"/>
          <p14:tracePt t="310249" x="6635750" y="3424238"/>
          <p14:tracePt t="310251" x="6618288" y="3441700"/>
          <p14:tracePt t="310266" x="6575425" y="3467100"/>
          <p14:tracePt t="310305" x="6575425" y="3475038"/>
          <p14:tracePt t="310334" x="6592888" y="3475038"/>
          <p14:tracePt t="310342" x="6600825" y="3475038"/>
          <p14:tracePt t="310352" x="6626225" y="3475038"/>
          <p14:tracePt t="310355" x="6635750" y="3475038"/>
          <p14:tracePt t="310368" x="6686550" y="3467100"/>
          <p14:tracePt t="310372" x="6704013" y="3467100"/>
          <p14:tracePt t="310375" x="6737350" y="3467100"/>
          <p14:tracePt t="310379" x="6770688" y="3459163"/>
          <p14:tracePt t="310387" x="6823075" y="3441700"/>
          <p14:tracePt t="310400" x="6950075" y="3424238"/>
          <p14:tracePt t="310401" x="6992938" y="3424238"/>
          <p14:tracePt t="310416" x="7127875" y="3424238"/>
          <p14:tracePt t="310433" x="7246938" y="3424238"/>
          <p14:tracePt t="310450" x="7272338" y="3424238"/>
          <p14:tracePt t="310528" x="7264400" y="3424238"/>
          <p14:tracePt t="310536" x="7239000" y="3416300"/>
          <p14:tracePt t="310542" x="7221538" y="3416300"/>
          <p14:tracePt t="310566" x="7069138" y="3433763"/>
          <p14:tracePt t="310583" x="7000875" y="3459163"/>
          <p14:tracePt t="310602" x="6958013" y="3467100"/>
          <p14:tracePt t="310674" x="6958013" y="3475038"/>
          <p14:tracePt t="310685" x="6975475" y="3492500"/>
          <p14:tracePt t="310692" x="7034213" y="3509963"/>
          <p14:tracePt t="310700" x="7059613" y="3517900"/>
          <p14:tracePt t="310701" x="7112000" y="3527425"/>
          <p14:tracePt t="310716" x="7400925" y="3568700"/>
          <p14:tracePt t="310717" x="7477125" y="3578225"/>
          <p14:tracePt t="310733" x="7832725" y="3578225"/>
          <p14:tracePt t="310749" x="8080375" y="3543300"/>
          <p14:tracePt t="310750" x="8164513" y="3517900"/>
          <p14:tracePt t="310766" x="8385175" y="3459163"/>
          <p14:tracePt t="310767" x="8453438" y="3433763"/>
          <p14:tracePt t="310770" x="8496300" y="3424238"/>
          <p14:tracePt t="310783" x="8615363" y="3373438"/>
          <p14:tracePt t="310787" x="8640763" y="3355975"/>
          <p14:tracePt t="310790" x="8658225" y="3348038"/>
          <p14:tracePt t="310800" x="8666163" y="3330575"/>
          <p14:tracePt t="310817" x="8691563" y="3322638"/>
          <p14:tracePt t="310833" x="8691563" y="3305175"/>
          <p14:tracePt t="310850" x="8699500" y="3297238"/>
          <p14:tracePt t="310853" x="8699500" y="3289300"/>
          <p14:tracePt t="310877" x="8699500" y="3279775"/>
          <p14:tracePt t="310886" x="8699500" y="3271838"/>
          <p14:tracePt t="310891" x="8691563" y="3263900"/>
          <p14:tracePt t="310901" x="8683625" y="3254375"/>
          <p14:tracePt t="310905" x="8674100" y="3254375"/>
          <p14:tracePt t="310916" x="8632825" y="3246438"/>
          <p14:tracePt t="310917" x="8623300" y="3246438"/>
          <p14:tracePt t="310933" x="8572500" y="3228975"/>
          <p14:tracePt t="310949" x="8504238" y="3228975"/>
          <p14:tracePt t="310950" x="8488363" y="3228975"/>
          <p14:tracePt t="310966" x="8435975" y="3228975"/>
          <p14:tracePt t="310983" x="8420100" y="3238500"/>
          <p14:tracePt t="311000" x="8410575" y="3263900"/>
          <p14:tracePt t="311003" x="8410575" y="3271838"/>
          <p14:tracePt t="311017" x="8410575" y="3297238"/>
          <p14:tracePt t="311021" x="8410575" y="3305175"/>
          <p14:tracePt t="311024" x="8410575" y="3314700"/>
          <p14:tracePt t="311028" x="8410575" y="3322638"/>
          <p14:tracePt t="311033" x="8410575" y="3330575"/>
          <p14:tracePt t="311049" x="8428038" y="3355975"/>
          <p14:tracePt t="311052" x="8428038" y="3365500"/>
          <p14:tracePt t="311066" x="8462963" y="3390900"/>
          <p14:tracePt t="311067" x="8478838" y="3398838"/>
          <p14:tracePt t="311083" x="8529638" y="3424238"/>
          <p14:tracePt t="311084" x="8564563" y="3441700"/>
          <p14:tracePt t="311099" x="8699500" y="3467100"/>
          <p14:tracePt t="311100" x="8777288" y="3484563"/>
          <p14:tracePt t="311116" x="9082088" y="3527425"/>
          <p14:tracePt t="311118" x="9167813" y="3527425"/>
          <p14:tracePt t="311133" x="9396413" y="3527425"/>
          <p14:tracePt t="311149" x="9490075" y="3492500"/>
          <p14:tracePt t="311150" x="9515475" y="3475038"/>
          <p14:tracePt t="311166" x="9566275" y="3441700"/>
          <p14:tracePt t="311167" x="9583738" y="3424238"/>
          <p14:tracePt t="311183" x="9617075" y="3390900"/>
          <p14:tracePt t="311200" x="9626600" y="3373438"/>
          <p14:tracePt t="311217" x="9634538" y="3355975"/>
          <p14:tracePt t="311221" x="9634538" y="3340100"/>
          <p14:tracePt t="311234" x="9617075" y="3322638"/>
          <p14:tracePt t="311237" x="9617075" y="3314700"/>
          <p14:tracePt t="311249" x="9591675" y="3305175"/>
          <p14:tracePt t="311266" x="9540875" y="3297238"/>
          <p14:tracePt t="311268" x="9515475" y="3289300"/>
          <p14:tracePt t="311284" x="9396413" y="3271838"/>
          <p14:tracePt t="311300" x="9251950" y="3263900"/>
          <p14:tracePt t="311301" x="9201150" y="3254375"/>
          <p14:tracePt t="311318" x="8988425" y="3271838"/>
          <p14:tracePt t="311332" x="8937625" y="3314700"/>
          <p14:tracePt t="311350" x="8894763" y="3365500"/>
          <p14:tracePt t="311351" x="8894763" y="3373438"/>
          <p14:tracePt t="311366" x="8894763" y="3408363"/>
          <p14:tracePt t="311382" x="8894763" y="3484563"/>
          <p14:tracePt t="311399" x="8912225" y="3552825"/>
          <p14:tracePt t="311402" x="8921750" y="3568700"/>
          <p14:tracePt t="311416" x="8955088" y="3594100"/>
          <p14:tracePt t="311418" x="8972550" y="3594100"/>
          <p14:tracePt t="311432" x="9039225" y="3654425"/>
          <p14:tracePt t="311449" x="9150350" y="3679825"/>
          <p14:tracePt t="311452" x="9193213" y="3679825"/>
          <p14:tracePt t="311466" x="9320213" y="3654425"/>
          <p14:tracePt t="311468" x="9353550" y="3646488"/>
          <p14:tracePt t="311485" x="9464675" y="3611563"/>
          <p14:tracePt t="311500" x="9482138" y="3586163"/>
          <p14:tracePt t="311501" x="9482138" y="3578225"/>
          <p14:tracePt t="311516" x="9482138" y="3560763"/>
          <p14:tracePt t="311518" x="9482138" y="3552825"/>
          <p14:tracePt t="311534" x="9498013" y="3492500"/>
          <p14:tracePt t="311550" x="9498013" y="3475038"/>
          <p14:tracePt t="311551" x="9490075" y="3467100"/>
          <p14:tracePt t="311567" x="9482138" y="3433763"/>
          <p14:tracePt t="311582" x="9431338" y="3382963"/>
          <p14:tracePt t="311599" x="9312275" y="3322638"/>
          <p14:tracePt t="311616" x="9013825" y="3246438"/>
          <p14:tracePt t="311618" x="8912225" y="3246438"/>
          <p14:tracePt t="311621" x="8818563" y="3246438"/>
          <p14:tracePt t="311623" x="8716963" y="3246438"/>
          <p14:tracePt t="311632" x="8488363" y="3246438"/>
          <p14:tracePt t="311649" x="8045450" y="3297238"/>
          <p14:tracePt t="311652" x="7943850" y="3330575"/>
          <p14:tracePt t="311666" x="7680325" y="3398838"/>
          <p14:tracePt t="311668" x="7604125" y="3416300"/>
          <p14:tracePt t="311682" x="7459663" y="3475038"/>
          <p14:tracePt t="311683" x="7434263" y="3492500"/>
          <p14:tracePt t="311699" x="7400925" y="3560763"/>
          <p14:tracePt t="311700" x="7391400" y="3578225"/>
          <p14:tracePt t="311716" x="7391400" y="3646488"/>
          <p14:tracePt t="311717" x="7391400" y="3671888"/>
          <p14:tracePt t="311733" x="7400925" y="3738563"/>
          <p14:tracePt t="311734" x="7400925" y="3763963"/>
          <p14:tracePt t="311749" x="7434263" y="3841750"/>
          <p14:tracePt t="311750" x="7442200" y="3867150"/>
          <p14:tracePt t="311766" x="7485063" y="3968750"/>
          <p14:tracePt t="311767" x="7510463" y="3994150"/>
          <p14:tracePt t="311782" x="7604125" y="4105275"/>
          <p14:tracePt t="311784" x="7654925" y="4138613"/>
          <p14:tracePt t="311799" x="7832725" y="4275138"/>
          <p14:tracePt t="311815" x="8062913" y="4351338"/>
          <p14:tracePt t="311818" x="8113713" y="4376738"/>
          <p14:tracePt t="311832" x="8283575" y="4394200"/>
          <p14:tracePt t="311833" x="8343900" y="4394200"/>
          <p14:tracePt t="311849" x="8513763" y="4394200"/>
          <p14:tracePt t="311865" x="8623300" y="4351338"/>
          <p14:tracePt t="311882" x="8683625" y="4308475"/>
          <p14:tracePt t="311884" x="8691563" y="4300538"/>
          <p14:tracePt t="311899" x="8716963" y="4265613"/>
          <p14:tracePt t="311904" x="8716963" y="4257675"/>
          <p14:tracePt t="311915" x="8716963" y="4240213"/>
          <p14:tracePt t="311932" x="8724900" y="4189413"/>
          <p14:tracePt t="311934" x="8724900" y="4181475"/>
          <p14:tracePt t="311950" x="8724900" y="4130675"/>
          <p14:tracePt t="311966" x="8724900" y="4105275"/>
          <p14:tracePt t="311967" x="8716963" y="4095750"/>
          <p14:tracePt t="311982" x="8709025" y="4070350"/>
          <p14:tracePt t="311999" x="8674100" y="4037013"/>
          <p14:tracePt t="312017" x="8648700" y="4011613"/>
          <p14:tracePt t="312019" x="8640763" y="4011613"/>
          <p14:tracePt t="312033" x="8597900" y="3986213"/>
          <p14:tracePt t="312037" x="8572500" y="3986213"/>
          <p14:tracePt t="312040" x="8564563" y="3986213"/>
          <p14:tracePt t="312049" x="8539163" y="3976688"/>
          <p14:tracePt t="312053" x="8521700" y="3976688"/>
          <p14:tracePt t="312065" x="8453438" y="3976688"/>
          <p14:tracePt t="312068" x="8435975" y="3976688"/>
          <p14:tracePt t="312082" x="8369300" y="3976688"/>
          <p14:tracePt t="312083" x="8334375" y="3976688"/>
          <p14:tracePt t="312100" x="8232775" y="4002088"/>
          <p14:tracePt t="312116" x="8156575" y="4052888"/>
          <p14:tracePt t="312116" x="8131175" y="4070350"/>
          <p14:tracePt t="312132" x="8080375" y="4130675"/>
          <p14:tracePt t="312133" x="8070850" y="4146550"/>
          <p14:tracePt t="312150" x="8054975" y="4197350"/>
          <p14:tracePt t="312166" x="8054975" y="4249738"/>
          <p14:tracePt t="312167" x="8054975" y="4275138"/>
          <p14:tracePt t="312183" x="8054975" y="4333875"/>
          <p14:tracePt t="312185" x="8062913" y="4359275"/>
          <p14:tracePt t="312187" x="8070850" y="4376738"/>
          <p14:tracePt t="312200" x="8131175" y="4452938"/>
          <p14:tracePt t="312204" x="8156575" y="4470400"/>
          <p14:tracePt t="312206" x="8181975" y="4486275"/>
          <p14:tracePt t="312215" x="8232775" y="4521200"/>
          <p14:tracePt t="312218" x="8266113" y="4538663"/>
          <p14:tracePt t="312231" x="8394700" y="4564063"/>
          <p14:tracePt t="312233" x="8445500" y="4572000"/>
          <p14:tracePt t="312249" x="8658225" y="4614863"/>
          <p14:tracePt t="312266" x="8929688" y="4622800"/>
          <p14:tracePt t="312268" x="9013825" y="4605338"/>
          <p14:tracePt t="312283" x="9209088" y="4564063"/>
          <p14:tracePt t="312285" x="9269413" y="4546600"/>
          <p14:tracePt t="312300" x="9431338" y="4445000"/>
          <p14:tracePt t="312316" x="9498013" y="4394200"/>
          <p14:tracePt t="312318" x="9498013" y="4384675"/>
          <p14:tracePt t="312332" x="9532938" y="4351338"/>
          <p14:tracePt t="312334" x="9532938" y="4333875"/>
          <p14:tracePt t="312350" x="9540875" y="4291013"/>
          <p14:tracePt t="312365" x="9566275" y="4257675"/>
          <p14:tracePt t="312366" x="9566275" y="4249738"/>
          <p14:tracePt t="312381" x="9566275" y="4214813"/>
          <p14:tracePt t="312382" x="9575800" y="4197350"/>
          <p14:tracePt t="312398" x="9583738" y="4121150"/>
          <p14:tracePt t="312415" x="9601200" y="4062413"/>
          <p14:tracePt t="312418" x="9601200" y="4044950"/>
          <p14:tracePt t="312432" x="9601200" y="4002088"/>
          <p14:tracePt t="312434" x="9591675" y="3994150"/>
          <p14:tracePt t="312448" x="9583738" y="3968750"/>
          <p14:tracePt t="312465" x="9566275" y="3943350"/>
          <p14:tracePt t="312482" x="9540875" y="3908425"/>
          <p14:tracePt t="312484" x="9532938" y="3892550"/>
          <p14:tracePt t="312499" x="9515475" y="3875088"/>
          <p14:tracePt t="312515" x="9498013" y="3857625"/>
          <p14:tracePt t="312516" x="9490075" y="3857625"/>
          <p14:tracePt t="312532" x="9482138" y="3857625"/>
          <p14:tracePt t="312532" x="9464675" y="3857625"/>
          <p14:tracePt t="312550" x="9431338" y="3857625"/>
          <p14:tracePt t="312567" x="9405938" y="3857625"/>
          <p14:tracePt t="312569" x="9396413" y="3857625"/>
          <p14:tracePt t="312571" x="9380538" y="3867150"/>
          <p14:tracePt t="312583" x="9353550" y="3883025"/>
          <p14:tracePt t="312587" x="9328150" y="3908425"/>
          <p14:tracePt t="312598" x="9286875" y="3943350"/>
          <p14:tracePt t="312615" x="9269413" y="3994150"/>
          <p14:tracePt t="312632" x="9269413" y="4027488"/>
          <p14:tracePt t="312635" x="9269413" y="4044950"/>
          <p14:tracePt t="312649" x="9269413" y="4113213"/>
          <p14:tracePt t="312653" x="9269413" y="4138613"/>
          <p14:tracePt t="312656" x="9269413" y="4164013"/>
          <p14:tracePt t="312665" x="9277350" y="4206875"/>
          <p14:tracePt t="312681" x="9328150" y="4275138"/>
          <p14:tracePt t="312684" x="9337675" y="4291013"/>
          <p14:tracePt t="312698" x="9388475" y="4333875"/>
          <p14:tracePt t="312715" x="9498013" y="4359275"/>
          <p14:tracePt t="312716" x="9558338" y="4359275"/>
          <p14:tracePt t="312732" x="9753600" y="4359275"/>
          <p14:tracePt t="312732" x="9839325" y="4359275"/>
          <p14:tracePt t="312748" x="10220325" y="4376738"/>
          <p14:tracePt t="312749" x="10323513" y="4376738"/>
          <p14:tracePt t="312766" x="10534650" y="4325938"/>
          <p14:tracePt t="312767" x="10594975" y="4316413"/>
          <p14:tracePt t="312782" x="10714038" y="4257675"/>
          <p14:tracePt t="312784" x="10739438" y="4232275"/>
          <p14:tracePt t="312799" x="10790238" y="4171950"/>
          <p14:tracePt t="312815" x="10798175" y="4138613"/>
          <p14:tracePt t="312818" x="10798175" y="4130675"/>
          <p14:tracePt t="312831" x="10798175" y="4079875"/>
          <p14:tracePt t="312834" x="10798175" y="4052888"/>
          <p14:tracePt t="312848" x="10798175" y="3960813"/>
          <p14:tracePt t="312865" x="10790238" y="3883025"/>
          <p14:tracePt t="312882" x="10756900" y="3824288"/>
          <p14:tracePt t="312884" x="10747375" y="3816350"/>
          <p14:tracePt t="312898" x="10679113" y="3773488"/>
          <p14:tracePt t="312915" x="10577513" y="3713163"/>
          <p14:tracePt t="312931" x="10475913" y="3687763"/>
          <p14:tracePt t="312932" x="10450513" y="3671888"/>
          <p14:tracePt t="312948" x="10298113" y="3671888"/>
          <p14:tracePt t="312949" x="10245725" y="3671888"/>
          <p14:tracePt t="312965" x="10009188" y="3671888"/>
          <p14:tracePt t="312982" x="9804400" y="3687763"/>
          <p14:tracePt t="312983" x="9745663" y="3697288"/>
          <p14:tracePt t="312998" x="9566275" y="3748088"/>
          <p14:tracePt t="312999" x="9523413" y="3756025"/>
          <p14:tracePt t="313016" x="9294813" y="3857625"/>
          <p14:tracePt t="313019" x="9261475" y="3875088"/>
          <p14:tracePt t="313032" x="9167813" y="3935413"/>
          <p14:tracePt t="313035" x="9142413" y="3960813"/>
          <p14:tracePt t="313048" x="9064625" y="4011613"/>
          <p14:tracePt t="313065" x="9023350" y="4052888"/>
          <p14:tracePt t="313081" x="9023350" y="4070350"/>
          <p14:tracePt t="313098" x="9023350" y="4095750"/>
          <p14:tracePt t="313100" x="9023350" y="4105275"/>
          <p14:tracePt t="313115" x="9023350" y="4121150"/>
          <p14:tracePt t="313132" x="9023350" y="4146550"/>
          <p14:tracePt t="313150" x="9023350" y="4181475"/>
          <p14:tracePt t="313166" x="9023350" y="4197350"/>
          <p14:tracePt t="313168" x="9023350" y="4214813"/>
          <p14:tracePt t="313183" x="9023350" y="4224338"/>
          <p14:tracePt t="313185" x="9031288" y="4232275"/>
          <p14:tracePt t="313198" x="9064625" y="4240213"/>
          <p14:tracePt t="313214" x="9142413" y="4257675"/>
          <p14:tracePt t="313231" x="9175750" y="4265613"/>
          <p14:tracePt t="313248" x="9201150" y="4265613"/>
          <p14:tracePt t="313249" x="9218613" y="4265613"/>
          <p14:tracePt t="313276" x="9236075" y="4265613"/>
          <p14:tracePt t="313310" x="9244013" y="4265613"/>
          <p14:tracePt t="313326" x="9244013" y="4257675"/>
          <p14:tracePt t="313340" x="9244013" y="4249738"/>
          <p14:tracePt t="313348" x="9244013" y="4232275"/>
          <p14:tracePt t="313365" x="9244013" y="4224338"/>
          <p14:tracePt t="313394" x="9244013" y="4214813"/>
          <p14:tracePt t="316856" x="9244013" y="4224338"/>
          <p14:tracePt t="318124" x="9244013" y="4232275"/>
          <p14:tracePt t="318668" x="9244013" y="4240213"/>
          <p14:tracePt t="319272" x="9244013" y="4249738"/>
          <p14:tracePt t="320367" x="9244013" y="4257675"/>
          <p14:tracePt t="320940" x="9244013" y="4265613"/>
          <p14:tracePt t="322036" x="9244013" y="4257675"/>
          <p14:tracePt t="322044" x="9244013" y="4224338"/>
          <p14:tracePt t="322049" x="9244013" y="4189413"/>
          <p14:tracePt t="322051" x="9251950" y="4164013"/>
          <p14:tracePt t="322052" x="9261475" y="4130675"/>
          <p14:tracePt t="322079" x="9345613" y="3781425"/>
          <p14:tracePt t="322082" x="9363075" y="3705225"/>
          <p14:tracePt t="322093" x="9396413" y="3552825"/>
          <p14:tracePt t="322109" x="9405938" y="3517900"/>
          <p14:tracePt t="322257" x="9413875" y="3509963"/>
          <p14:tracePt t="322288" x="9413875" y="3535363"/>
          <p14:tracePt t="322292" x="9388475" y="3560763"/>
          <p14:tracePt t="322298" x="9345613" y="3611563"/>
          <p14:tracePt t="322309" x="9091613" y="3857625"/>
          <p14:tracePt t="322325" x="8683625" y="4214813"/>
          <p14:tracePt t="322328" x="8589963" y="4308475"/>
          <p14:tracePt t="322343" x="8301038" y="4529138"/>
          <p14:tracePt t="322359" x="8156575" y="4640263"/>
          <p14:tracePt t="322376" x="8088313" y="4716463"/>
          <p14:tracePt t="322378" x="8080375" y="4733925"/>
          <p14:tracePt t="322393" x="7994650" y="4802188"/>
          <p14:tracePt t="322409" x="7910513" y="4827588"/>
          <p14:tracePt t="322410" x="7875588" y="4835525"/>
          <p14:tracePt t="322426" x="7748588" y="4868863"/>
          <p14:tracePt t="322427" x="7715250" y="4868863"/>
          <p14:tracePt t="322442" x="7561263" y="4886325"/>
          <p14:tracePt t="322459" x="7426325" y="4886325"/>
          <p14:tracePt t="322461" x="7416800" y="4878388"/>
          <p14:tracePt t="322476" x="7391400" y="4878388"/>
          <p14:tracePt t="322493" x="7391400" y="4860925"/>
          <p14:tracePt t="322510" x="7391400" y="4835525"/>
          <p14:tracePt t="322529" x="7391400" y="4792663"/>
          <p14:tracePt t="322546" x="7391400" y="4775200"/>
          <p14:tracePt t="322560" x="7391400" y="4767263"/>
          <p14:tracePt t="322563" x="7400925" y="4741863"/>
          <p14:tracePt t="322575" x="7442200" y="4665663"/>
          <p14:tracePt t="322577" x="7467600" y="4648200"/>
          <p14:tracePt t="322592" x="7510463" y="4572000"/>
          <p14:tracePt t="322594" x="7535863" y="4546600"/>
          <p14:tracePt t="322609" x="7586663" y="4452938"/>
          <p14:tracePt t="322625" x="7604125" y="4402138"/>
          <p14:tracePt t="322626" x="7612063" y="4376738"/>
          <p14:tracePt t="322642" x="7612063" y="4333875"/>
          <p14:tracePt t="322643" x="7621588" y="4316413"/>
          <p14:tracePt t="322659" x="7637463" y="4283075"/>
          <p14:tracePt t="322676" x="7637463" y="4265613"/>
          <p14:tracePt t="322677" x="7637463" y="4257675"/>
          <p14:tracePt t="322696" x="7637463" y="4249738"/>
          <p14:tracePt t="322724" x="7637463" y="4240213"/>
          <p14:tracePt t="322732" x="7637463" y="4232275"/>
          <p14:tracePt t="322743" x="7637463" y="4224338"/>
          <p14:tracePt t="322744" x="7637463" y="4214813"/>
          <p14:tracePt t="322760" x="7637463" y="4189413"/>
          <p14:tracePt t="322763" x="7646988" y="4164013"/>
          <p14:tracePt t="322766" x="7646988" y="4146550"/>
          <p14:tracePt t="322776" x="7654925" y="4121150"/>
          <p14:tracePt t="322779" x="7654925" y="4105275"/>
          <p14:tracePt t="322792" x="7672388" y="4062413"/>
          <p14:tracePt t="322794" x="7680325" y="4052888"/>
          <p14:tracePt t="322809" x="7680325" y="4037013"/>
          <p14:tracePt t="322826" x="7680325" y="4027488"/>
          <p14:tracePt t="322996" x="7680325" y="4044950"/>
          <p14:tracePt t="323009" x="7680325" y="4062413"/>
          <p14:tracePt t="323012" x="7680325" y="4070350"/>
          <p14:tracePt t="323015" x="7680325" y="4079875"/>
          <p14:tracePt t="323022" x="7680325" y="4105275"/>
          <p14:tracePt t="323030" x="7680325" y="4121150"/>
          <p14:tracePt t="323043" x="7680325" y="4138613"/>
          <p14:tracePt t="323058" x="7680325" y="4164013"/>
          <p14:tracePt t="323075" x="7680325" y="4181475"/>
          <p14:tracePt t="323126" x="7680325" y="4189413"/>
          <p14:tracePt t="323135" x="7688263" y="4189413"/>
          <p14:tracePt t="323143" x="7697788" y="4189413"/>
          <p14:tracePt t="323160" x="7740650" y="4181475"/>
          <p14:tracePt t="323175" x="7807325" y="4130675"/>
          <p14:tracePt t="323178" x="7824788" y="4121150"/>
          <p14:tracePt t="323192" x="7918450" y="4062413"/>
          <p14:tracePt t="323194" x="7961313" y="4037013"/>
          <p14:tracePt t="323210" x="8105775" y="3925888"/>
          <p14:tracePt t="323226" x="8207375" y="3857625"/>
          <p14:tracePt t="323227" x="8224838" y="3841750"/>
          <p14:tracePt t="323243" x="8308975" y="3781425"/>
          <p14:tracePt t="323247" x="8359775" y="3730625"/>
          <p14:tracePt t="323250" x="8385175" y="3705225"/>
          <p14:tracePt t="323258" x="8428038" y="3671888"/>
          <p14:tracePt t="323275" x="8488363" y="3603625"/>
          <p14:tracePt t="323277" x="8496300" y="3603625"/>
          <p14:tracePt t="323292" x="8504238" y="3586163"/>
          <p14:tracePt t="324429" x="8504238" y="3568700"/>
          <p14:tracePt t="324438" x="8496300" y="3552825"/>
          <p14:tracePt t="324449" x="8478838" y="3527425"/>
          <p14:tracePt t="324459" x="8478838" y="3517900"/>
          <p14:tracePt t="324461" x="8478838" y="3509963"/>
          <p14:tracePt t="324475" x="8478838" y="3502025"/>
          <p14:tracePt t="324678" x="8470900" y="3502025"/>
          <p14:tracePt t="324696" x="8462963" y="3502025"/>
          <p14:tracePt t="324702" x="8453438" y="3509963"/>
          <p14:tracePt t="324708" x="8453438" y="3517900"/>
          <p14:tracePt t="324710" x="8445500" y="3527425"/>
          <p14:tracePt t="324726" x="8410575" y="3560763"/>
          <p14:tracePt t="324741" x="8402638" y="3594100"/>
          <p14:tracePt t="324743" x="8394700" y="3603625"/>
          <p14:tracePt t="324758" x="8369300" y="3636963"/>
          <p14:tracePt t="324759" x="8369300" y="3646488"/>
          <p14:tracePt t="324774" x="8351838" y="3679825"/>
          <p14:tracePt t="324775" x="8351838" y="3687763"/>
          <p14:tracePt t="324778" x="8343900" y="3697288"/>
          <p14:tracePt t="324792" x="8343900" y="3738563"/>
          <p14:tracePt t="324793" x="8334375" y="3748088"/>
          <p14:tracePt t="324809" x="8326438" y="3790950"/>
          <p14:tracePt t="324824" x="8308975" y="3816350"/>
          <p14:tracePt t="324826" x="8301038" y="3832225"/>
          <p14:tracePt t="324841" x="8283575" y="3875088"/>
          <p14:tracePt t="324857" x="8275638" y="3883025"/>
          <p14:tracePt t="324879" x="8275638" y="3892550"/>
          <p14:tracePt t="324891" x="8266113" y="3900488"/>
          <p14:tracePt t="324908" x="8258175" y="3935413"/>
          <p14:tracePt t="324912" x="8250238" y="3935413"/>
          <p14:tracePt t="324914" x="8240713" y="3943350"/>
          <p14:tracePt t="324926" x="8240713" y="3976688"/>
          <p14:tracePt t="324942" x="8224838" y="4037013"/>
          <p14:tracePt t="324957" x="8215313" y="4070350"/>
          <p14:tracePt t="324958" x="8215313" y="4079875"/>
          <p14:tracePt t="324974" x="8199438" y="4121150"/>
          <p14:tracePt t="324975" x="8199438" y="4138613"/>
          <p14:tracePt t="324991" x="8181975" y="4189413"/>
          <p14:tracePt t="325007" x="8174038" y="4214813"/>
          <p14:tracePt t="325008" x="8174038" y="4224338"/>
          <p14:tracePt t="325024" x="8164513" y="4257675"/>
          <p14:tracePt t="325025" x="8164513" y="4275138"/>
          <p14:tracePt t="325040" x="8156575" y="4308475"/>
          <p14:tracePt t="325058" x="8147050" y="4341813"/>
          <p14:tracePt t="325061" x="8139113" y="4359275"/>
          <p14:tracePt t="325074" x="8131175" y="4376738"/>
          <p14:tracePt t="325090" x="8131175" y="4402138"/>
          <p14:tracePt t="325107" x="8121650" y="4410075"/>
          <p14:tracePt t="325125" x="8121650" y="4419600"/>
          <p14:tracePt t="325141" x="8113713" y="4419600"/>
          <p14:tracePt t="325274" x="8105775" y="4410075"/>
          <p14:tracePt t="325286" x="8096250" y="4394200"/>
          <p14:tracePt t="325295" x="8080375" y="4359275"/>
          <p14:tracePt t="325307" x="8070850" y="4325938"/>
          <p14:tracePt t="325310" x="8054975" y="4308475"/>
          <p14:tracePt t="325324" x="8054975" y="4265613"/>
          <p14:tracePt t="325325" x="8054975" y="4249738"/>
          <p14:tracePt t="325341" x="8045450" y="4156075"/>
          <p14:tracePt t="325357" x="8037513" y="4138613"/>
          <p14:tracePt t="325374" x="8029575" y="4105275"/>
          <p14:tracePt t="325376" x="8020050" y="4079875"/>
          <p14:tracePt t="325391" x="8004175" y="4052888"/>
          <p14:tracePt t="325408" x="7969250" y="4011613"/>
          <p14:tracePt t="325425" x="7951788" y="3986213"/>
          <p14:tracePt t="325426" x="7951788" y="3976688"/>
          <p14:tracePt t="325440" x="7943850" y="3960813"/>
          <p14:tracePt t="325457" x="7926388" y="3943350"/>
          <p14:tracePt t="325474" x="7910513" y="3925888"/>
          <p14:tracePt t="325476" x="7900988" y="3900488"/>
          <p14:tracePt t="325492" x="7850188" y="3883025"/>
          <p14:tracePt t="325507" x="7688263" y="3849688"/>
          <p14:tracePt t="325510" x="7629525" y="3832225"/>
          <p14:tracePt t="325523" x="7391400" y="3832225"/>
          <p14:tracePt t="325543" x="6924675" y="3867150"/>
          <p14:tracePt t="325549" x="6653213" y="3935413"/>
          <p14:tracePt t="325552" x="6508750" y="3968750"/>
          <p14:tracePt t="325557" x="6364288" y="3994150"/>
          <p14:tracePt t="325558" x="6235700" y="4037013"/>
          <p14:tracePt t="325574" x="5862638" y="4138613"/>
          <p14:tracePt t="325575" x="5743575" y="4171950"/>
          <p14:tracePt t="325590" x="5292725" y="4257675"/>
          <p14:tracePt t="325608" x="4724400" y="4351338"/>
          <p14:tracePt t="325624" x="4384675" y="4376738"/>
          <p14:tracePt t="325626" x="4265613" y="4376738"/>
          <p14:tracePt t="325629" x="4137025" y="4402138"/>
          <p14:tracePt t="325641" x="3797300" y="4410075"/>
          <p14:tracePt t="325658" x="3389313" y="4445000"/>
          <p14:tracePt t="325662" x="3287713" y="4452938"/>
          <p14:tracePt t="325665" x="3186113" y="4470400"/>
          <p14:tracePt t="325674" x="3024188" y="4478338"/>
          <p14:tracePt t="325676" x="2955925" y="4478338"/>
          <p14:tracePt t="325692" x="2727325" y="4478338"/>
          <p14:tracePt t="325709" x="2600325" y="4478338"/>
          <p14:tracePt t="325711" x="2574925" y="4478338"/>
          <p14:tracePt t="325724" x="2506663" y="4478338"/>
          <p14:tracePt t="325727" x="2481263" y="4478338"/>
          <p14:tracePt t="325740" x="2395538" y="4495800"/>
          <p14:tracePt t="325741" x="2362200" y="4503738"/>
          <p14:tracePt t="325757" x="2141538" y="4554538"/>
          <p14:tracePt t="325773" x="1893888" y="4579938"/>
          <p14:tracePt t="325774" x="1817688" y="4597400"/>
          <p14:tracePt t="325790" x="1470025" y="4614863"/>
          <p14:tracePt t="325807" x="1036638" y="4614863"/>
          <p14:tracePt t="325824" x="765175" y="4614863"/>
          <p14:tracePt t="325825" x="704850" y="4614863"/>
          <p14:tracePt t="325840" x="517525" y="4614863"/>
          <p14:tracePt t="325842" x="458788" y="4605338"/>
          <p14:tracePt t="325858" x="373063" y="4589463"/>
          <p14:tracePt t="325862" x="357188" y="4589463"/>
          <p14:tracePt t="325865" x="347663" y="4589463"/>
          <p14:tracePt t="325874" x="331788" y="4589463"/>
          <p14:tracePt t="325877" x="322263" y="4589463"/>
          <p14:tracePt t="325906" x="314325" y="4589463"/>
          <p14:tracePt t="325918" x="314325" y="4579938"/>
          <p14:tracePt t="325924" x="314325" y="4572000"/>
          <p14:tracePt t="325942" x="339725" y="4513263"/>
          <p14:tracePt t="325957" x="382588" y="4460875"/>
          <p14:tracePt t="325973" x="415925" y="4435475"/>
          <p14:tracePt t="325974" x="425450" y="4419600"/>
          <p14:tracePt t="325990" x="458788" y="4402138"/>
          <p14:tracePt t="325991" x="466725" y="4394200"/>
          <p14:tracePt t="326007" x="560388" y="4351338"/>
          <p14:tracePt t="326023" x="628650" y="4333875"/>
          <p14:tracePt t="326024" x="646113" y="4325938"/>
          <p14:tracePt t="326040" x="704850" y="4308475"/>
          <p14:tracePt t="326041" x="722313" y="4300538"/>
          <p14:tracePt t="326057" x="841375" y="4291013"/>
          <p14:tracePt t="326074" x="1054100" y="4257675"/>
          <p14:tracePt t="326077" x="1112838" y="4257675"/>
          <p14:tracePt t="326091" x="1308100" y="4257675"/>
          <p14:tracePt t="326108" x="1708150" y="4333875"/>
          <p14:tracePt t="326111" x="1776413" y="4341813"/>
          <p14:tracePt t="326124" x="1997075" y="4384675"/>
          <p14:tracePt t="326127" x="2055813" y="4384675"/>
          <p14:tracePt t="326130" x="2116138" y="4384675"/>
          <p14:tracePt t="326140" x="2200275" y="4384675"/>
          <p14:tracePt t="326141" x="2235200" y="4384675"/>
          <p14:tracePt t="326157" x="2336800" y="4368800"/>
          <p14:tracePt t="326173" x="2395538" y="4351338"/>
          <p14:tracePt t="326174" x="2420938" y="4341813"/>
          <p14:tracePt t="326190" x="2524125" y="4325938"/>
          <p14:tracePt t="326191" x="2582863" y="4316413"/>
          <p14:tracePt t="326208" x="2973388" y="4283075"/>
          <p14:tracePt t="326224" x="3186113" y="4283075"/>
          <p14:tracePt t="326225" x="3262313" y="4283075"/>
          <p14:tracePt t="326240" x="3432175" y="4283075"/>
          <p14:tracePt t="326241" x="3467100" y="4283075"/>
          <p14:tracePt t="326257" x="3533775" y="4283075"/>
          <p14:tracePt t="326261" x="3543300" y="4283075"/>
          <p14:tracePt t="326335" x="3533775" y="4283075"/>
          <p14:tracePt t="326344" x="3508375" y="4291013"/>
          <p14:tracePt t="326350" x="3492500" y="4291013"/>
          <p14:tracePt t="326373" x="3330575" y="4291013"/>
          <p14:tracePt t="326375" x="3270250" y="4291013"/>
          <p14:tracePt t="326390" x="3049588" y="4308475"/>
          <p14:tracePt t="326391" x="2982913" y="4308475"/>
          <p14:tracePt t="326406" x="2668588" y="4325938"/>
          <p14:tracePt t="326423" x="2379663" y="4333875"/>
          <p14:tracePt t="326424" x="2311400" y="4333875"/>
          <p14:tracePt t="326440" x="2132013" y="4333875"/>
          <p14:tracePt t="326441" x="2090738" y="4333875"/>
          <p14:tracePt t="326457" x="1987550" y="4333875"/>
          <p14:tracePt t="326536" x="2005013" y="4333875"/>
          <p14:tracePt t="326544" x="2047875" y="4333875"/>
          <p14:tracePt t="326550" x="2090738" y="4333875"/>
          <p14:tracePt t="326574" x="2208213" y="4333875"/>
          <p14:tracePt t="326577" x="2225675" y="4325938"/>
          <p14:tracePt t="326579" x="2251075" y="4316413"/>
          <p14:tracePt t="326590" x="2293938" y="4300538"/>
          <p14:tracePt t="326592" x="2301875" y="4300538"/>
          <p14:tracePt t="326606" x="2370138" y="4275138"/>
          <p14:tracePt t="326623" x="2446338" y="4249738"/>
          <p14:tracePt t="326625" x="2455863" y="4249738"/>
          <p14:tracePt t="326640" x="2514600" y="4232275"/>
          <p14:tracePt t="326641" x="2524125" y="4232275"/>
          <p14:tracePt t="326656" x="2600325" y="4224338"/>
          <p14:tracePt t="326673" x="2693988" y="4224338"/>
          <p14:tracePt t="326690" x="2770188" y="4224338"/>
          <p14:tracePt t="326692" x="2795588" y="4224338"/>
          <p14:tracePt t="326708" x="2871788" y="4224338"/>
          <p14:tracePt t="326725" x="2955925" y="4224338"/>
          <p14:tracePt t="326727" x="2973388" y="4224338"/>
          <p14:tracePt t="326740" x="2998788" y="4224338"/>
          <p14:tracePt t="326742" x="3008313" y="4224338"/>
          <p14:tracePt t="326756" x="3033713" y="4224338"/>
          <p14:tracePt t="326757" x="3049588" y="4224338"/>
          <p14:tracePt t="326773" x="3067050" y="4224338"/>
          <p14:tracePt t="326810" x="3074988" y="4224338"/>
          <p14:tracePt t="326854" x="3067050" y="4224338"/>
          <p14:tracePt t="326862" x="3059113" y="4224338"/>
          <p14:tracePt t="326878" x="3008313" y="4224338"/>
          <p14:tracePt t="326883" x="2990850" y="4224338"/>
          <p14:tracePt t="326884" x="2982913" y="4224338"/>
          <p14:tracePt t="326891" x="2965450" y="4224338"/>
          <p14:tracePt t="326893" x="2955925" y="4224338"/>
          <p14:tracePt t="326908" x="2863850" y="4224338"/>
          <p14:tracePt t="326923" x="2752725" y="4224338"/>
          <p14:tracePt t="326939" x="2684463" y="4224338"/>
          <p14:tracePt t="326956" x="2668588" y="4224338"/>
          <p14:tracePt t="326973" x="2651125" y="4224338"/>
          <p14:tracePt t="327047" x="2659063" y="4224338"/>
          <p14:tracePt t="327050" x="2668588" y="4224338"/>
          <p14:tracePt t="327061" x="2735263" y="4224338"/>
          <p14:tracePt t="327064" x="2760663" y="4214813"/>
          <p14:tracePt t="327073" x="2838450" y="4197350"/>
          <p14:tracePt t="327090" x="3024188" y="4156075"/>
          <p14:tracePt t="327093" x="3074988" y="4146550"/>
          <p14:tracePt t="327106" x="3168650" y="4130675"/>
          <p14:tracePt t="327107" x="3211513" y="4121150"/>
          <p14:tracePt t="327124" x="3441700" y="4087813"/>
          <p14:tracePt t="327127" x="3482975" y="4087813"/>
          <p14:tracePt t="327139" x="3652838" y="4087813"/>
          <p14:tracePt t="327156" x="3873500" y="4087813"/>
          <p14:tracePt t="327174" x="4060825" y="4087813"/>
          <p14:tracePt t="327189" x="4103688" y="4087813"/>
          <p14:tracePt t="327190" x="4111625" y="4087813"/>
          <p14:tracePt t="327210" x="4121150" y="4087813"/>
          <p14:tracePt t="327277" x="4111625" y="4087813"/>
          <p14:tracePt t="327285" x="4103688" y="4087813"/>
          <p14:tracePt t="327293" x="4070350" y="4087813"/>
          <p14:tracePt t="327298" x="4035425" y="4087813"/>
          <p14:tracePt t="327301" x="4002088" y="4087813"/>
          <p14:tracePt t="327304" x="3976688" y="4087813"/>
          <p14:tracePt t="327311" x="3933825" y="4087813"/>
          <p14:tracePt t="327312" x="3883025" y="4087813"/>
          <p14:tracePt t="327324" x="3729038" y="4087813"/>
          <p14:tracePt t="327339" x="3525838" y="4079875"/>
          <p14:tracePt t="327342" x="3467100" y="4079875"/>
          <p14:tracePt t="327356" x="3330575" y="4079875"/>
          <p14:tracePt t="327358" x="3287713" y="4079875"/>
          <p14:tracePt t="327373" x="3168650" y="4087813"/>
          <p14:tracePt t="327389" x="3117850" y="4105275"/>
          <p14:tracePt t="327417" x="3117850" y="4113213"/>
          <p14:tracePt t="327441" x="3135313" y="4113213"/>
          <p14:tracePt t="327446" x="3143250" y="4113213"/>
          <p14:tracePt t="327456" x="3160713" y="4113213"/>
          <p14:tracePt t="327458" x="3168650" y="4113213"/>
          <p14:tracePt t="327473" x="3219450" y="4113213"/>
          <p14:tracePt t="327490" x="3279775" y="4113213"/>
          <p14:tracePt t="327493" x="3305175" y="4113213"/>
          <p14:tracePt t="327496" x="3330575" y="4113213"/>
          <p14:tracePt t="327506" x="3381375" y="4113213"/>
          <p14:tracePt t="327508" x="3424238" y="4113213"/>
          <p14:tracePt t="327522" x="3568700" y="4113213"/>
          <p14:tracePt t="327523" x="3627438" y="4113213"/>
          <p14:tracePt t="327539" x="3941763" y="4113213"/>
          <p14:tracePt t="327556" x="4306888" y="4113213"/>
          <p14:tracePt t="327558" x="4392613" y="4113213"/>
          <p14:tracePt t="327573" x="4656138" y="4130675"/>
          <p14:tracePt t="327589" x="4765675" y="4130675"/>
          <p14:tracePt t="327591" x="4775200" y="4130675"/>
          <p14:tracePt t="327606" x="4808538" y="4130675"/>
          <p14:tracePt t="327796" x="4800600" y="4130675"/>
          <p14:tracePt t="327803" x="4775200" y="4130675"/>
          <p14:tracePt t="327809" x="4749800" y="4130675"/>
          <p14:tracePt t="327812" x="4740275" y="4130675"/>
          <p14:tracePt t="327823" x="4673600" y="4138613"/>
          <p14:tracePt t="327827" x="4646613" y="4138613"/>
          <p14:tracePt t="327831" x="4613275" y="4138613"/>
          <p14:tracePt t="327839" x="4554538" y="4146550"/>
          <p14:tracePt t="327841" x="4529138" y="4146550"/>
          <p14:tracePt t="327856" x="4443413" y="4156075"/>
          <p14:tracePt t="327857" x="4400550" y="4156075"/>
          <p14:tracePt t="327872" x="4273550" y="4156075"/>
          <p14:tracePt t="327877" x="4240213" y="4156075"/>
          <p14:tracePt t="327889" x="4137025" y="4171950"/>
          <p14:tracePt t="327905" x="4052888" y="4171950"/>
          <p14:tracePt t="327907" x="4027488" y="4189413"/>
          <p14:tracePt t="327922" x="4010025" y="4197350"/>
          <p14:tracePt t="327939" x="4002088" y="4197350"/>
          <p14:tracePt t="328041" x="4017963" y="4197350"/>
          <p14:tracePt t="328049" x="4044950" y="4197350"/>
          <p14:tracePt t="328056" x="4060825" y="4197350"/>
          <p14:tracePt t="328058" x="4086225" y="4197350"/>
          <p14:tracePt t="328072" x="4214813" y="4171950"/>
          <p14:tracePt t="328088" x="4476750" y="4138613"/>
          <p14:tracePt t="328105" x="4775200" y="4062413"/>
          <p14:tracePt t="328108" x="4851400" y="4044950"/>
          <p14:tracePt t="328122" x="5003800" y="3986213"/>
          <p14:tracePt t="328123" x="5054600" y="3976688"/>
          <p14:tracePt t="328140" x="5183188" y="3943350"/>
          <p14:tracePt t="328143" x="5216525" y="3943350"/>
          <p14:tracePt t="328145" x="5233988" y="3935413"/>
          <p14:tracePt t="328155" x="5267325" y="3935413"/>
          <p14:tracePt t="328172" x="5267325" y="3925888"/>
          <p14:tracePt t="331174" x="5267325" y="3935413"/>
          <p14:tracePt t="331182" x="5267325" y="3943350"/>
          <p14:tracePt t="331195" x="5267325" y="3976688"/>
          <p14:tracePt t="331205" x="5267325" y="4002088"/>
          <p14:tracePt t="331220" x="5259388" y="4027488"/>
          <p14:tracePt t="331237" x="5233988" y="4087813"/>
          <p14:tracePt t="331253" x="5233988" y="4113213"/>
          <p14:tracePt t="331254" x="5233988" y="4121150"/>
          <p14:tracePt t="331270" x="5199063" y="4189413"/>
          <p14:tracePt t="331286" x="5173663" y="4265613"/>
          <p14:tracePt t="331303" x="5165725" y="4283075"/>
          <p14:tracePt t="331322" x="5157788" y="4300538"/>
          <p14:tracePt t="331338" x="5157788" y="4316413"/>
          <p14:tracePt t="331342" x="5157788" y="4325938"/>
          <p14:tracePt t="331355" x="5157788" y="4333875"/>
          <p14:tracePt t="331357" x="5157788" y="4341813"/>
          <p14:tracePt t="331371" x="5157788" y="4351338"/>
          <p14:tracePt t="331372" x="5148263" y="4359275"/>
          <p14:tracePt t="331578" x="5140325" y="4359275"/>
          <p14:tracePt t="331617" x="5140325" y="4351338"/>
          <p14:tracePt t="331624" x="5140325" y="4333875"/>
          <p14:tracePt t="331637" x="5140325" y="4308475"/>
          <p14:tracePt t="331655" x="5140325" y="4283075"/>
          <p14:tracePt t="331659" x="5140325" y="4275138"/>
          <p14:tracePt t="331663" x="5140325" y="4265613"/>
          <p14:tracePt t="331671" x="5140325" y="4257675"/>
          <p14:tracePt t="331687" x="5140325" y="4240213"/>
          <p14:tracePt t="331709" x="5148263" y="4240213"/>
          <p14:tracePt t="331778" x="5148263" y="4232275"/>
          <p14:tracePt t="331797" x="5165725" y="4232275"/>
          <p14:tracePt t="331801" x="5173663" y="4224338"/>
          <p14:tracePt t="331812" x="5173663" y="4214813"/>
          <p14:tracePt t="331874" x="5183188" y="4214813"/>
          <p14:tracePt t="331879" x="5191125" y="4214813"/>
          <p14:tracePt t="331887" x="5208588" y="4214813"/>
          <p14:tracePt t="331891" x="5216525" y="4214813"/>
          <p14:tracePt t="331904" x="5276850" y="4214813"/>
          <p14:tracePt t="331907" x="5302250" y="4214813"/>
          <p14:tracePt t="331911" x="5327650" y="4214813"/>
          <p14:tracePt t="331920" x="5368925" y="4214813"/>
          <p14:tracePt t="331937" x="5446713" y="4232275"/>
          <p14:tracePt t="331953" x="5513388" y="4232275"/>
          <p14:tracePt t="331970" x="5607050" y="4240213"/>
          <p14:tracePt t="331972" x="5616575" y="4240213"/>
          <p14:tracePt t="331988" x="5708650" y="4240213"/>
          <p14:tracePt t="332003" x="5776913" y="4240213"/>
          <p14:tracePt t="332005" x="5811838" y="4240213"/>
          <p14:tracePt t="332020" x="5921375" y="4275138"/>
          <p14:tracePt t="332022" x="5964238" y="4275138"/>
          <p14:tracePt t="332036" x="6075363" y="4300538"/>
          <p14:tracePt t="332053" x="6184900" y="4308475"/>
          <p14:tracePt t="332070" x="6261100" y="4308475"/>
          <p14:tracePt t="332072" x="6286500" y="4308475"/>
          <p14:tracePt t="332087" x="6448425" y="4341813"/>
          <p14:tracePt t="332091" x="6508750" y="4368800"/>
          <p14:tracePt t="332095" x="6559550" y="4376738"/>
          <p14:tracePt t="332104" x="6678613" y="4402138"/>
          <p14:tracePt t="332121" x="6873875" y="4445000"/>
          <p14:tracePt t="332124" x="6924675" y="4445000"/>
          <p14:tracePt t="332138" x="7069138" y="4445000"/>
          <p14:tracePt t="332154" x="7170738" y="4445000"/>
          <p14:tracePt t="332156" x="7188200" y="4445000"/>
          <p14:tracePt t="332170" x="7196138" y="4452938"/>
          <p14:tracePt t="332188" x="7204075" y="4452938"/>
          <p14:tracePt t="332205" x="7213600" y="4452938"/>
          <p14:tracePt t="332211" x="7229475" y="4452938"/>
          <p14:tracePt t="332213" x="7239000" y="4452938"/>
          <p14:tracePt t="332220" x="7246938" y="4452938"/>
          <p14:tracePt t="332236" x="7281863" y="4452938"/>
          <p14:tracePt t="332253" x="7332663" y="4452938"/>
          <p14:tracePt t="332270" x="7348538" y="4452938"/>
          <p14:tracePt t="332286" x="7373938" y="4435475"/>
          <p14:tracePt t="332288" x="7383463" y="4435475"/>
          <p14:tracePt t="332303" x="7467600" y="4435475"/>
          <p14:tracePt t="332319" x="7621588" y="4384675"/>
          <p14:tracePt t="332322" x="7680325" y="4376738"/>
          <p14:tracePt t="332337" x="7842250" y="4341813"/>
          <p14:tracePt t="332339" x="7900988" y="4325938"/>
          <p14:tracePt t="332354" x="8054975" y="4291013"/>
          <p14:tracePt t="332357" x="8070850" y="4283075"/>
          <p14:tracePt t="332370" x="8113713" y="4283075"/>
          <p14:tracePt t="332373" x="8121650" y="4275138"/>
          <p14:tracePt t="332437" x="8121650" y="4257675"/>
          <p14:tracePt t="332458" x="8121650" y="4240213"/>
          <p14:tracePt t="332466" x="8113713" y="4224338"/>
          <p14:tracePt t="332470" x="8113713" y="4214813"/>
          <p14:tracePt t="332486" x="8088313" y="4171950"/>
          <p14:tracePt t="332502" x="8070850" y="4146550"/>
          <p14:tracePt t="332519" x="8054975" y="4121150"/>
          <p14:tracePt t="332536" x="8054975" y="4105275"/>
          <p14:tracePt t="332562" x="8054975" y="4095750"/>
          <p14:tracePt t="332572" x="8037513" y="4087813"/>
          <p14:tracePt t="332588" x="8029575" y="4087813"/>
          <p14:tracePt t="332604" x="8004175" y="4079875"/>
          <p14:tracePt t="332622" x="7977188" y="4052888"/>
          <p14:tracePt t="332624" x="7951788" y="4044950"/>
          <p14:tracePt t="332636" x="7926388" y="4044950"/>
          <p14:tracePt t="332637" x="7910513" y="4044950"/>
          <p14:tracePt t="332653" x="7842250" y="4037013"/>
          <p14:tracePt t="332669" x="7766050" y="4037013"/>
          <p14:tracePt t="332670" x="7748588" y="4037013"/>
          <p14:tracePt t="332686" x="7680325" y="4037013"/>
          <p14:tracePt t="332687" x="7662863" y="4037013"/>
          <p14:tracePt t="332703" x="7646988" y="4037013"/>
          <p14:tracePt t="332872" x="7637463" y="4027488"/>
          <p14:tracePt t="332899" x="7637463" y="4019550"/>
          <p14:tracePt t="333174" x="7637463" y="4011613"/>
          <p14:tracePt t="333199" x="7637463" y="4002088"/>
          <p14:tracePt t="333250" x="7637463" y="3994150"/>
          <p14:tracePt t="333259" x="7637463" y="3986213"/>
          <p14:tracePt t="333288" x="7637463" y="3976688"/>
          <p14:tracePt t="333589" x="7637463" y="3986213"/>
          <p14:tracePt t="333607" x="7637463" y="3994150"/>
          <p14:tracePt t="333621" x="7637463" y="4002088"/>
          <p14:tracePt t="333632" x="7637463" y="4019550"/>
          <p14:tracePt t="333665" x="7637463" y="4037013"/>
          <p14:tracePt t="333697" x="7637463" y="4044950"/>
          <p14:tracePt t="333723" x="7637463" y="4052888"/>
          <p14:tracePt t="333757" x="7637463" y="4062413"/>
          <p14:tracePt t="333801" x="7637463" y="4070350"/>
          <p14:tracePt t="334085" x="7646988" y="4070350"/>
          <p14:tracePt t="334097" x="7654925" y="4052888"/>
          <p14:tracePt t="334106" x="7662863" y="4044950"/>
          <p14:tracePt t="334119" x="7688263" y="4019550"/>
          <p14:tracePt t="334135" x="7697788" y="3994150"/>
          <p14:tracePt t="334138" x="7715250" y="3986213"/>
          <p14:tracePt t="334152" x="7740650" y="3951288"/>
          <p14:tracePt t="334154" x="7756525" y="3943350"/>
          <p14:tracePt t="334157" x="7766050" y="3943350"/>
          <p14:tracePt t="334168" x="7781925" y="3925888"/>
          <p14:tracePt t="334185" x="7816850" y="3892550"/>
          <p14:tracePt t="334186" x="7824788" y="3892550"/>
          <p14:tracePt t="334201" x="7842250" y="3867150"/>
          <p14:tracePt t="334218" x="7867650" y="3841750"/>
          <p14:tracePt t="334219" x="7875588" y="3841750"/>
          <p14:tracePt t="334235" x="7910513" y="3824288"/>
          <p14:tracePt t="334236" x="7910513" y="3816350"/>
          <p14:tracePt t="334252" x="7935913" y="3798888"/>
          <p14:tracePt t="334269" x="7961313" y="3773488"/>
          <p14:tracePt t="334285" x="7977188" y="3756025"/>
          <p14:tracePt t="334288" x="7986713" y="3748088"/>
          <p14:tracePt t="334301" x="7994650" y="3738563"/>
          <p14:tracePt t="334318" x="8012113" y="3730625"/>
          <p14:tracePt t="334344" x="8020050" y="3713163"/>
          <p14:tracePt t="334397" x="8029575" y="3705225"/>
          <p14:tracePt t="334428" x="8037513" y="3697288"/>
          <p14:tracePt t="337770" x="8037513" y="3687763"/>
          <p14:tracePt t="337826" x="8037513" y="3697288"/>
          <p14:tracePt t="337835" x="8037513" y="3705225"/>
          <p14:tracePt t="337840" x="8037513" y="3713163"/>
          <p14:tracePt t="337869" x="8029575" y="3722688"/>
          <p14:tracePt t="337994" x="8020050" y="3722688"/>
          <p14:tracePt t="338006" x="8012113" y="3730625"/>
          <p14:tracePt t="338024" x="8004175" y="3730625"/>
          <p14:tracePt t="338034" x="7994650" y="3738563"/>
          <p14:tracePt t="338049" x="7969250" y="3756025"/>
          <p14:tracePt t="338052" x="7961313" y="3756025"/>
          <p14:tracePt t="338066" x="7935913" y="3781425"/>
          <p14:tracePt t="338067" x="7918450" y="3781425"/>
          <p14:tracePt t="338082" x="7859713" y="3806825"/>
          <p14:tracePt t="338099" x="7791450" y="3832225"/>
          <p14:tracePt t="338116" x="7723188" y="3857625"/>
          <p14:tracePt t="338118" x="7697788" y="3857625"/>
          <p14:tracePt t="338132" x="7637463" y="3875088"/>
          <p14:tracePt t="338133" x="7604125" y="3883025"/>
          <p14:tracePt t="338149" x="7477125" y="3917950"/>
          <p14:tracePt t="338150" x="7434263" y="3925888"/>
          <p14:tracePt t="338166" x="7188200" y="3986213"/>
          <p14:tracePt t="338182" x="6889750" y="4070350"/>
          <p14:tracePt t="338183" x="6813550" y="4095750"/>
          <p14:tracePt t="338199" x="6610350" y="4138613"/>
          <p14:tracePt t="338201" x="6534150" y="4146550"/>
          <p14:tracePt t="338216" x="6354763" y="4189413"/>
          <p14:tracePt t="338218" x="6303963" y="4206875"/>
          <p14:tracePt t="338233" x="6126163" y="4214813"/>
          <p14:tracePt t="338249" x="5964238" y="4232275"/>
          <p14:tracePt t="338253" x="5921375" y="4232275"/>
          <p14:tracePt t="338266" x="5768975" y="4249738"/>
          <p14:tracePt t="338268" x="5726113" y="4257675"/>
          <p14:tracePt t="338283" x="5513388" y="4291013"/>
          <p14:tracePt t="338300" x="5284788" y="4359275"/>
          <p14:tracePt t="338303" x="5224463" y="4368800"/>
          <p14:tracePt t="338316" x="5046663" y="4376738"/>
          <p14:tracePt t="338318" x="4995863" y="4376738"/>
          <p14:tracePt t="338334" x="4800600" y="4376738"/>
          <p14:tracePt t="338350" x="4673600" y="4384675"/>
          <p14:tracePt t="338351" x="4630738" y="4384675"/>
          <p14:tracePt t="338366" x="4494213" y="4410075"/>
          <p14:tracePt t="338368" x="4435475" y="4410075"/>
          <p14:tracePt t="338384" x="4103688" y="4419600"/>
          <p14:tracePt t="338399" x="3857625" y="4452938"/>
          <p14:tracePt t="338401" x="3781425" y="4460875"/>
          <p14:tracePt t="338416" x="3525838" y="4478338"/>
          <p14:tracePt t="338418" x="3449638" y="4495800"/>
          <p14:tracePt t="338434" x="3092450" y="4513263"/>
          <p14:tracePt t="338450" x="2879725" y="4521200"/>
          <p14:tracePt t="338451" x="2820988" y="4538663"/>
          <p14:tracePt t="338466" x="2668588" y="4538663"/>
          <p14:tracePt t="338468" x="2625725" y="4538663"/>
          <p14:tracePt t="338482" x="2489200" y="4538663"/>
          <p14:tracePt t="338484" x="2446338" y="4538663"/>
          <p14:tracePt t="338500" x="2352675" y="4538663"/>
          <p14:tracePt t="338503" x="2311400" y="4538663"/>
          <p14:tracePt t="338506" x="2251075" y="4538663"/>
          <p14:tracePt t="338516" x="2174875" y="4538663"/>
          <p14:tracePt t="338518" x="2132013" y="4538663"/>
          <p14:tracePt t="338533" x="1962150" y="4564063"/>
          <p14:tracePt t="338549" x="1835150" y="4579938"/>
          <p14:tracePt t="338565" x="1749425" y="4589463"/>
          <p14:tracePt t="338568" x="1733550" y="4589463"/>
          <p14:tracePt t="338582" x="1708150" y="4589463"/>
          <p14:tracePt t="338599" x="1690688" y="4589463"/>
          <p14:tracePt t="338624" x="1682750" y="4589463"/>
          <p14:tracePt t="338634" x="1673225" y="4579938"/>
          <p14:tracePt t="338638" x="1665288" y="4579938"/>
          <p14:tracePt t="338649" x="1657350" y="4579938"/>
          <p14:tracePt t="338651" x="1647825" y="4572000"/>
          <p14:tracePt t="338666" x="1622425" y="4564063"/>
          <p14:tracePt t="338668" x="1614488" y="4564063"/>
          <p14:tracePt t="338682" x="1589088" y="4546600"/>
          <p14:tracePt t="338699" x="1554163" y="4538663"/>
          <p14:tracePt t="338703" x="1546225" y="4538663"/>
          <p14:tracePt t="338716" x="1528763" y="4529138"/>
          <p14:tracePt t="338718" x="1520825" y="4529138"/>
          <p14:tracePt t="338732" x="1503363" y="4529138"/>
          <p14:tracePt t="338733" x="1495425" y="4529138"/>
          <p14:tracePt t="338749" x="1470025" y="4529138"/>
          <p14:tracePt t="338771" x="1452563" y="4513263"/>
          <p14:tracePt t="338791" x="1444625" y="4513263"/>
          <p14:tracePt t="338805" x="1435100" y="4513263"/>
          <p14:tracePt t="338818" x="1427163" y="4503738"/>
          <p14:tracePt t="338836" x="1419225" y="4495800"/>
          <p14:tracePt t="338851" x="1409700" y="4495800"/>
          <p14:tracePt t="338855" x="1401763" y="4495800"/>
          <p14:tracePt t="338871" x="1393825" y="4495800"/>
          <p14:tracePt t="338883" x="1384300" y="4495800"/>
          <p14:tracePt t="338884" x="1376363" y="4495800"/>
          <p14:tracePt t="338899" x="1368425" y="4478338"/>
          <p14:tracePt t="338904" x="1358900" y="4478338"/>
          <p14:tracePt t="338915" x="1350963" y="4478338"/>
          <p14:tracePt t="338933" x="1343025" y="4478338"/>
          <p14:tracePt t="338950" x="1333500" y="4478338"/>
          <p14:tracePt t="338966" x="1317625" y="4478338"/>
          <p14:tracePt t="338983" x="1300163" y="4478338"/>
          <p14:tracePt t="339000" x="1290638" y="4478338"/>
          <p14:tracePt t="339018" x="1282700" y="4478338"/>
          <p14:tracePt t="339036" x="1274763" y="4478338"/>
          <p14:tracePt t="339092" x="1257300" y="4478338"/>
          <p14:tracePt t="339115" x="1249363" y="4470400"/>
          <p14:tracePt t="339130" x="1239838" y="4470400"/>
          <p14:tracePt t="339172" x="1223963" y="4470400"/>
          <p14:tracePt t="339198" x="1214438" y="4470400"/>
          <p14:tracePt t="339205" x="1214438" y="4460875"/>
          <p14:tracePt t="339220" x="1206500" y="4460875"/>
          <p14:tracePt t="339232" x="1198563" y="4460875"/>
          <p14:tracePt t="339234" x="1189038" y="4460875"/>
          <p14:tracePt t="339252" x="1181100" y="4460875"/>
          <p14:tracePt t="339266" x="1173163" y="4460875"/>
          <p14:tracePt t="339283" x="1163638" y="4460875"/>
          <p14:tracePt t="339300" x="1147763" y="4460875"/>
          <p14:tracePt t="339318" x="1130300" y="4460875"/>
          <p14:tracePt t="339342" x="1120775" y="4460875"/>
          <p14:tracePt t="339371" x="1112838" y="4460875"/>
          <p14:tracePt t="339405" x="1104900" y="4460875"/>
          <p14:tracePt t="339446" x="1095375" y="4460875"/>
          <p14:tracePt t="339454" x="1087438" y="4445000"/>
          <p14:tracePt t="339478" x="1079500" y="4445000"/>
          <p14:tracePt t="339499" x="1069975" y="4445000"/>
          <p14:tracePt t="339762" x="1079500" y="4445000"/>
          <p14:tracePt t="339769" x="1087438" y="4445000"/>
          <p14:tracePt t="339777" x="1104900" y="4445000"/>
          <p14:tracePt t="339799" x="1130300" y="4427538"/>
          <p14:tracePt t="339815" x="1155700" y="4427538"/>
          <p14:tracePt t="339817" x="1173163" y="4427538"/>
          <p14:tracePt t="339832" x="1214438" y="4427538"/>
          <p14:tracePt t="339833" x="1231900" y="4419600"/>
          <p14:tracePt t="339848" x="1282700" y="4410075"/>
          <p14:tracePt t="339866" x="1325563" y="4410075"/>
          <p14:tracePt t="339867" x="1343025" y="4410075"/>
          <p14:tracePt t="339882" x="1401763" y="4394200"/>
          <p14:tracePt t="339884" x="1427163" y="4394200"/>
          <p14:tracePt t="339898" x="1520825" y="4394200"/>
          <p14:tracePt t="339915" x="1579563" y="4394200"/>
          <p14:tracePt t="339931" x="1631950" y="4394200"/>
          <p14:tracePt t="339948" x="1647825" y="4394200"/>
          <p14:tracePt t="339950" x="1665288" y="4394200"/>
          <p14:tracePt t="339965" x="1708150" y="4394200"/>
          <p14:tracePt t="339982" x="1733550" y="4394200"/>
          <p14:tracePt t="339984" x="1749425" y="4394200"/>
          <p14:tracePt t="340001" x="1792288" y="4384675"/>
          <p14:tracePt t="340015" x="1801813" y="4384675"/>
          <p14:tracePt t="340017" x="1809750" y="4384675"/>
          <p14:tracePt t="340032" x="1827213" y="4384675"/>
          <p14:tracePt t="340048" x="1843088" y="4384675"/>
          <p14:tracePt t="340065" x="1868488" y="4384675"/>
          <p14:tracePt t="340082" x="1893888" y="4376738"/>
          <p14:tracePt t="340099" x="1928813" y="4368800"/>
          <p14:tracePt t="340115" x="1987550" y="4368800"/>
          <p14:tracePt t="340119" x="1997075" y="4368800"/>
          <p14:tracePt t="340132" x="2047875" y="4359275"/>
          <p14:tracePt t="340134" x="2065338" y="4351338"/>
          <p14:tracePt t="340148" x="2116138" y="4351338"/>
          <p14:tracePt t="340150" x="2124075" y="4351338"/>
          <p14:tracePt t="340165" x="2174875" y="4351338"/>
          <p14:tracePt t="340171" x="2192338" y="4351338"/>
          <p14:tracePt t="340181" x="2208213" y="4351338"/>
          <p14:tracePt t="340198" x="2225675" y="4351338"/>
          <p14:tracePt t="340199" x="2235200" y="4351338"/>
          <p14:tracePt t="340215" x="2251075" y="4351338"/>
          <p14:tracePt t="340232" x="2268538" y="4351338"/>
          <p14:tracePt t="340233" x="2276475" y="4351338"/>
          <p14:tracePt t="340248" x="2336800" y="4351338"/>
          <p14:tracePt t="340265" x="2379663" y="4351338"/>
          <p14:tracePt t="340282" x="2405063" y="4351338"/>
          <p14:tracePt t="340283" x="2420938" y="4351338"/>
          <p14:tracePt t="340311" x="2430463" y="4351338"/>
          <p14:tracePt t="340319" x="2438400" y="4351338"/>
          <p14:tracePt t="340332" x="2446338" y="4351338"/>
          <p14:tracePt t="340334" x="2455863" y="4351338"/>
          <p14:tracePt t="340348" x="2481263" y="4351338"/>
          <p14:tracePt t="340350" x="2497138" y="4351338"/>
          <p14:tracePt t="340365" x="2532063" y="4351338"/>
          <p14:tracePt t="340382" x="2557463" y="4351338"/>
          <p14:tracePt t="340384" x="2565400" y="4351338"/>
          <p14:tracePt t="340398" x="2590800" y="4351338"/>
          <p14:tracePt t="340400" x="2590800" y="4359275"/>
          <p14:tracePt t="340416" x="2641600" y="4359275"/>
          <p14:tracePt t="340432" x="2684463" y="4368800"/>
          <p14:tracePt t="340433" x="2701925" y="4376738"/>
          <p14:tracePt t="340448" x="2770188" y="4376738"/>
          <p14:tracePt t="340449" x="2795588" y="4376738"/>
          <p14:tracePt t="340467" x="2863850" y="4368800"/>
          <p14:tracePt t="340470" x="2871788" y="4368800"/>
          <p14:tracePt t="340482" x="2905125" y="4359275"/>
          <p14:tracePt t="340484" x="2922588" y="4351338"/>
          <p14:tracePt t="340498" x="2955925" y="4333875"/>
          <p14:tracePt t="340525" x="2973388" y="4333875"/>
          <p14:tracePt t="340541" x="2982913" y="4333875"/>
          <p14:tracePt t="340549" x="2990850" y="4333875"/>
          <p14:tracePt t="340566" x="3008313" y="4333875"/>
          <p14:tracePt t="340582" x="3033713" y="4333875"/>
          <p14:tracePt t="340585" x="3041650" y="4333875"/>
          <p14:tracePt t="340599" x="3059113" y="4333875"/>
          <p14:tracePt t="340616" x="3067050" y="4333875"/>
          <p14:tracePt t="340618" x="3084513" y="4333875"/>
          <p14:tracePt t="340632" x="3100388" y="4333875"/>
          <p14:tracePt t="340648" x="3127375" y="4333875"/>
          <p14:tracePt t="340650" x="3135313" y="4333875"/>
          <p14:tracePt t="340664" x="3178175" y="4333875"/>
          <p14:tracePt t="340681" x="3194050" y="4333875"/>
          <p14:tracePt t="340699" x="3228975" y="4333875"/>
          <p14:tracePt t="340703" x="3236913" y="4333875"/>
          <p14:tracePt t="340715" x="3254375" y="4333875"/>
          <p14:tracePt t="340732" x="3279775" y="4333875"/>
          <p14:tracePt t="340735" x="3287713" y="4333875"/>
          <p14:tracePt t="340749" x="3305175" y="4341813"/>
          <p14:tracePt t="340751" x="3313113" y="4341813"/>
          <p14:tracePt t="340766" x="3338513" y="4341813"/>
          <p14:tracePt t="340781" x="3348038" y="4351338"/>
          <p14:tracePt t="340797" x="3363913" y="4351338"/>
          <p14:tracePt t="340815" x="3398838" y="4351338"/>
          <p14:tracePt t="340831" x="3424238" y="4359275"/>
          <p14:tracePt t="340833" x="3432175" y="4359275"/>
          <p14:tracePt t="340848" x="3467100" y="4359275"/>
          <p14:tracePt t="340850" x="3475038" y="4359275"/>
          <p14:tracePt t="340853" x="3482975" y="4359275"/>
          <p14:tracePt t="340856" x="3492500" y="4359275"/>
          <p14:tracePt t="340864" x="3508375" y="4359275"/>
          <p14:tracePt t="340881" x="3543300" y="4359275"/>
          <p14:tracePt t="340881" x="3551238" y="4359275"/>
          <p14:tracePt t="340897" x="3559175" y="4359275"/>
          <p14:tracePt t="340914" x="3586163" y="4359275"/>
          <p14:tracePt t="340930" x="3602038" y="4359275"/>
          <p14:tracePt t="340947" x="3636963" y="4359275"/>
          <p14:tracePt t="340964" x="3678238" y="4359275"/>
          <p14:tracePt t="340981" x="3738563" y="4359275"/>
          <p14:tracePt t="340997" x="3771900" y="4368800"/>
          <p14:tracePt t="341014" x="3797300" y="4368800"/>
          <p14:tracePt t="341016" x="3806825" y="4368800"/>
          <p14:tracePt t="341030" x="3814763" y="4368800"/>
          <p14:tracePt t="341047" x="3832225" y="4368800"/>
          <p14:tracePt t="341064" x="3857625" y="4376738"/>
          <p14:tracePt t="341081" x="3873500" y="4376738"/>
          <p14:tracePt t="341098" x="3883025" y="4376738"/>
          <p14:tracePt t="341099" x="3890963" y="4376738"/>
          <p14:tracePt t="341122" x="3908425" y="4376738"/>
          <p14:tracePt t="341164" x="3916363" y="4376738"/>
          <p14:tracePt t="341175" x="3925888" y="4376738"/>
          <p14:tracePt t="341225" x="3933825" y="4376738"/>
          <p14:tracePt t="341235" x="3941763" y="4376738"/>
          <p14:tracePt t="341249" x="3951288" y="4376738"/>
          <p14:tracePt t="341265" x="3976688" y="4376738"/>
          <p14:tracePt t="341281" x="4002088" y="4368800"/>
          <p14:tracePt t="341284" x="4010025" y="4368800"/>
          <p14:tracePt t="341287" x="4017963" y="4368800"/>
          <p14:tracePt t="341297" x="4027488" y="4368800"/>
          <p14:tracePt t="341298" x="4035425" y="4359275"/>
          <p14:tracePt t="341314" x="4044950" y="4359275"/>
          <p14:tracePt t="341332" x="4052888" y="4359275"/>
          <p14:tracePt t="341348" x="4070350" y="4359275"/>
          <p14:tracePt t="341365" x="4070350" y="4351338"/>
          <p14:tracePt t="341382" x="4103688" y="4341813"/>
          <p14:tracePt t="341398" x="4111625" y="4341813"/>
          <p14:tracePt t="341401" x="4121150" y="4341813"/>
          <p14:tracePt t="341414" x="4121150" y="4333875"/>
          <p14:tracePt t="341431" x="4137025" y="4333875"/>
          <p14:tracePt t="341448" x="4146550" y="4333875"/>
          <p14:tracePt t="341464" x="4154488" y="4333875"/>
          <p14:tracePt t="341481" x="4162425" y="4325938"/>
          <p14:tracePt t="341497" x="4187825" y="4308475"/>
          <p14:tracePt t="341519" x="4205288" y="4300538"/>
          <p14:tracePt t="341538" x="4222750" y="4291013"/>
          <p14:tracePt t="341550" x="4240213" y="4291013"/>
          <p14:tracePt t="341567" x="4273550" y="4291013"/>
          <p14:tracePt t="341570" x="4291013" y="4291013"/>
          <p14:tracePt t="341582" x="4324350" y="4291013"/>
          <p14:tracePt t="341597" x="4367213" y="4291013"/>
          <p14:tracePt t="341614" x="4410075" y="4291013"/>
          <p14:tracePt t="341631" x="4435475" y="4291013"/>
          <p14:tracePt t="341647" x="4451350" y="4291013"/>
          <p14:tracePt t="341663" x="4460875" y="4291013"/>
          <p14:tracePt t="341665" x="4476750" y="4291013"/>
          <p14:tracePt t="341680" x="4511675" y="4291013"/>
          <p14:tracePt t="341697" x="4545013" y="4291013"/>
          <p14:tracePt t="341714" x="4554538" y="4291013"/>
          <p14:tracePt t="341716" x="4562475" y="4291013"/>
          <p14:tracePt t="341731" x="4570413" y="4291013"/>
          <p14:tracePt t="341735" x="4579938" y="4291013"/>
          <p14:tracePt t="341755" x="4595813" y="4291013"/>
          <p14:tracePt t="341774" x="4613275" y="4291013"/>
          <p14:tracePt t="341782" x="4630738" y="4291013"/>
          <p14:tracePt t="341797" x="4656138" y="4291013"/>
          <p14:tracePt t="341814" x="4689475" y="4291013"/>
          <p14:tracePt t="341831" x="4724400" y="4291013"/>
          <p14:tracePt t="341847" x="4749800" y="4291013"/>
          <p14:tracePt t="341849" x="4765675" y="4291013"/>
          <p14:tracePt t="341864" x="4783138" y="4291013"/>
          <p14:tracePt t="341881" x="4818063" y="4291013"/>
          <p14:tracePt t="341900" x="4833938" y="4291013"/>
          <p14:tracePt t="341916" x="4843463" y="4291013"/>
          <p14:tracePt t="341935" x="4851400" y="4291013"/>
          <p14:tracePt t="341946" x="4859338" y="4291013"/>
          <p14:tracePt t="341963" x="4876800" y="4291013"/>
          <p14:tracePt t="341980" x="4894263" y="4291013"/>
          <p14:tracePt t="341981" x="4902200" y="4291013"/>
          <p14:tracePt t="341997" x="4927600" y="4291013"/>
          <p14:tracePt t="342015" x="4953000" y="4291013"/>
          <p14:tracePt t="342033" x="4970463" y="4291013"/>
          <p14:tracePt t="342038" x="4978400" y="4291013"/>
          <p14:tracePt t="342042" x="4987925" y="4291013"/>
          <p14:tracePt t="342048" x="5003800" y="4291013"/>
          <p14:tracePt t="342064" x="5038725" y="4291013"/>
          <p14:tracePt t="342065" x="5046663" y="4291013"/>
          <p14:tracePt t="342080" x="5089525" y="4291013"/>
          <p14:tracePt t="342097" x="5122863" y="4291013"/>
          <p14:tracePt t="342114" x="5165725" y="4291013"/>
          <p14:tracePt t="342130" x="5173663" y="4291013"/>
          <p14:tracePt t="342147" x="5191125" y="4291013"/>
          <p14:tracePt t="342170" x="5208588" y="4291013"/>
          <p14:tracePt t="342187" x="5224463" y="4291013"/>
          <p14:tracePt t="342199" x="5233988" y="4291013"/>
          <p14:tracePt t="342204" x="5241925" y="4291013"/>
          <p14:tracePt t="342215" x="5249863" y="4291013"/>
          <p14:tracePt t="342231" x="5259388" y="4291013"/>
          <p14:tracePt t="342252" x="5276850" y="4291013"/>
          <p14:tracePt t="342264" x="5284788" y="4283075"/>
          <p14:tracePt t="342266" x="5292725" y="4283075"/>
          <p14:tracePt t="342280" x="5310188" y="4283075"/>
          <p14:tracePt t="342281" x="5318125" y="4283075"/>
          <p14:tracePt t="342297" x="5335588" y="4283075"/>
          <p14:tracePt t="342301" x="5353050" y="4283075"/>
          <p14:tracePt t="342314" x="5378450" y="4283075"/>
          <p14:tracePt t="342330" x="5394325" y="4291013"/>
          <p14:tracePt t="342331" x="5411788" y="4291013"/>
          <p14:tracePt t="342347" x="5429250" y="4300538"/>
          <p14:tracePt t="342367" x="5472113" y="4300538"/>
          <p14:tracePt t="342382" x="5497513" y="4300538"/>
          <p14:tracePt t="342397" x="5522913" y="4300538"/>
          <p14:tracePt t="342413" x="5548313" y="4300538"/>
          <p14:tracePt t="342431" x="5565775" y="4300538"/>
          <p14:tracePt t="342432" x="5573713" y="4300538"/>
          <p14:tracePt t="342447" x="5599113" y="4300538"/>
          <p14:tracePt t="342464" x="5616575" y="4300538"/>
          <p14:tracePt t="342465" x="5624513" y="4300538"/>
          <p14:tracePt t="342480" x="5641975" y="4300538"/>
          <p14:tracePt t="342497" x="5675313" y="4300538"/>
          <p14:tracePt t="342515" x="5692775" y="4300538"/>
          <p14:tracePt t="342530" x="5718175" y="4300538"/>
          <p14:tracePt t="342532" x="5726113" y="4300538"/>
          <p14:tracePt t="342547" x="5768975" y="4300538"/>
          <p14:tracePt t="342551" x="5776913" y="4300538"/>
          <p14:tracePt t="342554" x="5786438" y="4300538"/>
          <p14:tracePt t="342563" x="5802313" y="4300538"/>
          <p14:tracePt t="342580" x="5837238" y="4300538"/>
          <p14:tracePt t="342597" x="5853113" y="4300538"/>
          <p14:tracePt t="342599" x="5862638" y="4300538"/>
          <p14:tracePt t="342614" x="5905500" y="4300538"/>
          <p14:tracePt t="342617" x="5921375" y="4300538"/>
          <p14:tracePt t="342620" x="5930900" y="4300538"/>
          <p14:tracePt t="342630" x="5956300" y="4300538"/>
          <p14:tracePt t="342632" x="5964238" y="4300538"/>
          <p14:tracePt t="342648" x="5989638" y="4300538"/>
          <p14:tracePt t="342664" x="5997575" y="4300538"/>
          <p14:tracePt t="342665" x="6007100" y="4300538"/>
          <p14:tracePt t="342681" x="6015038" y="4300538"/>
          <p14:tracePt t="349314" x="6007100" y="4300538"/>
          <p14:tracePt t="349322" x="6007100" y="4308475"/>
          <p14:tracePt t="349328" x="5997575" y="4308475"/>
          <p14:tracePt t="349343" x="5989638" y="4325938"/>
          <p14:tracePt t="349360" x="5972175" y="4333875"/>
          <p14:tracePt t="349362" x="5964238" y="4341813"/>
          <p14:tracePt t="349376" x="5946775" y="4359275"/>
          <p14:tracePt t="349393" x="5930900" y="4384675"/>
          <p14:tracePt t="349411" x="5905500" y="4402138"/>
          <p14:tracePt t="349415" x="5895975" y="4410075"/>
          <p14:tracePt t="349418" x="5888038" y="4419600"/>
          <p14:tracePt t="349430" x="5880100" y="4419600"/>
          <p14:tracePt t="349442" x="5862638" y="4445000"/>
          <p14:tracePt t="349459" x="5811838" y="4478338"/>
          <p14:tracePt t="349476" x="5768975" y="4513263"/>
          <p14:tracePt t="349479" x="5751513" y="4521200"/>
          <p14:tracePt t="349492" x="5708650" y="4546600"/>
          <p14:tracePt t="349493" x="5692775" y="4554538"/>
          <p14:tracePt t="349509" x="5649913" y="4572000"/>
          <p14:tracePt t="349512" x="5632450" y="4572000"/>
          <p14:tracePt t="349526" x="5607050" y="4579938"/>
          <p14:tracePt t="349528" x="5591175" y="4589463"/>
          <p14:tracePt t="349543" x="5522913" y="4597400"/>
          <p14:tracePt t="349560" x="5446713" y="4597400"/>
          <p14:tracePt t="349563" x="5421313" y="4597400"/>
          <p14:tracePt t="349576" x="5335588" y="4597400"/>
          <p14:tracePt t="349578" x="5302250" y="4597400"/>
          <p14:tracePt t="349594" x="5080000" y="4597400"/>
          <p14:tracePt t="349609" x="4902200" y="4597400"/>
          <p14:tracePt t="349611" x="4833938" y="4597400"/>
          <p14:tracePt t="349627" x="4646613" y="4597400"/>
          <p14:tracePt t="349628" x="4587875" y="4597400"/>
          <p14:tracePt t="349631" x="4529138" y="4597400"/>
          <p14:tracePt t="349633" x="4476750" y="4597400"/>
          <p14:tracePt t="349642" x="4375150" y="4597400"/>
          <p14:tracePt t="349644" x="4332288" y="4597400"/>
          <p14:tracePt t="349659" x="4222750" y="4597400"/>
          <p14:tracePt t="349660" x="4187825" y="4597400"/>
          <p14:tracePt t="349676" x="4095750" y="4597400"/>
          <p14:tracePt t="349677" x="4060825" y="4597400"/>
          <p14:tracePt t="349692" x="4002088" y="4597400"/>
          <p14:tracePt t="349693" x="3984625" y="4597400"/>
          <p14:tracePt t="349709" x="3873500" y="4597400"/>
          <p14:tracePt t="349713" x="3840163" y="4597400"/>
          <p14:tracePt t="349715" x="3797300" y="4597400"/>
          <p14:tracePt t="349726" x="3721100" y="4597400"/>
          <p14:tracePt t="349728" x="3678238" y="4597400"/>
          <p14:tracePt t="349743" x="3551238" y="4597400"/>
          <p14:tracePt t="349745" x="3500438" y="4597400"/>
          <p14:tracePt t="349747" x="3475038" y="4597400"/>
          <p14:tracePt t="349760" x="3363913" y="4597400"/>
          <p14:tracePt t="349764" x="3338513" y="4597400"/>
          <p14:tracePt t="349767" x="3305175" y="4597400"/>
          <p14:tracePt t="349776" x="3236913" y="4597400"/>
          <p14:tracePt t="349794" x="3100388" y="4597400"/>
          <p14:tracePt t="349809" x="3067050" y="4579938"/>
          <p14:tracePt t="349811" x="3059113" y="4572000"/>
          <p14:tracePt t="349827" x="3016250" y="4554538"/>
          <p14:tracePt t="349831" x="2998788" y="4546600"/>
          <p14:tracePt t="349833" x="2990850" y="4546600"/>
          <p14:tracePt t="349842" x="2955925" y="4546600"/>
          <p14:tracePt t="349860" x="2889250" y="4546600"/>
          <p14:tracePt t="349876" x="2828925" y="4546600"/>
          <p14:tracePt t="349877" x="2811463" y="4546600"/>
          <p14:tracePt t="349892" x="2701925" y="4546600"/>
          <p14:tracePt t="349893" x="2676525" y="4546600"/>
          <p14:tracePt t="349898" x="2641600" y="4546600"/>
          <p14:tracePt t="349909" x="2532063" y="4564063"/>
          <p14:tracePt t="349925" x="2387600" y="4564063"/>
          <p14:tracePt t="349942" x="2268538" y="4564063"/>
          <p14:tracePt t="349959" x="2166938" y="4579938"/>
          <p14:tracePt t="349976" x="2090738" y="4589463"/>
          <p14:tracePt t="349978" x="2081213" y="4589463"/>
          <p14:tracePt t="349992" x="2065338" y="4589463"/>
          <p14:tracePt t="349994" x="2055813" y="4589463"/>
          <p14:tracePt t="350010" x="2030413" y="4589463"/>
          <p14:tracePt t="350026" x="2005013" y="4589463"/>
          <p14:tracePt t="350042" x="1962150" y="4589463"/>
          <p14:tracePt t="350044" x="1946275" y="4589463"/>
          <p14:tracePt t="350060" x="1885950" y="4589463"/>
          <p14:tracePt t="350076" x="1843088" y="4589463"/>
          <p14:tracePt t="350077" x="1817688" y="4589463"/>
          <p14:tracePt t="350091" x="1776413" y="4589463"/>
          <p14:tracePt t="350093" x="1758950" y="4589463"/>
          <p14:tracePt t="350108" x="1647825" y="4589463"/>
          <p14:tracePt t="350125" x="1528763" y="4589463"/>
          <p14:tracePt t="350142" x="1393825" y="4589463"/>
          <p14:tracePt t="350144" x="1358900" y="4589463"/>
          <p14:tracePt t="350159" x="1231900" y="4597400"/>
          <p14:tracePt t="350176" x="1130300" y="4605338"/>
          <p14:tracePt t="350178" x="1104900" y="4605338"/>
          <p14:tracePt t="350192" x="1044575" y="4622800"/>
          <p14:tracePt t="350194" x="1036638" y="4622800"/>
          <p14:tracePt t="350210" x="976313" y="4622800"/>
          <p14:tracePt t="350225" x="950913" y="4622800"/>
          <p14:tracePt t="350227" x="942975" y="4622800"/>
          <p14:tracePt t="350242" x="917575" y="4622800"/>
          <p14:tracePt t="350329" x="909638" y="4622800"/>
          <p14:tracePt t="350696" x="925513" y="4622800"/>
          <p14:tracePt t="350707" x="935038" y="4622800"/>
          <p14:tracePt t="350715" x="950913" y="4622800"/>
          <p14:tracePt t="350726" x="968375" y="4622800"/>
          <p14:tracePt t="350742" x="993775" y="4622800"/>
          <p14:tracePt t="350744" x="1003300" y="4622800"/>
          <p14:tracePt t="350758" x="1028700" y="4622800"/>
          <p14:tracePt t="350759" x="1044575" y="4622800"/>
          <p14:tracePt t="350775" x="1079500" y="4614863"/>
          <p14:tracePt t="350791" x="1095375" y="4614863"/>
          <p14:tracePt t="350793" x="1112838" y="4605338"/>
          <p14:tracePt t="350808" x="1147763" y="4605338"/>
          <p14:tracePt t="350825" x="1189038" y="4589463"/>
          <p14:tracePt t="350841" x="1214438" y="4589463"/>
          <p14:tracePt t="350858" x="1231900" y="4589463"/>
          <p14:tracePt t="350876" x="1265238" y="4589463"/>
          <p14:tracePt t="350893" x="1274763" y="4589463"/>
          <p14:tracePt t="350895" x="1282700" y="4589463"/>
          <p14:tracePt t="350909" x="1308100" y="4589463"/>
          <p14:tracePt t="350911" x="1325563" y="4589463"/>
          <p14:tracePt t="350925" x="1401763" y="4589463"/>
          <p14:tracePt t="350941" x="1470025" y="4589463"/>
          <p14:tracePt t="350958" x="1546225" y="4589463"/>
          <p14:tracePt t="350959" x="1554163" y="4589463"/>
          <p14:tracePt t="350976" x="1579563" y="4589463"/>
          <p14:tracePt t="350991" x="1597025" y="4589463"/>
          <p14:tracePt t="351016" x="1614488" y="4589463"/>
          <p14:tracePt t="351026" x="1622425" y="4589463"/>
          <p14:tracePt t="351048" x="1665288" y="4589463"/>
          <p14:tracePt t="351059" x="1673225" y="4589463"/>
          <p14:tracePt t="351060" x="1682750" y="4589463"/>
          <p14:tracePt t="351062" x="1690688" y="4589463"/>
          <p14:tracePt t="351078" x="1698625" y="4589463"/>
          <p14:tracePt t="351105" x="1708150" y="4589463"/>
          <p14:tracePt t="351122" x="1724025" y="4589463"/>
          <p14:tracePt t="351130" x="1741488" y="4589463"/>
          <p14:tracePt t="351142" x="1758950" y="4589463"/>
          <p14:tracePt t="351143" x="1766888" y="4589463"/>
          <p14:tracePt t="351158" x="1817688" y="4605338"/>
          <p14:tracePt t="351160" x="1827213" y="4614863"/>
          <p14:tracePt t="351175" x="1885950" y="4630738"/>
          <p14:tracePt t="351191" x="1911350" y="4640263"/>
          <p14:tracePt t="351192" x="1936750" y="4640263"/>
          <p14:tracePt t="351207" x="1971675" y="4657725"/>
          <p14:tracePt t="351224" x="2005013" y="4657725"/>
          <p14:tracePt t="351241" x="2081213" y="4683125"/>
          <p14:tracePt t="351257" x="2200275" y="4699000"/>
          <p14:tracePt t="351274" x="2268538" y="4699000"/>
          <p14:tracePt t="351291" x="2311400" y="4699000"/>
          <p14:tracePt t="351307" x="2319338" y="4699000"/>
          <p14:tracePt t="351309" x="2327275" y="4699000"/>
          <p14:tracePt t="351330" x="2336800" y="4699000"/>
          <p14:tracePt t="351341" x="2344738" y="4699000"/>
          <p14:tracePt t="351358" x="2370138" y="4699000"/>
          <p14:tracePt t="351360" x="2387600" y="4699000"/>
          <p14:tracePt t="351376" x="2463800" y="4708525"/>
          <p14:tracePt t="351391" x="2506663" y="4708525"/>
          <p14:tracePt t="351409" x="2540000" y="4708525"/>
          <p14:tracePt t="351410" x="2549525" y="4708525"/>
          <p14:tracePt t="351425" x="2565400" y="4708525"/>
          <p14:tracePt t="351443" x="2582863" y="4708525"/>
          <p14:tracePt t="351459" x="2600325" y="4708525"/>
          <p14:tracePt t="351462" x="2616200" y="4708525"/>
          <p14:tracePt t="351466" x="2625725" y="4708525"/>
          <p14:tracePt t="351474" x="2641600" y="4708525"/>
          <p14:tracePt t="351491" x="2693988" y="4708525"/>
          <p14:tracePt t="351508" x="2744788" y="4708525"/>
          <p14:tracePt t="351525" x="2770188" y="4708525"/>
          <p14:tracePt t="351542" x="2778125" y="4708525"/>
          <p14:tracePt t="351560" x="2786063" y="4708525"/>
          <p14:tracePt t="351576" x="2803525" y="4708525"/>
          <p14:tracePt t="351593" x="2828925" y="4708525"/>
          <p14:tracePt t="351595" x="2838450" y="4708525"/>
          <p14:tracePt t="351598" x="2846388" y="4708525"/>
          <p14:tracePt t="351608" x="2854325" y="4708525"/>
          <p14:tracePt t="351609" x="2863850" y="4708525"/>
          <p14:tracePt t="351624" x="2889250" y="4708525"/>
          <p14:tracePt t="351641" x="2914650" y="4699000"/>
          <p14:tracePt t="351658" x="2930525" y="4691063"/>
          <p14:tracePt t="351675" x="2947988" y="4691063"/>
          <p14:tracePt t="351692" x="2982913" y="4673600"/>
          <p14:tracePt t="351694" x="2998788" y="4657725"/>
          <p14:tracePt t="351718" x="3008313" y="4648200"/>
          <p14:tracePt t="351749" x="3016250" y="4648200"/>
          <p14:tracePt t="351759" x="3024188" y="4648200"/>
          <p14:tracePt t="351775" x="3041650" y="4648200"/>
          <p14:tracePt t="351804" x="3059113" y="4648200"/>
          <p14:tracePt t="351812" x="3067050" y="4640263"/>
          <p14:tracePt t="351824" x="3074988" y="4630738"/>
          <p14:tracePt t="351841" x="3100388" y="4614863"/>
          <p14:tracePt t="351845" x="3117850" y="4614863"/>
          <p14:tracePt t="351848" x="3127375" y="4614863"/>
          <p14:tracePt t="351857" x="3143250" y="4605338"/>
          <p14:tracePt t="351860" x="3152775" y="4605338"/>
          <p14:tracePt t="351874" x="3186113" y="4597400"/>
          <p14:tracePt t="351890" x="3236913" y="4579938"/>
          <p14:tracePt t="351907" x="3270250" y="4579938"/>
          <p14:tracePt t="351910" x="3279775" y="4579938"/>
          <p14:tracePt t="351925" x="3297238" y="4572000"/>
          <p14:tracePt t="351926" x="3313113" y="4572000"/>
          <p14:tracePt t="351941" x="3322638" y="4572000"/>
          <p14:tracePt t="351958" x="3348038" y="4572000"/>
          <p14:tracePt t="351976" x="3373438" y="4572000"/>
          <p14:tracePt t="351992" x="3398838" y="4572000"/>
          <p14:tracePt t="351995" x="3406775" y="4572000"/>
          <p14:tracePt t="352008" x="3424238" y="4572000"/>
          <p14:tracePt t="352010" x="3441700" y="4572000"/>
          <p14:tracePt t="352024" x="3457575" y="4572000"/>
          <p14:tracePt t="352025" x="3467100" y="4572000"/>
          <p14:tracePt t="352041" x="3500438" y="4572000"/>
          <p14:tracePt t="352045" x="3517900" y="4572000"/>
          <p14:tracePt t="352057" x="3533775" y="4572000"/>
          <p14:tracePt t="352061" x="3543300" y="4572000"/>
          <p14:tracePt t="352062" x="3551238" y="4572000"/>
          <p14:tracePt t="352073" x="3568700" y="4572000"/>
          <p14:tracePt t="352074" x="3576638" y="4572000"/>
          <p14:tracePt t="352090" x="3619500" y="4572000"/>
          <p14:tracePt t="352107" x="3670300" y="4572000"/>
          <p14:tracePt t="352124" x="3738563" y="4572000"/>
          <p14:tracePt t="352126" x="3746500" y="4572000"/>
          <p14:tracePt t="352141" x="3789363" y="4572000"/>
          <p14:tracePt t="352143" x="3806825" y="4572000"/>
          <p14:tracePt t="352159" x="3848100" y="4572000"/>
          <p14:tracePt t="352162" x="3873500" y="4572000"/>
          <p14:tracePt t="352165" x="3883025" y="4572000"/>
          <p14:tracePt t="352169" x="3900488" y="4572000"/>
          <p14:tracePt t="352172" x="3916363" y="4572000"/>
          <p14:tracePt t="352179" x="3925888" y="4572000"/>
          <p14:tracePt t="352181" x="3933825" y="4572000"/>
          <p14:tracePt t="352192" x="3967163" y="4572000"/>
          <p14:tracePt t="352207" x="3984625" y="4572000"/>
          <p14:tracePt t="352209" x="3992563" y="4572000"/>
          <p14:tracePt t="352224" x="4002088" y="4572000"/>
          <p14:tracePt t="352241" x="4010025" y="4572000"/>
          <p14:tracePt t="352258" x="4035425" y="4572000"/>
          <p14:tracePt t="352261" x="4052888" y="4572000"/>
          <p14:tracePt t="352264" x="4060825" y="4572000"/>
          <p14:tracePt t="352274" x="4078288" y="4572000"/>
          <p14:tracePt t="352276" x="4086225" y="4572000"/>
          <p14:tracePt t="352291" x="4171950" y="4572000"/>
          <p14:tracePt t="352307" x="4273550" y="4572000"/>
          <p14:tracePt t="352310" x="4291013" y="4572000"/>
          <p14:tracePt t="352324" x="4341813" y="4572000"/>
          <p14:tracePt t="352326" x="4367213" y="4572000"/>
          <p14:tracePt t="352342" x="4418013" y="4572000"/>
          <p14:tracePt t="352358" x="4435475" y="4564063"/>
          <p14:tracePt t="352359" x="4443413" y="4554538"/>
          <p14:tracePt t="352375" x="4460875" y="4554538"/>
          <p14:tracePt t="352393" x="4486275" y="4554538"/>
          <p14:tracePt t="352407" x="4494213" y="4554538"/>
          <p14:tracePt t="352409" x="4511675" y="4554538"/>
          <p14:tracePt t="352424" x="4519613" y="4554538"/>
          <p14:tracePt t="352440" x="4537075" y="4554538"/>
          <p14:tracePt t="352457" x="4562475" y="4554538"/>
          <p14:tracePt t="352474" x="4595813" y="4554538"/>
          <p14:tracePt t="352476" x="4605338" y="4554538"/>
          <p14:tracePt t="352492" x="4681538" y="4579938"/>
          <p14:tracePt t="352495" x="4706938" y="4579938"/>
          <p14:tracePt t="352498" x="4724400" y="4579938"/>
          <p14:tracePt t="352507" x="4765675" y="4589463"/>
          <p14:tracePt t="352524" x="4851400" y="4614863"/>
          <p14:tracePt t="352525" x="4859338" y="4622800"/>
          <p14:tracePt t="352540" x="4894263" y="4622800"/>
          <p14:tracePt t="352541" x="4910138" y="4630738"/>
          <p14:tracePt t="352557" x="4919663" y="4630738"/>
          <p14:tracePt t="352574" x="4962525" y="4640263"/>
          <p14:tracePt t="352592" x="5013325" y="4640263"/>
          <p14:tracePt t="352607" x="5054600" y="4640263"/>
          <p14:tracePt t="352609" x="5072063" y="4640263"/>
          <p14:tracePt t="352624" x="5106988" y="4640263"/>
          <p14:tracePt t="352626" x="5122863" y="4640263"/>
          <p14:tracePt t="352641" x="5148263" y="4648200"/>
          <p14:tracePt t="352645" x="5157788" y="4648200"/>
          <p14:tracePt t="352648" x="5165725" y="4648200"/>
          <p14:tracePt t="352657" x="5173663" y="4657725"/>
          <p14:tracePt t="352660" x="5183188" y="4657725"/>
          <p14:tracePt t="352673" x="5216525" y="4657725"/>
          <p14:tracePt t="352690" x="5284788" y="4657725"/>
          <p14:tracePt t="352707" x="5368925" y="4657725"/>
          <p14:tracePt t="352723" x="5462588" y="4657725"/>
          <p14:tracePt t="352726" x="5480050" y="4657725"/>
          <p14:tracePt t="352740" x="5513388" y="4657725"/>
          <p14:tracePt t="352770" x="5522913" y="4657725"/>
          <p14:tracePt t="352964" x="5530850" y="4657725"/>
          <p14:tracePt t="352979" x="5530850" y="4648200"/>
          <p14:tracePt t="352993" x="5538788" y="4648200"/>
          <p14:tracePt t="353008" x="5548313" y="4648200"/>
          <p14:tracePt t="353023" x="5556250" y="4640263"/>
          <p14:tracePt t="353108" x="5565775" y="4630738"/>
          <p14:tracePt t="353162" x="5573713" y="4630738"/>
          <p14:tracePt t="353182" x="5573713" y="4622800"/>
          <p14:tracePt t="353249" x="5581650" y="4614863"/>
          <p14:tracePt t="357945" x="5599113" y="4614863"/>
          <p14:tracePt t="357953" x="5607050" y="4614863"/>
          <p14:tracePt t="357960" x="5624513" y="4614863"/>
          <p14:tracePt t="357962" x="5641975" y="4605338"/>
          <p14:tracePt t="357987" x="5700713" y="4597400"/>
          <p14:tracePt t="358004" x="5768975" y="4579938"/>
          <p14:tracePt t="358021" x="5853113" y="4572000"/>
          <p14:tracePt t="358037" x="5895975" y="4572000"/>
          <p14:tracePt t="358041" x="5913438" y="4572000"/>
          <p14:tracePt t="358054" x="5921375" y="4564063"/>
          <p14:tracePt t="358071" x="5930900" y="4564063"/>
          <p14:tracePt t="358229" x="5921375" y="4564063"/>
          <p14:tracePt t="358239" x="5905500" y="4564063"/>
          <p14:tracePt t="358243" x="5888038" y="4564063"/>
          <p14:tracePt t="358273" x="5811838" y="4572000"/>
          <p14:tracePt t="358288" x="5768975" y="4579938"/>
          <p14:tracePt t="358304" x="5751513" y="4579938"/>
          <p14:tracePt t="358306" x="5735638" y="4579938"/>
          <p14:tracePt t="358322" x="5708650" y="4579938"/>
          <p14:tracePt t="358337" x="5700713" y="4579938"/>
          <p14:tracePt t="358353" x="5692775" y="4579938"/>
          <p14:tracePt t="358461" x="5700713" y="4579938"/>
          <p14:tracePt t="358470" x="5718175" y="4579938"/>
          <p14:tracePt t="358475" x="5735638" y="4579938"/>
          <p14:tracePt t="358478" x="5761038" y="4579938"/>
          <p14:tracePt t="358482" x="5786438" y="4579938"/>
          <p14:tracePt t="358504" x="5905500" y="4554538"/>
          <p14:tracePt t="358505" x="5921375" y="4546600"/>
          <p14:tracePt t="358520" x="5972175" y="4529138"/>
          <p14:tracePt t="358537" x="5989638" y="4521200"/>
          <p14:tracePt t="358631" x="5989638" y="4513263"/>
          <p14:tracePt t="358648" x="5981700" y="4513263"/>
          <p14:tracePt t="358653" x="5972175" y="4513263"/>
          <p14:tracePt t="358670" x="5888038" y="4513263"/>
          <p14:tracePt t="358672" x="5870575" y="4513263"/>
          <p14:tracePt t="358688" x="5751513" y="4513263"/>
          <p14:tracePt t="358703" x="5667375" y="4513263"/>
          <p14:tracePt t="358704" x="5641975" y="4513263"/>
          <p14:tracePt t="358720" x="5573713" y="4521200"/>
          <p14:tracePt t="358721" x="5556250" y="4529138"/>
          <p14:tracePt t="358737" x="5513388" y="4546600"/>
          <p14:tracePt t="358803" x="5530850" y="4546600"/>
          <p14:tracePt t="358811" x="5548313" y="4546600"/>
          <p14:tracePt t="358824" x="5591175" y="4538663"/>
          <p14:tracePt t="358838" x="5675313" y="4521200"/>
          <p14:tracePt t="358853" x="5751513" y="4503738"/>
          <p14:tracePt t="358856" x="5768975" y="4495800"/>
          <p14:tracePt t="358870" x="5819775" y="4495800"/>
          <p14:tracePt t="358872" x="5837238" y="4495800"/>
          <p14:tracePt t="358887" x="5862638" y="4486275"/>
          <p14:tracePt t="359020" x="5853113" y="4486275"/>
          <p14:tracePt t="359029" x="5837238" y="4486275"/>
          <p14:tracePt t="359031" x="5819775" y="4486275"/>
          <p14:tracePt t="359039" x="5794375" y="4486275"/>
          <p14:tracePt t="359043" x="5776913" y="4495800"/>
          <p14:tracePt t="359044" x="5768975" y="4495800"/>
          <p14:tracePt t="359053" x="5751513" y="4503738"/>
          <p14:tracePt t="359070" x="5735638" y="4513263"/>
          <p14:tracePt t="359071" x="5726113" y="4521200"/>
          <p14:tracePt t="359133" x="5726113" y="4529138"/>
          <p14:tracePt t="359146" x="5735638" y="4529138"/>
          <p14:tracePt t="359159" x="5743575" y="4529138"/>
          <p14:tracePt t="359170" x="5761038" y="4529138"/>
          <p14:tracePt t="359186" x="5802313" y="4529138"/>
          <p14:tracePt t="359372" x="5794375" y="4529138"/>
          <p14:tracePt t="359395" x="5776913" y="4529138"/>
          <p14:tracePt t="359402" x="5768975" y="4529138"/>
          <p14:tracePt t="361279" x="5761038" y="4529138"/>
          <p14:tracePt t="361287" x="5751513" y="4529138"/>
          <p14:tracePt t="361292" x="5743575" y="4538663"/>
          <p14:tracePt t="361319" x="5726113" y="4546600"/>
          <p14:tracePt t="361336" x="5718175" y="4546600"/>
          <p14:tracePt t="361355" x="5708650" y="4554538"/>
          <p14:tracePt t="361357" x="5700713" y="4554538"/>
          <p14:tracePt t="361369" x="5700713" y="4564063"/>
          <p14:tracePt t="361386" x="5683250" y="4564063"/>
          <p14:tracePt t="361388" x="5667375" y="4572000"/>
          <p14:tracePt t="361401" x="5641975" y="4579938"/>
          <p14:tracePt t="361404" x="5632450" y="4579938"/>
          <p14:tracePt t="361418" x="5599113" y="4579938"/>
          <p14:tracePt t="361419" x="5581650" y="4589463"/>
          <p14:tracePt t="361435" x="5522913" y="4605338"/>
          <p14:tracePt t="361451" x="5462588" y="4622800"/>
          <p14:tracePt t="361468" x="5386388" y="4640263"/>
          <p14:tracePt t="361470" x="5353050" y="4648200"/>
          <p14:tracePt t="361485" x="5216525" y="4665663"/>
          <p14:tracePt t="361487" x="5157788" y="4683125"/>
          <p14:tracePt t="361503" x="4953000" y="4699000"/>
          <p14:tracePt t="361507" x="4783138" y="4708525"/>
          <p14:tracePt t="361510" x="4681538" y="4724400"/>
          <p14:tracePt t="361520" x="4486275" y="4724400"/>
          <p14:tracePt t="361523" x="4400550" y="4724400"/>
          <p14:tracePt t="361524" x="4316413" y="4724400"/>
          <p14:tracePt t="361535" x="4146550" y="4724400"/>
          <p14:tracePt t="361537" x="4060825" y="4724400"/>
          <p14:tracePt t="361551" x="3832225" y="4724400"/>
          <p14:tracePt t="361552" x="3756025" y="4724400"/>
          <p14:tracePt t="361568" x="3525838" y="4733925"/>
          <p14:tracePt t="361585" x="3398838" y="4741863"/>
          <p14:tracePt t="361588" x="3373438" y="4741863"/>
          <p14:tracePt t="361602" x="3313113" y="4749800"/>
          <p14:tracePt t="361603" x="3305175" y="4759325"/>
          <p14:tracePt t="361620" x="3236913" y="4759325"/>
          <p14:tracePt t="361635" x="3186113" y="4759325"/>
          <p14:tracePt t="361638" x="3168650" y="4759325"/>
          <p14:tracePt t="361651" x="3143250" y="4759325"/>
          <p14:tracePt t="361654" x="3135313" y="4759325"/>
          <p14:tracePt t="361668" x="3109913" y="4749800"/>
          <p14:tracePt t="361685" x="3092450" y="4749800"/>
          <p14:tracePt t="361701" x="3084513" y="4741863"/>
          <p14:tracePt t="361702" x="3074988" y="4741863"/>
          <p14:tracePt t="361718" x="3059113" y="4741863"/>
          <p14:tracePt t="361735" x="3033713" y="4741863"/>
          <p14:tracePt t="361737" x="3016250" y="4741863"/>
          <p14:tracePt t="361751" x="2998788" y="4741863"/>
          <p14:tracePt t="361768" x="2973388" y="4741863"/>
          <p14:tracePt t="361785" x="2940050" y="4759325"/>
          <p14:tracePt t="361801" x="2905125" y="4775200"/>
          <p14:tracePt t="361818" x="2863850" y="4810125"/>
          <p14:tracePt t="361819" x="2854325" y="4810125"/>
          <p14:tracePt t="361835" x="2795588" y="4835525"/>
          <p14:tracePt t="361839" x="2770188" y="4843463"/>
          <p14:tracePt t="361841" x="2760663" y="4852988"/>
          <p14:tracePt t="361851" x="2719388" y="4860925"/>
          <p14:tracePt t="361868" x="2668588" y="4878388"/>
          <p14:tracePt t="361885" x="2641600" y="4894263"/>
          <p14:tracePt t="361902" x="2625725" y="4894263"/>
          <p14:tracePt t="361903" x="2616200" y="4894263"/>
          <p14:tracePt t="365106" x="2625725" y="4894263"/>
          <p14:tracePt t="365120" x="2633663" y="4894263"/>
          <p14:tracePt t="365129" x="2641600" y="4894263"/>
          <p14:tracePt t="365144" x="2659063" y="4894263"/>
          <p14:tracePt t="365151" x="2668588" y="4894263"/>
          <p14:tracePt t="365167" x="2684463" y="4894263"/>
          <p14:tracePt t="365183" x="2693988" y="4894263"/>
          <p14:tracePt t="365199" x="2735263" y="4894263"/>
          <p14:tracePt t="365203" x="2752725" y="4894263"/>
          <p14:tracePt t="365206" x="2770188" y="4894263"/>
          <p14:tracePt t="365216" x="2778125" y="4894263"/>
          <p14:tracePt t="365234" x="2795588" y="4894263"/>
          <p14:tracePt t="365250" x="2811463" y="4894263"/>
          <p14:tracePt t="365253" x="2820988" y="4894263"/>
          <p14:tracePt t="365256" x="2828925" y="4894263"/>
          <p14:tracePt t="365266" x="2846388" y="4878388"/>
          <p14:tracePt t="365283" x="2871788" y="4878388"/>
          <p14:tracePt t="365299" x="2905125" y="4878388"/>
          <p14:tracePt t="365300" x="2914650" y="4878388"/>
          <p14:tracePt t="365316" x="2922588" y="4878388"/>
          <p14:tracePt t="365317" x="2930525" y="4878388"/>
          <p14:tracePt t="365334" x="2947988" y="4878388"/>
          <p14:tracePt t="365352" x="2965450" y="4878388"/>
          <p14:tracePt t="365367" x="2973388" y="4878388"/>
          <p14:tracePt t="365369" x="2982913" y="4878388"/>
          <p14:tracePt t="365383" x="2990850" y="4878388"/>
          <p14:tracePt t="365399" x="2998788" y="4878388"/>
          <p14:tracePt t="365417" x="3008313" y="4878388"/>
          <p14:tracePt t="365435" x="3016250" y="4878388"/>
          <p14:tracePt t="365456" x="3033713" y="4878388"/>
          <p14:tracePt t="365466" x="3049588" y="4878388"/>
          <p14:tracePt t="365467" x="3059113" y="4878388"/>
          <p14:tracePt t="365483" x="3109913" y="4878388"/>
          <p14:tracePt t="365499" x="3168650" y="4878388"/>
          <p14:tracePt t="365500" x="3194050" y="4878388"/>
          <p14:tracePt t="365516" x="3236913" y="4878388"/>
          <p14:tracePt t="365517" x="3244850" y="4878388"/>
          <p14:tracePt t="365533" x="3305175" y="4878388"/>
          <p14:tracePt t="365537" x="3313113" y="4878388"/>
          <p14:tracePt t="365540" x="3330575" y="4878388"/>
          <p14:tracePt t="365550" x="3338513" y="4878388"/>
          <p14:tracePt t="365554" x="3355975" y="4878388"/>
          <p14:tracePt t="365557" x="3363913" y="4878388"/>
          <p14:tracePt t="365566" x="3373438" y="4878388"/>
          <p14:tracePt t="365583" x="3389313" y="4878388"/>
          <p14:tracePt t="365599" x="3406775" y="4878388"/>
          <p14:tracePt t="365602" x="3414713" y="4878388"/>
          <p14:tracePt t="365616" x="3432175" y="4878388"/>
          <p14:tracePt t="365618" x="3441700" y="4878388"/>
          <p14:tracePt t="365632" x="3449638" y="4878388"/>
          <p14:tracePt t="365674" x="3467100" y="4878388"/>
          <p14:tracePt t="366316" x="3492500" y="4878388"/>
          <p14:tracePt t="366328" x="3559175" y="4878388"/>
          <p14:tracePt t="366334" x="3602038" y="4878388"/>
          <p14:tracePt t="366350" x="3678238" y="4878388"/>
          <p14:tracePt t="366365" x="3738563" y="4878388"/>
          <p14:tracePt t="366367" x="3763963" y="4878388"/>
          <p14:tracePt t="366382" x="3857625" y="4878388"/>
          <p14:tracePt t="366384" x="3873500" y="4878388"/>
          <p14:tracePt t="366400" x="3933825" y="4878388"/>
          <p14:tracePt t="366401" x="3951288" y="4878388"/>
          <p14:tracePt t="366416" x="3976688" y="4878388"/>
          <p14:tracePt t="366432" x="4002088" y="4878388"/>
          <p14:tracePt t="366449" x="4017963" y="4878388"/>
          <p14:tracePt t="366453" x="4027488" y="4878388"/>
          <p14:tracePt t="366492" x="4035425" y="4878388"/>
          <p14:tracePt t="366498" x="4044950" y="4878388"/>
          <p14:tracePt t="366510" x="4052888" y="4878388"/>
          <p14:tracePt t="366554" x="4060825" y="4878388"/>
          <p14:tracePt t="366566" x="4070350" y="4878388"/>
          <p14:tracePt t="366573" x="4078288" y="4878388"/>
          <p14:tracePt t="366583" x="4103688" y="4878388"/>
          <p14:tracePt t="366599" x="4154488" y="4878388"/>
          <p14:tracePt t="366615" x="4214813" y="4878388"/>
          <p14:tracePt t="366616" x="4222750" y="4878388"/>
          <p14:tracePt t="366632" x="4281488" y="4878388"/>
          <p14:tracePt t="366633" x="4306888" y="4878388"/>
          <p14:tracePt t="366649" x="4359275" y="4878388"/>
          <p14:tracePt t="366669" x="4392613" y="4878388"/>
          <p14:tracePt t="366687" x="4418013" y="4878388"/>
          <p14:tracePt t="366698" x="4435475" y="4878388"/>
          <p14:tracePt t="366715" x="4511675" y="4878388"/>
          <p14:tracePt t="366718" x="4519613" y="4878388"/>
          <p14:tracePt t="366732" x="4579938" y="4903788"/>
          <p14:tracePt t="366734" x="4595813" y="4903788"/>
          <p14:tracePt t="366749" x="4664075" y="4903788"/>
          <p14:tracePt t="366765" x="4689475" y="4903788"/>
          <p14:tracePt t="366766" x="4699000" y="4903788"/>
          <p14:tracePt t="366782" x="4724400" y="4903788"/>
          <p14:tracePt t="366800" x="4765675" y="4903788"/>
          <p14:tracePt t="366815" x="4818063" y="4903788"/>
          <p14:tracePt t="366832" x="4859338" y="4903788"/>
          <p14:tracePt t="366833" x="4876800" y="4903788"/>
          <p14:tracePt t="366849" x="4927600" y="4911725"/>
          <p14:tracePt t="366866" x="4962525" y="4911725"/>
          <p14:tracePt t="366884" x="4978400" y="4911725"/>
          <p14:tracePt t="366899" x="5003800" y="4911725"/>
          <p14:tracePt t="366915" x="5029200" y="4911725"/>
          <p14:tracePt t="366918" x="5046663" y="4911725"/>
          <p14:tracePt t="366931" x="5080000" y="4911725"/>
          <p14:tracePt t="366948" x="5148263" y="4911725"/>
          <p14:tracePt t="366949" x="5165725" y="4911725"/>
          <p14:tracePt t="366965" x="5216525" y="4911725"/>
          <p14:tracePt t="366981" x="5249863" y="4919663"/>
          <p14:tracePt t="366982" x="5259388" y="4919663"/>
          <p14:tracePt t="366998" x="5302250" y="4919663"/>
          <p14:tracePt t="366999" x="5318125" y="4919663"/>
          <p14:tracePt t="367015" x="5368925" y="4919663"/>
          <p14:tracePt t="367032" x="5421313" y="4919663"/>
          <p14:tracePt t="367033" x="5437188" y="4919663"/>
          <p14:tracePt t="367048" x="5505450" y="4937125"/>
          <p14:tracePt t="367065" x="5556250" y="4954588"/>
          <p14:tracePt t="367069" x="5565775" y="4954588"/>
          <p14:tracePt t="367082" x="5581650" y="4954588"/>
          <p14:tracePt t="367098" x="5591175" y="4954588"/>
          <p14:tracePt t="367115" x="5607050" y="4954588"/>
          <p14:tracePt t="367138" x="5616575" y="4954588"/>
          <p14:tracePt t="367148" x="5624513" y="4954588"/>
          <p14:tracePt t="367165" x="5649913" y="4954588"/>
          <p14:tracePt t="367182" x="5657850" y="4954588"/>
          <p14:tracePt t="367182" x="5675313" y="4954588"/>
          <p14:tracePt t="367199" x="5692775" y="4954588"/>
          <p14:tracePt t="367215" x="5700713" y="4954588"/>
          <p14:tracePt t="367232" x="5718175" y="4954588"/>
          <p14:tracePt t="367249" x="5751513" y="4962525"/>
          <p14:tracePt t="367265" x="5776913" y="4972050"/>
          <p14:tracePt t="367281" x="5786438" y="4979988"/>
          <p14:tracePt t="367298" x="5794375" y="4997450"/>
          <p14:tracePt t="367316" x="5794375" y="5005388"/>
          <p14:tracePt t="367319" x="5802313" y="5005388"/>
          <p14:tracePt t="367331" x="5811838" y="5013325"/>
          <p14:tracePt t="367335" x="5819775" y="5022850"/>
          <p14:tracePt t="367338" x="5827713" y="5022850"/>
          <p14:tracePt t="367348" x="5845175" y="5022850"/>
          <p14:tracePt t="367349" x="5862638" y="5022850"/>
          <p14:tracePt t="367365" x="5895975" y="5022850"/>
          <p14:tracePt t="367381" x="5921375" y="5022850"/>
          <p14:tracePt t="367398" x="5938838" y="5022850"/>
          <p14:tracePt t="367400" x="5956300" y="5022850"/>
          <p14:tracePt t="367415" x="5972175" y="5022850"/>
          <p14:tracePt t="367432" x="5997575" y="5022850"/>
          <p14:tracePt t="367433" x="6015038" y="5022850"/>
          <p14:tracePt t="367449" x="6049963" y="5022850"/>
          <p14:tracePt t="367465" x="6108700" y="5022850"/>
          <p14:tracePt t="367469" x="6126163" y="5022850"/>
          <p14:tracePt t="367472" x="6151563" y="5022850"/>
          <p14:tracePt t="367481" x="6194425" y="5022850"/>
          <p14:tracePt t="367484" x="6219825" y="5022850"/>
          <p14:tracePt t="367497" x="6286500" y="5005388"/>
          <p14:tracePt t="367499" x="6303963" y="5005388"/>
          <p14:tracePt t="367514" x="6364288" y="5005388"/>
          <p14:tracePt t="367531" x="6440488" y="5005388"/>
          <p14:tracePt t="367547" x="6516688" y="5005388"/>
          <p14:tracePt t="367549" x="6542088" y="5005388"/>
          <p14:tracePt t="367565" x="6618288" y="5005388"/>
          <p14:tracePt t="367581" x="6653213" y="5005388"/>
          <p14:tracePt t="367582" x="6669088" y="5005388"/>
          <p14:tracePt t="367598" x="6694488" y="5005388"/>
          <p14:tracePt t="367600" x="6711950" y="5005388"/>
          <p14:tracePt t="367616" x="6745288" y="5005388"/>
          <p14:tracePt t="367619" x="6754813" y="5005388"/>
          <p14:tracePt t="367621" x="6762750" y="5005388"/>
          <p14:tracePt t="367633" x="6780213" y="5005388"/>
          <p14:tracePt t="367634" x="6797675" y="5005388"/>
          <p14:tracePt t="367648" x="6831013" y="5005388"/>
          <p14:tracePt t="367665" x="6856413" y="5005388"/>
          <p14:tracePt t="367685" x="6899275" y="4997450"/>
          <p14:tracePt t="367689" x="6907213" y="4987925"/>
          <p14:tracePt t="367698" x="6915150" y="4987925"/>
          <p14:tracePt t="367700" x="6924675" y="4979988"/>
          <p14:tracePt t="367714" x="6967538" y="4972050"/>
          <p14:tracePt t="367731" x="7008813" y="4954588"/>
          <p14:tracePt t="367747" x="7102475" y="4929188"/>
          <p14:tracePt t="367749" x="7127875" y="4919663"/>
          <p14:tracePt t="367764" x="7170738" y="4903788"/>
          <p14:tracePt t="367780" x="7213600" y="4894263"/>
          <p14:tracePt t="367797" x="7239000" y="4878388"/>
          <p14:tracePt t="367815" x="7264400" y="4860925"/>
          <p14:tracePt t="367831" x="7272338" y="4852988"/>
          <p14:tracePt t="367848" x="7289800" y="4835525"/>
          <p14:tracePt t="367849" x="7289800" y="4827588"/>
          <p14:tracePt t="367865" x="7297738" y="4802188"/>
          <p14:tracePt t="367882" x="7297738" y="4775200"/>
          <p14:tracePt t="367885" x="7307263" y="4767263"/>
          <p14:tracePt t="367898" x="7323138" y="4741863"/>
          <p14:tracePt t="367914" x="7332663" y="4708525"/>
          <p14:tracePt t="367931" x="7332663" y="4691063"/>
          <p14:tracePt t="367948" x="7332663" y="4665663"/>
          <p14:tracePt t="367966" x="7332663" y="4640263"/>
          <p14:tracePt t="367982" x="7332663" y="4630738"/>
          <p14:tracePt t="367985" x="7332663" y="4622800"/>
          <p14:tracePt t="367999" x="7332663" y="4605338"/>
          <p14:tracePt t="368003" x="7332663" y="4597400"/>
          <p14:tracePt t="368014" x="7332663" y="4589463"/>
          <p14:tracePt t="368031" x="7332663" y="4572000"/>
          <p14:tracePt t="368052" x="7323138" y="4564063"/>
          <p14:tracePt t="368064" x="7315200" y="4554538"/>
          <p14:tracePt t="368081" x="7297738" y="4538663"/>
          <p14:tracePt t="368098" x="7289800" y="4529138"/>
          <p14:tracePt t="368100" x="7281863" y="4529138"/>
          <p14:tracePt t="368116" x="7256463" y="4503738"/>
          <p14:tracePt t="368120" x="7246938" y="4503738"/>
          <p14:tracePt t="368123" x="7239000" y="4495800"/>
          <p14:tracePt t="368127" x="7229475" y="4495800"/>
          <p14:tracePt t="368134" x="7213600" y="4486275"/>
          <p14:tracePt t="368148" x="7188200" y="4470400"/>
          <p14:tracePt t="368151" x="7162800" y="4460875"/>
          <p14:tracePt t="368164" x="7127875" y="4460875"/>
          <p14:tracePt t="368165" x="7112000" y="4460875"/>
          <p14:tracePt t="368181" x="7018338" y="4460875"/>
          <p14:tracePt t="368197" x="6924675" y="4460875"/>
          <p14:tracePt t="368199" x="6889750" y="4460875"/>
          <p14:tracePt t="368214" x="6754813" y="4460875"/>
          <p14:tracePt t="368216" x="6711950" y="4460875"/>
          <p14:tracePt t="368231" x="6542088" y="4445000"/>
          <p14:tracePt t="368247" x="6405563" y="4445000"/>
          <p14:tracePt t="368248" x="6354763" y="4445000"/>
          <p14:tracePt t="368264" x="6202363" y="4445000"/>
          <p14:tracePt t="368266" x="6142038" y="4452938"/>
          <p14:tracePt t="368281" x="5964238" y="4486275"/>
          <p14:tracePt t="368284" x="5921375" y="4486275"/>
          <p14:tracePt t="368297" x="5794375" y="4503738"/>
          <p14:tracePt t="368300" x="5761038" y="4513263"/>
          <p14:tracePt t="368314" x="5675313" y="4538663"/>
          <p14:tracePt t="368330" x="5624513" y="4546600"/>
          <p14:tracePt t="368347" x="5599113" y="4546600"/>
          <p14:tracePt t="368364" x="5581650" y="4564063"/>
          <p14:tracePt t="368381" x="5573713" y="4579938"/>
          <p14:tracePt t="368383" x="5565775" y="4589463"/>
          <p14:tracePt t="368398" x="5556250" y="4589463"/>
          <p14:tracePt t="368415" x="5530850" y="4605338"/>
          <p14:tracePt t="368416" x="5530850" y="4614863"/>
          <p14:tracePt t="368430" x="5513388" y="4630738"/>
          <p14:tracePt t="368448" x="5505450" y="4648200"/>
          <p14:tracePt t="368465" x="5487988" y="4665663"/>
          <p14:tracePt t="368481" x="5487988" y="4691063"/>
          <p14:tracePt t="368485" x="5487988" y="4699000"/>
          <p14:tracePt t="368497" x="5487988" y="4708525"/>
          <p14:tracePt t="368500" x="5487988" y="4716463"/>
          <p14:tracePt t="368514" x="5487988" y="4733925"/>
          <p14:tracePt t="368530" x="5487988" y="4767263"/>
          <p14:tracePt t="368547" x="5487988" y="4810125"/>
          <p14:tracePt t="368564" x="5487988" y="4843463"/>
          <p14:tracePt t="368566" x="5497513" y="4852988"/>
          <p14:tracePt t="368581" x="5513388" y="4878388"/>
          <p14:tracePt t="368597" x="5538788" y="4911725"/>
          <p14:tracePt t="368599" x="5556250" y="4919663"/>
          <p14:tracePt t="368614" x="5624513" y="4954588"/>
          <p14:tracePt t="368615" x="5657850" y="4962525"/>
          <p14:tracePt t="368632" x="5735638" y="4997450"/>
          <p14:tracePt t="368647" x="5819775" y="5030788"/>
          <p14:tracePt t="368649" x="5827713" y="5038725"/>
          <p14:tracePt t="368664" x="5880100" y="5048250"/>
          <p14:tracePt t="368666" x="5895975" y="5048250"/>
          <p14:tracePt t="368669" x="5905500" y="5048250"/>
          <p14:tracePt t="368681" x="5938838" y="5064125"/>
          <p14:tracePt t="368685" x="5956300" y="5064125"/>
          <p14:tracePt t="368697" x="6007100" y="5081588"/>
          <p14:tracePt t="368700" x="6032500" y="5081588"/>
          <p14:tracePt t="368714" x="6142038" y="5099050"/>
          <p14:tracePt t="368715" x="6167438" y="5099050"/>
          <p14:tracePt t="368730" x="6296025" y="5099050"/>
          <p14:tracePt t="368747" x="6423025" y="5099050"/>
          <p14:tracePt t="368750" x="6456363" y="5099050"/>
          <p14:tracePt t="368764" x="6524625" y="5081588"/>
          <p14:tracePt t="368781" x="6575425" y="5064125"/>
          <p14:tracePt t="368798" x="6626225" y="5064125"/>
          <p14:tracePt t="368800" x="6635750" y="5064125"/>
          <p14:tracePt t="368814" x="6694488" y="5064125"/>
          <p14:tracePt t="368815" x="6729413" y="5056188"/>
          <p14:tracePt t="368831" x="6873875" y="5030788"/>
          <p14:tracePt t="368847" x="7018338" y="4987925"/>
          <p14:tracePt t="368848" x="7051675" y="4979988"/>
          <p14:tracePt t="368864" x="7127875" y="4954588"/>
          <p14:tracePt t="368865" x="7153275" y="4954588"/>
          <p14:tracePt t="368880" x="7204075" y="4937125"/>
          <p14:tracePt t="368897" x="7229475" y="4919663"/>
          <p14:tracePt t="368901" x="7239000" y="4911725"/>
          <p14:tracePt t="368913" x="7256463" y="4911725"/>
          <p14:tracePt t="368931" x="7256463" y="4903788"/>
          <p14:tracePt t="368933" x="7264400" y="4894263"/>
          <p14:tracePt t="368947" x="7281863" y="4894263"/>
          <p14:tracePt t="368969" x="7281863" y="4886325"/>
          <p14:tracePt t="368982" x="7289800" y="4860925"/>
          <p14:tracePt t="368998" x="7307263" y="4835525"/>
          <p14:tracePt t="369014" x="7323138" y="4818063"/>
          <p14:tracePt t="369015" x="7323138" y="4810125"/>
          <p14:tracePt t="369032" x="7340600" y="4749800"/>
          <p14:tracePt t="369047" x="7340600" y="4733925"/>
          <p14:tracePt t="369048" x="7340600" y="4716463"/>
          <p14:tracePt t="369063" x="7340600" y="4699000"/>
          <p14:tracePt t="369065" x="7340600" y="4691063"/>
          <p14:tracePt t="369081" x="7340600" y="4683125"/>
          <p14:tracePt t="369164" x="7340600" y="4673600"/>
          <p14:tracePt t="372670" x="7332663" y="4683125"/>
          <p14:tracePt t="372679" x="7315200" y="4691063"/>
          <p14:tracePt t="372696" x="7281863" y="4716463"/>
          <p14:tracePt t="372712" x="7264400" y="4733925"/>
          <p14:tracePt t="372728" x="7239000" y="4741863"/>
          <p14:tracePt t="372729" x="7221538" y="4749800"/>
          <p14:tracePt t="372746" x="7188200" y="4767263"/>
          <p14:tracePt t="372748" x="7178675" y="4775200"/>
          <p14:tracePt t="372761" x="7127875" y="4784725"/>
          <p14:tracePt t="372763" x="7102475" y="4792663"/>
          <p14:tracePt t="372778" x="7008813" y="4827588"/>
          <p14:tracePt t="372779" x="6983413" y="4835525"/>
          <p14:tracePt t="372796" x="6864350" y="4868863"/>
          <p14:tracePt t="372811" x="6762750" y="4886325"/>
          <p14:tracePt t="372812" x="6719888" y="4894263"/>
          <p14:tracePt t="372828" x="6516688" y="4911725"/>
          <p14:tracePt t="372844" x="6253163" y="4929188"/>
          <p14:tracePt t="372861" x="6049963" y="4929188"/>
          <p14:tracePt t="372864" x="6007100" y="4929188"/>
          <p14:tracePt t="372878" x="5895975" y="4937125"/>
          <p14:tracePt t="372880" x="5880100" y="4937125"/>
          <p14:tracePt t="372882" x="5853113" y="4937125"/>
          <p14:tracePt t="372894" x="5751513" y="4954588"/>
          <p14:tracePt t="372899" x="5735638" y="4962525"/>
          <p14:tracePt t="372911" x="5641975" y="4979988"/>
          <p14:tracePt t="372927" x="5548313" y="5005388"/>
          <p14:tracePt t="372946" x="5454650" y="5030788"/>
          <p14:tracePt t="372947" x="5421313" y="5038725"/>
          <p14:tracePt t="372961" x="5310188" y="5038725"/>
          <p14:tracePt t="372962" x="5259388" y="5038725"/>
          <p14:tracePt t="372978" x="5122863" y="5056188"/>
          <p14:tracePt t="372979" x="5080000" y="5081588"/>
          <p14:tracePt t="372996" x="4833938" y="5116513"/>
          <p14:tracePt t="373012" x="4714875" y="5132388"/>
          <p14:tracePt t="373015" x="4681538" y="5141913"/>
          <p14:tracePt t="373017" x="4638675" y="5149850"/>
          <p14:tracePt t="373028" x="4545013" y="5157788"/>
          <p14:tracePt t="373029" x="4503738" y="5157788"/>
          <p14:tracePt t="373044" x="4316413" y="5157788"/>
          <p14:tracePt t="373061" x="4111625" y="5157788"/>
          <p14:tracePt t="373078" x="3925888" y="5157788"/>
          <p14:tracePt t="373080" x="3873500" y="5157788"/>
          <p14:tracePt t="373094" x="3713163" y="5157788"/>
          <p14:tracePt t="373112" x="3576638" y="5157788"/>
          <p14:tracePt t="373115" x="3543300" y="5157788"/>
          <p14:tracePt t="373127" x="3457575" y="5167313"/>
          <p14:tracePt t="373129" x="3424238" y="5167313"/>
          <p14:tracePt t="373144" x="3330575" y="5175250"/>
          <p14:tracePt t="373145" x="3297238" y="5175250"/>
          <p14:tracePt t="373161" x="3203575" y="5192713"/>
          <p14:tracePt t="373162" x="3168650" y="5192713"/>
          <p14:tracePt t="373177" x="3059113" y="5226050"/>
          <p14:tracePt t="373179" x="3008313" y="5235575"/>
          <p14:tracePt t="373195" x="2778125" y="5302250"/>
          <p14:tracePt t="373211" x="2608263" y="5353050"/>
          <p14:tracePt t="373213" x="2557463" y="5370513"/>
          <p14:tracePt t="373228" x="2420938" y="5387975"/>
          <p14:tracePt t="373229" x="2395538" y="5387975"/>
          <p14:tracePt t="373245" x="2276475" y="5387975"/>
          <p14:tracePt t="373248" x="2260600" y="5387975"/>
          <p14:tracePt t="373263" x="2243138" y="5387975"/>
          <p14:tracePt t="373265" x="2235200" y="5387975"/>
          <p14:tracePt t="373278" x="2217738" y="5387975"/>
          <p14:tracePt t="373280" x="2208213" y="5387975"/>
          <p14:tracePt t="373295" x="2182813" y="5387975"/>
          <p14:tracePt t="373311" x="2157413" y="5387975"/>
          <p14:tracePt t="373314" x="2157413" y="5395913"/>
          <p14:tracePt t="373327" x="2141538" y="5405438"/>
          <p14:tracePt t="373344" x="2106613" y="5405438"/>
          <p14:tracePt t="373345" x="2090738" y="5405438"/>
          <p14:tracePt t="373361" x="2073275" y="5421313"/>
          <p14:tracePt t="373362" x="2065338" y="5421313"/>
          <p14:tracePt t="373377" x="2055813" y="5421313"/>
          <p14:tracePt t="373379" x="2047875" y="5421313"/>
          <p14:tracePt t="373396" x="2038350" y="5421313"/>
          <p14:tracePt t="373412" x="2005013" y="5421313"/>
          <p14:tracePt t="373416" x="1987550" y="5421313"/>
          <p14:tracePt t="373418" x="1979613" y="5421313"/>
          <p14:tracePt t="373420" x="1954213" y="5421313"/>
          <p14:tracePt t="373429" x="1936750" y="5421313"/>
          <p14:tracePt t="373430" x="1920875" y="5421313"/>
          <p14:tracePt t="373433" x="1893888" y="5421313"/>
          <p14:tracePt t="373444" x="1868488" y="5421313"/>
          <p14:tracePt t="373446" x="1852613" y="5421313"/>
          <p14:tracePt t="373449" x="1843088" y="5421313"/>
          <p14:tracePt t="373461" x="1809750" y="5421313"/>
          <p14:tracePt t="373477" x="1784350" y="5421313"/>
          <p14:tracePt t="373494" x="1749425" y="5421313"/>
          <p14:tracePt t="373514" x="1741488" y="5421313"/>
          <p14:tracePt t="373546" x="1733550" y="5421313"/>
          <p14:tracePt t="373571" x="1724025" y="5421313"/>
          <p14:tracePt t="373575" x="1716088" y="5421313"/>
          <p14:tracePt t="373589" x="1716088" y="5430838"/>
          <p14:tracePt t="373611" x="1708150" y="5430838"/>
          <p14:tracePt t="373619" x="1698625" y="5430838"/>
          <p14:tracePt t="373627" x="1690688" y="5430838"/>
          <p14:tracePt t="373629" x="1673225" y="5430838"/>
          <p14:tracePt t="373644" x="1622425" y="5430838"/>
          <p14:tracePt t="373646" x="1606550" y="5430838"/>
          <p14:tracePt t="373661" x="1528763" y="5430838"/>
          <p14:tracePt t="373665" x="1512888" y="5430838"/>
          <p14:tracePt t="373669" x="1495425" y="5430838"/>
          <p14:tracePt t="373678" x="1444625" y="5430838"/>
          <p14:tracePt t="373681" x="1435100" y="5430838"/>
          <p14:tracePt t="373694" x="1393825" y="5430838"/>
          <p14:tracePt t="373695" x="1384300" y="5421313"/>
          <p14:tracePt t="373711" x="1376363" y="5421313"/>
          <p14:tracePt t="373779" x="1368425" y="5421313"/>
          <p14:tracePt t="373792" x="1358900" y="5421313"/>
          <p14:tracePt t="373804" x="1350963" y="5421313"/>
          <p14:tracePt t="373828" x="1343025" y="5421313"/>
          <p14:tracePt t="373835" x="1333500" y="5421313"/>
          <p14:tracePt t="373844" x="1325563" y="5430838"/>
          <p14:tracePt t="373846" x="1317625" y="5438775"/>
          <p14:tracePt t="373861" x="1308100" y="5438775"/>
          <p14:tracePt t="373878" x="1290638" y="5438775"/>
          <p14:tracePt t="373902" x="1282700" y="5438775"/>
          <p14:tracePt t="373924" x="1282700" y="5446713"/>
          <p14:tracePt t="373935" x="1274763" y="5446713"/>
          <p14:tracePt t="373946" x="1265238" y="5446713"/>
          <p14:tracePt t="374336" x="1274763" y="5446713"/>
          <p14:tracePt t="374345" x="1282700" y="5446713"/>
          <p14:tracePt t="374350" x="1300163" y="5446713"/>
          <p14:tracePt t="374377" x="1358900" y="5446713"/>
          <p14:tracePt t="374394" x="1409700" y="5446713"/>
          <p14:tracePt t="374396" x="1427163" y="5446713"/>
          <p14:tracePt t="374413" x="1503363" y="5421313"/>
          <p14:tracePt t="374417" x="1512888" y="5413375"/>
          <p14:tracePt t="374420" x="1538288" y="5413375"/>
          <p14:tracePt t="374427" x="1554163" y="5413375"/>
          <p14:tracePt t="374428" x="1563688" y="5405438"/>
          <p14:tracePt t="374443" x="1631950" y="5380038"/>
          <p14:tracePt t="374444" x="1647825" y="5380038"/>
          <p14:tracePt t="374460" x="1741488" y="5380038"/>
          <p14:tracePt t="374476" x="1868488" y="5380038"/>
          <p14:tracePt t="374493" x="1987550" y="5380038"/>
          <p14:tracePt t="374510" x="2124075" y="5380038"/>
          <p14:tracePt t="374527" x="2200275" y="5380038"/>
          <p14:tracePt t="374544" x="2235200" y="5380038"/>
          <p14:tracePt t="374563" x="2251075" y="5380038"/>
          <p14:tracePt t="374579" x="2268538" y="5380038"/>
          <p14:tracePt t="374583" x="2293938" y="5380038"/>
          <p14:tracePt t="374594" x="2301875" y="5387975"/>
          <p14:tracePt t="374595" x="2319338" y="5395913"/>
          <p14:tracePt t="374610" x="2379663" y="5413375"/>
          <p14:tracePt t="374612" x="2395538" y="5413375"/>
          <p14:tracePt t="374628" x="2455863" y="5438775"/>
          <p14:tracePt t="374643" x="2489200" y="5446713"/>
          <p14:tracePt t="374644" x="2497138" y="5446713"/>
          <p14:tracePt t="374660" x="2532063" y="5446713"/>
          <p14:tracePt t="374676" x="2590800" y="5446713"/>
          <p14:tracePt t="374694" x="2633663" y="5446713"/>
          <p14:tracePt t="374712" x="2659063" y="5446713"/>
          <p14:tracePt t="374715" x="2668588" y="5446713"/>
          <p14:tracePt t="374752" x="2676525" y="5446713"/>
          <p14:tracePt t="374770" x="2684463" y="5446713"/>
          <p14:tracePt t="374790" x="2693988" y="5446713"/>
          <p14:tracePt t="374801" x="2701925" y="5446713"/>
          <p14:tracePt t="374815" x="2719388" y="5446713"/>
          <p14:tracePt t="374864" x="2735263" y="5446713"/>
          <p14:tracePt t="374889" x="2744788" y="5446713"/>
          <p14:tracePt t="374904" x="2752725" y="5446713"/>
          <p14:tracePt t="374918" x="2760663" y="5446713"/>
          <p14:tracePt t="374929" x="2770188" y="5446713"/>
          <p14:tracePt t="374945" x="2778125" y="5446713"/>
          <p14:tracePt t="374960" x="2786063" y="5446713"/>
          <p14:tracePt t="374977" x="2795588" y="5446713"/>
          <p14:tracePt t="374993" x="2811463" y="5446713"/>
          <p14:tracePt t="374995" x="2820988" y="5446713"/>
          <p14:tracePt t="375010" x="2828925" y="5446713"/>
          <p14:tracePt t="375030" x="2838450" y="5446713"/>
          <p14:tracePt t="375052" x="2846388" y="5446713"/>
          <p14:tracePt t="375072" x="2854325" y="5446713"/>
          <p14:tracePt t="375196" x="2863850" y="5446713"/>
          <p14:tracePt t="375216" x="2879725" y="5446713"/>
          <p14:tracePt t="375247" x="2897188" y="5446713"/>
          <p14:tracePt t="375265" x="2905125" y="5446713"/>
          <p14:tracePt t="376529" x="2914650" y="5446713"/>
          <p14:tracePt t="376538" x="2922588" y="5446713"/>
          <p14:tracePt t="376544" x="2947988" y="5446713"/>
          <p14:tracePt t="376559" x="2982913" y="5446713"/>
          <p14:tracePt t="376562" x="3016250" y="5446713"/>
          <p14:tracePt t="376575" x="3059113" y="5446713"/>
          <p14:tracePt t="376578" x="3074988" y="5446713"/>
          <p14:tracePt t="376594" x="3178175" y="5446713"/>
          <p14:tracePt t="376609" x="3279775" y="5438775"/>
          <p14:tracePt t="376611" x="3338513" y="5430838"/>
          <p14:tracePt t="376626" x="3475038" y="5430838"/>
          <p14:tracePt t="376627" x="3517900" y="5421313"/>
          <p14:tracePt t="376642" x="3662363" y="5405438"/>
          <p14:tracePt t="376659" x="3738563" y="5387975"/>
          <p14:tracePt t="376676" x="3763963" y="5387975"/>
          <p14:tracePt t="376677" x="3763963" y="5380038"/>
          <p14:tracePt t="376693" x="3771900" y="5380038"/>
          <p14:tracePt t="376710" x="3814763" y="5380038"/>
          <p14:tracePt t="376713" x="3840163" y="5380038"/>
          <p14:tracePt t="376725" x="4017963" y="5380038"/>
          <p14:tracePt t="376728" x="4103688" y="5380038"/>
          <p14:tracePt t="376742" x="4375150" y="5387975"/>
          <p14:tracePt t="376743" x="4468813" y="5387975"/>
          <p14:tracePt t="376759" x="4783138" y="5395913"/>
          <p14:tracePt t="376775" x="4962525" y="5395913"/>
          <p14:tracePt t="376778" x="4978400" y="5395913"/>
          <p14:tracePt t="376792" x="4987925" y="5395913"/>
          <p14:tracePt t="376869" x="5003800" y="5395913"/>
          <p14:tracePt t="376889" x="5013325" y="5395913"/>
          <p14:tracePt t="376901" x="5021263" y="5395913"/>
          <p14:tracePt t="376909" x="5021263" y="5387975"/>
          <p14:tracePt t="376925" x="5038725" y="5380038"/>
          <p14:tracePt t="376942" x="5046663" y="5362575"/>
          <p14:tracePt t="376960" x="5072063" y="5345113"/>
          <p14:tracePt t="376975" x="5080000" y="5327650"/>
          <p14:tracePt t="377138" x="5089525" y="5319713"/>
          <p14:tracePt t="377163" x="5089525" y="5311775"/>
          <p14:tracePt t="377174" x="5089525" y="5302250"/>
          <p14:tracePt t="377186" x="5089525" y="5294313"/>
          <p14:tracePt t="386999" x="5089525" y="5302250"/>
          <p14:tracePt t="387007" x="5080000" y="5319713"/>
          <p14:tracePt t="387021" x="5046663" y="5362575"/>
          <p14:tracePt t="387023" x="5046663" y="5370513"/>
          <p14:tracePt t="387025" x="5046663" y="5380038"/>
          <p14:tracePt t="387036" x="5046663" y="5395913"/>
          <p14:tracePt t="387037" x="5046663" y="5405438"/>
          <p14:tracePt t="387053" x="5038725" y="5430838"/>
          <p14:tracePt t="387069" x="5038725" y="5489575"/>
          <p14:tracePt t="387072" x="5046663" y="5507038"/>
          <p14:tracePt t="387086" x="5097463" y="5583238"/>
          <p14:tracePt t="387088" x="5114925" y="5600700"/>
          <p14:tracePt t="387104" x="5241925" y="5761038"/>
          <p14:tracePt t="387119" x="5368925" y="5905500"/>
          <p14:tracePt t="387120" x="5421313" y="5948363"/>
          <p14:tracePt t="387136" x="5556250" y="6143625"/>
          <p14:tracePt t="387137" x="5581650" y="6194425"/>
          <p14:tracePt t="387154" x="5726113" y="6365875"/>
          <p14:tracePt t="387169" x="5880100" y="6467475"/>
          <p14:tracePt t="387171" x="5930900" y="6492875"/>
          <p14:tracePt t="387186" x="6065838" y="6577013"/>
          <p14:tracePt t="387188" x="6108700" y="6602413"/>
          <p14:tracePt t="387191" x="6142038" y="6619875"/>
          <p14:tracePt t="387203" x="6286500" y="6654800"/>
          <p14:tracePt t="387206" x="6329363" y="6662738"/>
          <p14:tracePt t="387219" x="6456363" y="6680200"/>
          <p14:tracePt t="387222" x="6516688" y="6680200"/>
          <p14:tracePt t="387235" x="6719888" y="6627813"/>
          <p14:tracePt t="387237" x="6797675" y="6594475"/>
          <p14:tracePt t="387252" x="7137400" y="6424613"/>
          <p14:tracePt t="387269" x="7467600" y="6203950"/>
          <p14:tracePt t="387285" x="7740650" y="6016625"/>
          <p14:tracePt t="387288" x="7807325" y="5973763"/>
          <p14:tracePt t="387302" x="7910513" y="5864225"/>
          <p14:tracePt t="387303" x="7926388" y="5838825"/>
          <p14:tracePt t="387320" x="7951788" y="5770563"/>
          <p14:tracePt t="387336" x="7961313" y="5676900"/>
          <p14:tracePt t="387337" x="7961313" y="5651500"/>
          <p14:tracePt t="387352" x="7961313" y="5532438"/>
          <p14:tracePt t="387354" x="7961313" y="5481638"/>
          <p14:tracePt t="387369" x="7910513" y="5302250"/>
          <p14:tracePt t="387371" x="7867650" y="5235575"/>
          <p14:tracePt t="387386" x="7748588" y="5022850"/>
          <p14:tracePt t="387388" x="7697788" y="4954588"/>
          <p14:tracePt t="387402" x="7373938" y="4665663"/>
          <p14:tracePt t="387418" x="6915150" y="4410075"/>
          <p14:tracePt t="387436" x="6354763" y="4249738"/>
          <p14:tracePt t="387437" x="6194425" y="4224338"/>
          <p14:tracePt t="387452" x="5487988" y="4171950"/>
          <p14:tracePt t="387469" x="4826000" y="4240213"/>
          <p14:tracePt t="387473" x="4681538" y="4275138"/>
          <p14:tracePt t="387476" x="4554538" y="4316413"/>
          <p14:tracePt t="387486" x="4332288" y="4427538"/>
          <p14:tracePt t="387502" x="4146550" y="4572000"/>
          <p14:tracePt t="387504" x="4111625" y="4614863"/>
          <p14:tracePt t="387519" x="4070350" y="4691063"/>
          <p14:tracePt t="387520" x="4070350" y="4724400"/>
          <p14:tracePt t="387535" x="4035425" y="4835525"/>
          <p14:tracePt t="387538" x="4035425" y="4868863"/>
          <p14:tracePt t="387552" x="4035425" y="4987925"/>
          <p14:tracePt t="387553" x="4035425" y="5048250"/>
          <p14:tracePt t="387569" x="4035425" y="5294313"/>
          <p14:tracePt t="387585" x="4095750" y="5497513"/>
          <p14:tracePt t="387586" x="4121150" y="5575300"/>
          <p14:tracePt t="387601" x="4281488" y="5838825"/>
          <p14:tracePt t="387603" x="4324350" y="5915025"/>
          <p14:tracePt t="387618" x="4605338" y="6305550"/>
          <p14:tracePt t="387636" x="4987925" y="6619875"/>
          <p14:tracePt t="387637" x="5080000" y="6688138"/>
          <p14:tracePt t="387652" x="5411788" y="6840538"/>
          <p14:tracePt t="387710" x="6797675" y="6832600"/>
          <p14:tracePt t="387719" x="6889750" y="6772275"/>
          <p14:tracePt t="387735" x="7059613" y="6662738"/>
          <p14:tracePt t="387736" x="7112000" y="6627813"/>
          <p14:tracePt t="387738" x="7153275" y="6577013"/>
          <p14:tracePt t="387752" x="7323138" y="6407150"/>
          <p14:tracePt t="387754" x="7383463" y="6338888"/>
          <p14:tracePt t="387769" x="7553325" y="6049963"/>
          <p14:tracePt t="387785" x="7629525" y="5795963"/>
          <p14:tracePt t="387786" x="7662863" y="5710238"/>
          <p14:tracePt t="387801" x="7723188" y="5456238"/>
          <p14:tracePt t="387802" x="7731125" y="5387975"/>
          <p14:tracePt t="387818" x="7740650" y="5141913"/>
          <p14:tracePt t="387835" x="7740650" y="4937125"/>
          <p14:tracePt t="387852" x="7705725" y="4784725"/>
          <p14:tracePt t="387853" x="7697788" y="4784725"/>
          <p14:tracePt t="387869" x="7662863" y="4733925"/>
          <p14:tracePt t="387886" x="7654925" y="4708525"/>
          <p14:tracePt t="387888" x="7637463" y="4691063"/>
          <p14:tracePt t="387945" x="7629525" y="4691063"/>
          <p14:tracePt t="387987" x="7612063" y="4699000"/>
          <p14:tracePt t="388007" x="7612063" y="4708525"/>
          <p14:tracePt t="425088" x="7612063" y="4741863"/>
          <p14:tracePt t="425102" x="7637463" y="4868863"/>
          <p14:tracePt t="425106" x="7654925" y="4911725"/>
          <p14:tracePt t="425111" x="7680325" y="4954588"/>
          <p14:tracePt t="425128" x="7766050" y="5218113"/>
          <p14:tracePt t="425145" x="7781925" y="5276850"/>
          <p14:tracePt t="425217" x="7781925" y="5286375"/>
          <p14:tracePt t="425226" x="7766050" y="5276850"/>
          <p14:tracePt t="425232" x="7723188" y="5260975"/>
          <p14:tracePt t="425245" x="7646988" y="5251450"/>
          <p14:tracePt t="425248" x="7604125" y="5243513"/>
          <p14:tracePt t="425262" x="7373938" y="5183188"/>
          <p14:tracePt t="425263" x="7289800" y="5157788"/>
          <p14:tracePt t="425278" x="6958013" y="5064125"/>
          <p14:tracePt t="425295" x="6873875" y="4987925"/>
          <p14:tracePt t="425312" x="6873875" y="4979988"/>
          <p14:tracePt t="425496" x="6873875" y="4987925"/>
          <p14:tracePt t="425503" x="6873875" y="5038725"/>
          <p14:tracePt t="425514" x="6856413" y="5116513"/>
          <p14:tracePt t="425529" x="6848475" y="5167313"/>
          <p14:tracePt t="425547" x="6848475" y="5175250"/>
          <p14:tracePt t="425563" x="6848475" y="5183188"/>
          <p14:tracePt t="425580" x="6848475" y="5192713"/>
          <p14:tracePt t="425614" x="6831013" y="5192713"/>
          <p14:tracePt t="425620" x="6770688" y="5192713"/>
          <p14:tracePt t="425630" x="6678613" y="5192713"/>
          <p14:tracePt t="425633" x="6635750" y="5192713"/>
          <p14:tracePt t="425636" x="6575425" y="5183188"/>
          <p14:tracePt t="425646" x="6456363" y="5157788"/>
          <p14:tracePt t="425648" x="6397625" y="5141913"/>
          <p14:tracePt t="425661" x="6227763" y="5106988"/>
          <p14:tracePt t="425663" x="6210300" y="5106988"/>
          <p14:tracePt t="425678" x="6159500" y="5081588"/>
          <p14:tracePt t="425695" x="6108700" y="5064125"/>
          <p14:tracePt t="425711" x="6091238" y="5048250"/>
          <p14:tracePt t="425713" x="6075363" y="5038725"/>
          <p14:tracePt t="425729" x="6057900" y="5013325"/>
          <p14:tracePt t="425746" x="6057900" y="5005388"/>
          <p14:tracePt t="425762" x="6057900" y="4972050"/>
          <p14:tracePt t="425763" x="6040438" y="4946650"/>
          <p14:tracePt t="425780" x="6007100" y="4894263"/>
          <p14:tracePt t="425797" x="5972175" y="4835525"/>
          <p14:tracePt t="425800" x="5938838" y="4802188"/>
          <p14:tracePt t="425813" x="5905500" y="4749800"/>
          <p14:tracePt t="425814" x="5895975" y="4741863"/>
          <p14:tracePt t="425817" x="5870575" y="4724400"/>
          <p14:tracePt t="425828" x="5845175" y="4673600"/>
          <p14:tracePt t="425845" x="5794375" y="4630738"/>
          <p14:tracePt t="425847" x="5794375" y="4614863"/>
          <p14:tracePt t="425862" x="5794375" y="4597400"/>
          <p14:tracePt t="425863" x="5786438" y="4589463"/>
          <p14:tracePt t="425882" x="5786438" y="4579938"/>
          <p14:tracePt t="425897" x="5786438" y="4564063"/>
          <p14:tracePt t="425912" x="5786438" y="4554538"/>
          <p14:tracePt t="425930" x="5776913" y="4554538"/>
          <p14:tracePt t="425947" x="5776913" y="4546600"/>
          <p14:tracePt t="425950" x="5768975" y="4538663"/>
          <p14:tracePt t="425962" x="5751513" y="4529138"/>
          <p14:tracePt t="425978" x="5743575" y="4521200"/>
          <p14:tracePt t="425995" x="5718175" y="4503738"/>
          <p14:tracePt t="426011" x="5683250" y="4486275"/>
          <p14:tracePt t="426012" x="5675313" y="4486275"/>
          <p14:tracePt t="426028" x="5573713" y="4452938"/>
          <p14:tracePt t="426045" x="5446713" y="4419600"/>
          <p14:tracePt t="426048" x="5394325" y="4402138"/>
          <p14:tracePt t="426062" x="5249863" y="4368800"/>
          <p14:tracePt t="426063" x="5208588" y="4359275"/>
          <p14:tracePt t="426082" x="5064125" y="4308475"/>
          <p14:tracePt t="426096" x="5021263" y="4265613"/>
          <p14:tracePt t="426112" x="4995863" y="4249738"/>
          <p14:tracePt t="426249" x="5003800" y="4249738"/>
          <p14:tracePt t="426266" x="5013325" y="4249738"/>
          <p14:tracePt t="426274" x="5021263" y="4249738"/>
          <p14:tracePt t="426278" x="5038725" y="4249738"/>
          <p14:tracePt t="426295" x="5072063" y="4249738"/>
          <p14:tracePt t="426311" x="5122863" y="4249738"/>
          <p14:tracePt t="426313" x="5148263" y="4249738"/>
          <p14:tracePt t="426328" x="5216525" y="4265613"/>
          <p14:tracePt t="426329" x="5241925" y="4265613"/>
          <p14:tracePt t="426345" x="5318125" y="4283075"/>
          <p14:tracePt t="426346" x="5353050" y="4283075"/>
          <p14:tracePt t="426362" x="5472113" y="4308475"/>
          <p14:tracePt t="426363" x="5522913" y="4325938"/>
          <p14:tracePt t="426378" x="5751513" y="4376738"/>
          <p14:tracePt t="426395" x="6040438" y="4427538"/>
          <p14:tracePt t="426397" x="6116638" y="4435475"/>
          <p14:tracePt t="426411" x="6338888" y="4470400"/>
          <p14:tracePt t="426413" x="6397625" y="4470400"/>
          <p14:tracePt t="426428" x="6559550" y="4470400"/>
          <p14:tracePt t="426445" x="6600825" y="4470400"/>
          <p14:tracePt t="426515" x="6592888" y="4470400"/>
          <p14:tracePt t="426523" x="6575425" y="4470400"/>
          <p14:tracePt t="426530" x="6559550" y="4470400"/>
          <p14:tracePt t="426546" x="6440488" y="4470400"/>
          <p14:tracePt t="426561" x="6261100" y="4470400"/>
          <p14:tracePt t="426562" x="6176963" y="4470400"/>
          <p14:tracePt t="426578" x="5827713" y="4470400"/>
          <p14:tracePt t="426595" x="5353050" y="4486275"/>
          <p14:tracePt t="426611" x="5097463" y="4486275"/>
          <p14:tracePt t="426612" x="5029200" y="4486275"/>
          <p14:tracePt t="426628" x="4833938" y="4486275"/>
          <p14:tracePt t="426645" x="4800600" y="4486275"/>
          <p14:tracePt t="426704" x="4818063" y="4486275"/>
          <p14:tracePt t="426716" x="4868863" y="4452938"/>
          <p14:tracePt t="426718" x="4902200" y="4435475"/>
          <p14:tracePt t="426722" x="4927600" y="4427538"/>
          <p14:tracePt t="426746" x="5241925" y="4341813"/>
          <p14:tracePt t="426761" x="5437188" y="4300538"/>
          <p14:tracePt t="426762" x="5497513" y="4291013"/>
          <p14:tracePt t="426777" x="5718175" y="4283075"/>
          <p14:tracePt t="426796" x="5827713" y="4283075"/>
          <p14:tracePt t="426813" x="5845175" y="4283075"/>
          <p14:tracePt t="426832" x="5845175" y="4291013"/>
          <p14:tracePt t="426852" x="5845175" y="4300538"/>
          <p14:tracePt t="426861" x="5845175" y="4316413"/>
          <p14:tracePt t="426878" x="5794375" y="4376738"/>
          <p14:tracePt t="426879" x="5761038" y="4402138"/>
          <p14:tracePt t="426884" x="5726113" y="4419600"/>
          <p14:tracePt t="426895" x="5591175" y="4486275"/>
          <p14:tracePt t="426911" x="5386388" y="4597400"/>
          <p14:tracePt t="426927" x="5216525" y="4665663"/>
          <p14:tracePt t="426945" x="5122863" y="4741863"/>
          <p14:tracePt t="426961" x="5122863" y="4759325"/>
          <p14:tracePt t="426978" x="5122863" y="4784725"/>
          <p14:tracePt t="426980" x="5132388" y="4802188"/>
          <p14:tracePt t="426995" x="5199063" y="4835525"/>
          <p14:tracePt t="427012" x="5318125" y="4868863"/>
          <p14:tracePt t="427017" x="5394325" y="4878388"/>
          <p14:tracePt t="427020" x="5446713" y="4886325"/>
          <p14:tracePt t="427028" x="5505450" y="4894263"/>
          <p14:tracePt t="427029" x="5556250" y="4894263"/>
          <p14:tracePt t="427044" x="5845175" y="4894263"/>
          <p14:tracePt t="427061" x="6167438" y="4894263"/>
          <p14:tracePt t="427077" x="6491288" y="4903788"/>
          <p14:tracePt t="427079" x="6542088" y="4903788"/>
          <p14:tracePt t="427095" x="6661150" y="4903788"/>
          <p14:tracePt t="427111" x="6661150" y="4911725"/>
          <p14:tracePt t="427167" x="6661150" y="4919663"/>
          <p14:tracePt t="427195" x="6653213" y="4919663"/>
          <p14:tracePt t="427206" x="6550025" y="4937125"/>
          <p14:tracePt t="427213" x="6491288" y="4962525"/>
          <p14:tracePt t="427218" x="6372225" y="4987925"/>
          <p14:tracePt t="427223" x="6219825" y="5038725"/>
          <p14:tracePt t="427228" x="6142038" y="5056188"/>
          <p14:tracePt t="427244" x="5913438" y="5124450"/>
          <p14:tracePt t="427260" x="5786438" y="5200650"/>
          <p14:tracePt t="427277" x="5768975" y="5208588"/>
          <p14:tracePt t="427343" x="5776913" y="5208588"/>
          <p14:tracePt t="427353" x="5811838" y="5208588"/>
          <p14:tracePt t="427356" x="5837238" y="5208588"/>
          <p14:tracePt t="427364" x="5870575" y="5208588"/>
          <p14:tracePt t="427368" x="5972175" y="5175250"/>
          <p14:tracePt t="427378" x="6108700" y="5157788"/>
          <p14:tracePt t="427380" x="6194425" y="5149850"/>
          <p14:tracePt t="427382" x="6296025" y="5141913"/>
          <p14:tracePt t="427394" x="6669088" y="5038725"/>
          <p14:tracePt t="427411" x="7256463" y="4919663"/>
          <p14:tracePt t="427412" x="7400925" y="4886325"/>
          <p14:tracePt t="427427" x="7791450" y="4792663"/>
          <p14:tracePt t="427429" x="7900988" y="4767263"/>
          <p14:tracePt t="427444" x="8266113" y="4665663"/>
          <p14:tracePt t="427462" x="8462963" y="4614863"/>
          <p14:tracePt t="427464" x="8488363" y="4614863"/>
          <p14:tracePt t="427480" x="8521700" y="4605338"/>
          <p14:tracePt t="427509" x="8529638" y="4597400"/>
          <p14:tracePt t="430912" x="8529638" y="4589463"/>
          <p14:tracePt t="430944" x="8513763" y="4589463"/>
          <p14:tracePt t="430951" x="8504238" y="4589463"/>
          <p14:tracePt t="430961" x="8496300" y="4589463"/>
          <p14:tracePt t="430975" x="8488363" y="4589463"/>
          <p14:tracePt t="430993" x="8478838" y="4589463"/>
          <p14:tracePt t="431012" x="8470900" y="4589463"/>
          <p14:tracePt t="431016" x="8462963" y="4589463"/>
          <p14:tracePt t="431020" x="8453438" y="4589463"/>
          <p14:tracePt t="431026" x="8435975" y="4589463"/>
          <p14:tracePt t="431028" x="8428038" y="4589463"/>
          <p14:tracePt t="431043" x="8394700" y="4589463"/>
          <p14:tracePt t="431045" x="8377238" y="4589463"/>
          <p14:tracePt t="431059" x="8308975" y="4589463"/>
          <p14:tracePt t="431075" x="8266113" y="4589463"/>
          <p14:tracePt t="431076" x="8250238" y="4589463"/>
          <p14:tracePt t="431091" x="8215313" y="4589463"/>
          <p14:tracePt t="431109" x="8189913" y="4589463"/>
          <p14:tracePt t="431125" x="8139113" y="4597400"/>
          <p14:tracePt t="431126" x="8121650" y="4605338"/>
          <p14:tracePt t="431142" x="8062913" y="4614863"/>
          <p14:tracePt t="431143" x="8045450" y="4614863"/>
          <p14:tracePt t="431159" x="7961313" y="4614863"/>
          <p14:tracePt t="431163" x="7926388" y="4614863"/>
          <p14:tracePt t="431176" x="7816850" y="4614863"/>
          <p14:tracePt t="431191" x="7604125" y="4614863"/>
          <p14:tracePt t="431208" x="7426325" y="4597400"/>
          <p14:tracePt t="431225" x="7246938" y="4597400"/>
          <p14:tracePt t="431242" x="7085013" y="4589463"/>
          <p14:tracePt t="431243" x="7043738" y="4589463"/>
          <p14:tracePt t="431260" x="6915150" y="4589463"/>
          <p14:tracePt t="431276" x="6831013" y="4589463"/>
          <p14:tracePt t="431277" x="6805613" y="4579938"/>
          <p14:tracePt t="431294" x="6719888" y="4579938"/>
          <p14:tracePt t="431309" x="6669088" y="4579938"/>
          <p14:tracePt t="431310" x="6653213" y="4579938"/>
          <p14:tracePt t="431325" x="6618288" y="4579938"/>
          <p14:tracePt t="431326" x="6600825" y="4579938"/>
          <p14:tracePt t="431342" x="6567488" y="4579938"/>
          <p14:tracePt t="431359" x="6524625" y="4564063"/>
          <p14:tracePt t="431362" x="6508750" y="4564063"/>
          <p14:tracePt t="431375" x="6430963" y="4572000"/>
          <p14:tracePt t="431378" x="6389688" y="4579938"/>
          <p14:tracePt t="431392" x="6219825" y="4630738"/>
          <p14:tracePt t="431394" x="6159500" y="4640263"/>
          <p14:tracePt t="431397" x="6100763" y="4657725"/>
          <p14:tracePt t="431408" x="5905500" y="4708525"/>
          <p14:tracePt t="431425" x="5657850" y="4759325"/>
          <p14:tracePt t="431441" x="5480050" y="4810125"/>
          <p14:tracePt t="431444" x="5446713" y="4810125"/>
          <p14:tracePt t="431458" x="5378450" y="4818063"/>
          <p14:tracePt t="431459" x="5360988" y="4827588"/>
          <p14:tracePt t="431474" x="5353050" y="4827588"/>
          <p14:tracePt t="431731" x="5353050" y="4810125"/>
          <p14:tracePt t="431740" x="5360988" y="4802188"/>
          <p14:tracePt t="431750" x="5394325" y="4767263"/>
          <p14:tracePt t="431758" x="5411788" y="4759325"/>
          <p14:tracePt t="431775" x="5454650" y="4724400"/>
          <p14:tracePt t="431778" x="5462588" y="4716463"/>
          <p14:tracePt t="431792" x="5462588" y="4708525"/>
          <p14:tracePt t="431794" x="5472113" y="4699000"/>
          <p14:tracePt t="431808" x="5487988" y="4683125"/>
          <p14:tracePt t="431824" x="5513388" y="4673600"/>
          <p14:tracePt t="431841" x="5513388" y="4657725"/>
          <p14:tracePt t="431858" x="5522913" y="4648200"/>
          <p14:tracePt t="431875" x="5530850" y="4640263"/>
          <p14:tracePt t="431891" x="5538788" y="4630738"/>
          <p14:tracePt t="431897" x="5548313" y="4622800"/>
          <p14:tracePt t="432093" x="5538788" y="4622800"/>
          <p14:tracePt t="432120" x="5522913" y="4622800"/>
          <p14:tracePt t="432254" x="5530850" y="4622800"/>
          <p14:tracePt t="432263" x="5538788" y="4622800"/>
          <p14:tracePt t="432272" x="5548313" y="4622800"/>
          <p14:tracePt t="432293" x="5573713" y="4614863"/>
          <p14:tracePt t="432299" x="5581650" y="4597400"/>
          <p14:tracePt t="432308" x="5599113" y="4597400"/>
          <p14:tracePt t="432325" x="5657850" y="4579938"/>
          <p14:tracePt t="432341" x="5692775" y="4572000"/>
          <p14:tracePt t="432342" x="5692775" y="4564063"/>
          <p14:tracePt t="432357" x="5718175" y="4564063"/>
          <p14:tracePt t="432374" x="5726113" y="4564063"/>
          <p14:tracePt t="432506" x="5708650" y="4564063"/>
          <p14:tracePt t="432513" x="5700713" y="4564063"/>
          <p14:tracePt t="432529" x="5692775" y="4564063"/>
          <p14:tracePt t="432542" x="5683250" y="4564063"/>
          <p14:tracePt t="432573" x="5683250" y="4572000"/>
          <p14:tracePt t="432589" x="5683250" y="4579938"/>
          <p14:tracePt t="432602" x="5675313" y="4579938"/>
          <p14:tracePt t="432637" x="5667375" y="4579938"/>
          <p14:tracePt t="432656" x="5667375" y="4589463"/>
          <p14:tracePt t="432673" x="5675313" y="4589463"/>
          <p14:tracePt t="432682" x="5700713" y="4589463"/>
          <p14:tracePt t="432692" x="5726113" y="4579938"/>
          <p14:tracePt t="432693" x="5751513" y="4572000"/>
          <p14:tracePt t="432707" x="5819775" y="4554538"/>
          <p14:tracePt t="432709" x="5845175" y="4554538"/>
          <p14:tracePt t="432726" x="5972175" y="4529138"/>
          <p14:tracePt t="432741" x="6065838" y="4503738"/>
          <p14:tracePt t="432743" x="6091238" y="4503738"/>
          <p14:tracePt t="432757" x="6142038" y="4503738"/>
          <p14:tracePt t="432759" x="6159500" y="4503738"/>
          <p14:tracePt t="432775" x="6167438" y="4503738"/>
          <p14:tracePt t="432832" x="6159500" y="4503738"/>
          <p14:tracePt t="432844" x="6142038" y="4503738"/>
          <p14:tracePt t="432847" x="6134100" y="4503738"/>
          <p14:tracePt t="432857" x="6108700" y="4513263"/>
          <p14:tracePt t="432860" x="6083300" y="4521200"/>
          <p14:tracePt t="432874" x="6040438" y="4538663"/>
          <p14:tracePt t="432875" x="6024563" y="4546600"/>
          <p14:tracePt t="432891" x="5956300" y="4564063"/>
          <p14:tracePt t="432907" x="5905500" y="4572000"/>
          <p14:tracePt t="432909" x="5888038" y="4579938"/>
          <p14:tracePt t="432912" x="5870575" y="4589463"/>
          <p14:tracePt t="432924" x="5837238" y="4589463"/>
          <p14:tracePt t="432925" x="5837238" y="4597400"/>
          <p14:tracePt t="432941" x="5819775" y="4597400"/>
          <p14:tracePt t="432958" x="5811838" y="4597400"/>
          <p14:tracePt t="433034" x="5811838" y="4605338"/>
          <p14:tracePt t="433045" x="5827713" y="4605338"/>
          <p14:tracePt t="433049" x="5837238" y="4605338"/>
          <p14:tracePt t="433075" x="5972175" y="4554538"/>
          <p14:tracePt t="433077" x="5997575" y="4554538"/>
          <p14:tracePt t="433091" x="6065838" y="4521200"/>
          <p14:tracePt t="433093" x="6083300" y="4503738"/>
          <p14:tracePt t="433107" x="6100763" y="4495800"/>
          <p14:tracePt t="433157" x="6108700" y="4486275"/>
          <p14:tracePt t="433181" x="6108700" y="4478338"/>
          <p14:tracePt t="433189" x="6100763" y="4478338"/>
          <p14:tracePt t="433193" x="6083300" y="4486275"/>
          <p14:tracePt t="433207" x="6015038" y="4521200"/>
          <p14:tracePt t="433210" x="5981700" y="4538663"/>
          <p14:tracePt t="433224" x="5888038" y="4564063"/>
          <p14:tracePt t="433225" x="5853113" y="4572000"/>
          <p14:tracePt t="433241" x="5726113" y="4605338"/>
          <p14:tracePt t="433245" x="5692775" y="4614863"/>
          <p14:tracePt t="433248" x="5667375" y="4614863"/>
          <p14:tracePt t="433258" x="5624513" y="4622800"/>
          <p14:tracePt t="433261" x="5599113" y="4630738"/>
          <p14:tracePt t="433274" x="5573713" y="4640263"/>
          <p14:tracePt t="433364" x="5591175" y="4640263"/>
          <p14:tracePt t="433376" x="5624513" y="4622800"/>
          <p14:tracePt t="433379" x="5667375" y="4605338"/>
          <p14:tracePt t="433385" x="5708650" y="4579938"/>
          <p14:tracePt t="433390" x="5735638" y="4572000"/>
          <p14:tracePt t="433407" x="5870575" y="4521200"/>
          <p14:tracePt t="433424" x="6040438" y="4486275"/>
          <p14:tracePt t="433425" x="6091238" y="4478338"/>
          <p14:tracePt t="433440" x="6219825" y="4445000"/>
          <p14:tracePt t="433457" x="6261100" y="4427538"/>
          <p14:tracePt t="433482" x="6270625" y="4427538"/>
          <p14:tracePt t="433551" x="6261100" y="4427538"/>
          <p14:tracePt t="433559" x="6235700" y="4435475"/>
          <p14:tracePt t="433564" x="6219825" y="4445000"/>
          <p14:tracePt t="433565" x="6194425" y="4452938"/>
          <p14:tracePt t="433590" x="6040438" y="4486275"/>
          <p14:tracePt t="433607" x="5913438" y="4538663"/>
          <p14:tracePt t="433611" x="5880100" y="4554538"/>
          <p14:tracePt t="433614" x="5862638" y="4564063"/>
          <p14:tracePt t="433624" x="5827713" y="4572000"/>
          <p14:tracePt t="433640" x="5802313" y="4572000"/>
          <p14:tracePt t="433657" x="5794375" y="4579938"/>
          <p14:tracePt t="433721" x="5794375" y="4589463"/>
          <p14:tracePt t="433740" x="5802313" y="4589463"/>
          <p14:tracePt t="433747" x="5827713" y="4589463"/>
          <p14:tracePt t="433758" x="5880100" y="4572000"/>
          <p14:tracePt t="433759" x="5905500" y="4564063"/>
          <p14:tracePt t="433763" x="5921375" y="4564063"/>
          <p14:tracePt t="433766" x="5946775" y="4554538"/>
          <p14:tracePt t="433773" x="5964238" y="4546600"/>
          <p14:tracePt t="433775" x="5972175" y="4546600"/>
          <p14:tracePt t="433790" x="6049963" y="4529138"/>
          <p14:tracePt t="433806" x="6065838" y="4529138"/>
          <p14:tracePt t="433889" x="6057900" y="4529138"/>
          <p14:tracePt t="433901" x="6040438" y="4529138"/>
          <p14:tracePt t="433911" x="6032500" y="4538663"/>
          <p14:tracePt t="433914" x="6015038" y="4546600"/>
          <p14:tracePt t="433917" x="5997575" y="4546600"/>
          <p14:tracePt t="433924" x="5997575" y="4554538"/>
          <p14:tracePt t="433940" x="5921375" y="4579938"/>
          <p14:tracePt t="433941" x="5913438" y="4589463"/>
          <p14:tracePt t="433957" x="5837238" y="4605338"/>
          <p14:tracePt t="433973" x="5794375" y="4622800"/>
          <p14:tracePt t="433974" x="5786438" y="4630738"/>
          <p14:tracePt t="433990" x="5768975" y="4630738"/>
          <p14:tracePt t="434013" x="5761038" y="4630738"/>
          <p14:tracePt t="434138" x="5761038" y="4640263"/>
          <p14:tracePt t="434728" x="5768975" y="4640263"/>
          <p14:tracePt t="434736" x="5776913" y="4630738"/>
          <p14:tracePt t="434745" x="5802313" y="4605338"/>
          <p14:tracePt t="434757" x="5837238" y="4579938"/>
          <p14:tracePt t="434760" x="5845175" y="4572000"/>
          <p14:tracePt t="434773" x="5888038" y="4538663"/>
          <p14:tracePt t="434776" x="5895975" y="4521200"/>
          <p14:tracePt t="434789" x="5946775" y="4478338"/>
          <p14:tracePt t="434792" x="5964238" y="4470400"/>
          <p14:tracePt t="434807" x="6007100" y="4435475"/>
          <p14:tracePt t="434823" x="6024563" y="4419600"/>
          <p14:tracePt t="434839" x="6032500" y="4410075"/>
          <p14:tracePt t="434840" x="6032500" y="4394200"/>
          <p14:tracePt t="434890" x="6032500" y="4376738"/>
          <p14:tracePt t="434949" x="6032500" y="4359275"/>
          <p14:tracePt t="434959" x="6032500" y="4351338"/>
          <p14:tracePt t="434971" x="6032500" y="4333875"/>
          <p14:tracePt t="434989" x="6007100" y="4325938"/>
          <p14:tracePt t="435005" x="5981700" y="4316413"/>
          <p14:tracePt t="435022" x="5913438" y="4308475"/>
          <p14:tracePt t="435024" x="5895975" y="4308475"/>
          <p14:tracePt t="435039" x="5802313" y="4291013"/>
          <p14:tracePt t="435040" x="5794375" y="4291013"/>
          <p14:tracePt t="435056" x="5675313" y="4300538"/>
          <p14:tracePt t="435057" x="5641975" y="4300538"/>
          <p14:tracePt t="435073" x="5556250" y="4316413"/>
          <p14:tracePt t="435074" x="5530850" y="4325938"/>
          <p14:tracePt t="435090" x="5480050" y="4333875"/>
          <p14:tracePt t="435091" x="5454650" y="4341813"/>
          <p14:tracePt t="435106" x="5411788" y="4341813"/>
          <p14:tracePt t="435107" x="5411788" y="4351338"/>
          <p14:tracePt t="435123" x="5378450" y="4359275"/>
          <p14:tracePt t="435139" x="5335588" y="4359275"/>
          <p14:tracePt t="435156" x="5318125" y="4376738"/>
          <p14:tracePt t="435158" x="5302250" y="4384675"/>
          <p14:tracePt t="435279" x="5310188" y="4384675"/>
          <p14:tracePt t="435289" x="5335588" y="4368800"/>
          <p14:tracePt t="435296" x="5378450" y="4351338"/>
          <p14:tracePt t="435298" x="5386388" y="4341813"/>
          <p14:tracePt t="435306" x="5411788" y="4325938"/>
          <p14:tracePt t="435307" x="5437188" y="4316413"/>
          <p14:tracePt t="435322" x="5538788" y="4249738"/>
          <p14:tracePt t="435339" x="5599113" y="4224338"/>
          <p14:tracePt t="435504" x="5591175" y="4224338"/>
          <p14:tracePt t="435514" x="5573713" y="4224338"/>
          <p14:tracePt t="435525" x="5548313" y="4232275"/>
          <p14:tracePt t="435528" x="5538788" y="4232275"/>
          <p14:tracePt t="435539" x="5513388" y="4232275"/>
          <p14:tracePt t="435541" x="5497513" y="4240213"/>
          <p14:tracePt t="435555" x="5472113" y="4249738"/>
          <p14:tracePt t="435557" x="5462588" y="4257675"/>
          <p14:tracePt t="435573" x="5403850" y="4275138"/>
          <p14:tracePt t="435589" x="5368925" y="4283075"/>
          <p14:tracePt t="435592" x="5360988" y="4283075"/>
          <p14:tracePt t="435723" x="5368925" y="4283075"/>
          <p14:tracePt t="435730" x="5378450" y="4283075"/>
          <p14:tracePt t="435739" x="5429250" y="4265613"/>
          <p14:tracePt t="435742" x="5454650" y="4265613"/>
          <p14:tracePt t="435756" x="5487988" y="4257675"/>
          <p14:tracePt t="435757" x="5505450" y="4257675"/>
          <p14:tracePt t="435772" x="5548313" y="4240213"/>
          <p14:tracePt t="465912" x="5616575" y="4197350"/>
          <p14:tracePt t="465977" x="5683250" y="4189413"/>
          <p14:tracePt t="465990" x="5802313" y="4189413"/>
          <p14:tracePt t="465992" x="5853113" y="4189413"/>
          <p14:tracePt t="466005" x="5905500" y="4189413"/>
          <p14:tracePt t="466008" x="5938838" y="4181475"/>
          <p14:tracePt t="466021" x="5989638" y="4156075"/>
          <p14:tracePt t="466037" x="6040438" y="4095750"/>
          <p14:tracePt t="466038" x="6065838" y="4079875"/>
          <p14:tracePt t="466053" x="6116638" y="4027488"/>
          <p14:tracePt t="466123" x="6126163" y="4019550"/>
          <p14:tracePt t="466133" x="6134100" y="3994150"/>
          <p14:tracePt t="466138" x="6142038" y="3986213"/>
          <p14:tracePt t="466140" x="6151563" y="3968750"/>
          <p14:tracePt t="466154" x="6227763" y="3875088"/>
          <p14:tracePt t="466155" x="6245225" y="3841750"/>
          <p14:tracePt t="466171" x="6380163" y="3687763"/>
          <p14:tracePt t="466187" x="6448425" y="3646488"/>
          <p14:tracePt t="466205" x="6550025" y="3636963"/>
          <p14:tracePt t="466208" x="6626225" y="3636963"/>
          <p14:tracePt t="466221" x="6754813" y="3636963"/>
          <p14:tracePt t="466225" x="6813550" y="3636963"/>
          <p14:tracePt t="466226" x="6873875" y="3636963"/>
          <p14:tracePt t="466237" x="7077075" y="3654425"/>
          <p14:tracePt t="466253" x="7340600" y="3730625"/>
          <p14:tracePt t="466255" x="7442200" y="3763963"/>
          <p14:tracePt t="466269" x="7859713" y="3917950"/>
          <p14:tracePt t="466286" x="8369300" y="4011613"/>
          <p14:tracePt t="466303" x="8963025" y="4011613"/>
          <p14:tracePt t="466320" x="9575800" y="4011613"/>
          <p14:tracePt t="466321" x="9745663" y="4011613"/>
          <p14:tracePt t="466336" x="10483850" y="4002088"/>
          <p14:tracePt t="466353" x="11147425" y="3943350"/>
          <p14:tracePt t="466356" x="11282363" y="3935413"/>
          <p14:tracePt t="466371" x="11715750" y="3883025"/>
          <p14:tracePt t="466387" x="11945938" y="3857625"/>
          <p14:tracePt t="466388" x="12022138" y="384175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05A73581-48C2-89A3-3F80-05F5441FA82A}"/>
              </a:ext>
            </a:extLst>
          </p:cNvPr>
          <p:cNvSpPr txBox="1"/>
          <p:nvPr/>
        </p:nvSpPr>
        <p:spPr>
          <a:xfrm>
            <a:off x="3553027" y="326442"/>
            <a:ext cx="4530658" cy="490904"/>
          </a:xfrm>
          <a:prstGeom prst="rect">
            <a:avLst/>
          </a:prstGeom>
          <a:noFill/>
        </p:spPr>
        <p:txBody>
          <a:bodyPr wrap="square">
            <a:spAutoFit/>
          </a:bodyPr>
          <a:lstStyle/>
          <a:p>
            <a:pPr marL="0" marR="0" lvl="0" indent="0" algn="ctr" rtl="0">
              <a:lnSpc>
                <a:spcPct val="90000"/>
              </a:lnSpc>
              <a:spcBef>
                <a:spcPts val="0"/>
              </a:spcBef>
              <a:spcAft>
                <a:spcPts val="0"/>
              </a:spcAft>
              <a:buClr>
                <a:schemeClr val="lt1"/>
              </a:buClr>
              <a:buSzPts val="4800"/>
              <a:buFont typeface="Aharoni"/>
              <a:buNone/>
            </a:pPr>
            <a:r>
              <a:rPr lang="en-US" sz="2800" b="1" dirty="0">
                <a:latin typeface="Times New Roman" panose="02020603050405020304" pitchFamily="18" charset="0"/>
                <a:ea typeface="Aharoni"/>
                <a:cs typeface="Aharoni"/>
                <a:sym typeface="Aharoni"/>
              </a:rPr>
              <a:t>Marketing Ethics </a:t>
            </a:r>
          </a:p>
        </p:txBody>
      </p:sp>
      <p:sp>
        <p:nvSpPr>
          <p:cNvPr id="7" name="TextBox 6">
            <a:extLst>
              <a:ext uri="{FF2B5EF4-FFF2-40B4-BE49-F238E27FC236}">
                <a16:creationId xmlns:a16="http://schemas.microsoft.com/office/drawing/2014/main" id="{5179A619-95A3-8F74-F8CA-CC4A12B5C259}"/>
              </a:ext>
            </a:extLst>
          </p:cNvPr>
          <p:cNvSpPr txBox="1"/>
          <p:nvPr/>
        </p:nvSpPr>
        <p:spPr>
          <a:xfrm>
            <a:off x="214009" y="1308250"/>
            <a:ext cx="11796375" cy="4653646"/>
          </a:xfrm>
          <a:prstGeom prst="rect">
            <a:avLst/>
          </a:prstGeom>
          <a:noFill/>
        </p:spPr>
        <p:txBody>
          <a:bodyPr wrap="square">
            <a:spAutoFit/>
          </a:bodyPr>
          <a:lstStyle/>
          <a:p>
            <a:pPr marL="457200" marR="0" lvl="0" indent="-457200" algn="l" rtl="0">
              <a:lnSpc>
                <a:spcPct val="150000"/>
              </a:lnSpc>
              <a:spcBef>
                <a:spcPts val="0"/>
              </a:spcBef>
              <a:spcAft>
                <a:spcPts val="0"/>
              </a:spcAft>
              <a:buClr>
                <a:schemeClr val="dk1"/>
              </a:buClr>
              <a:buSzPts val="2800"/>
              <a:buFont typeface="Wingdings" panose="05000000000000000000" pitchFamily="2" charset="2"/>
              <a:buChar char="§"/>
            </a:pPr>
            <a:r>
              <a:rPr lang="en-US" sz="2000" dirty="0">
                <a:solidFill>
                  <a:schemeClr val="dk1"/>
                </a:solidFill>
                <a:latin typeface="Times New Roman" panose="02020603050405020304" pitchFamily="18" charset="0"/>
                <a:ea typeface="Calibri"/>
                <a:cs typeface="Times New Roman" panose="02020603050405020304" pitchFamily="18" charset="0"/>
                <a:sym typeface="Calibri"/>
              </a:rPr>
              <a:t>Marketing ethics is the area of applied ethics which deals with the moral principles behind the operation and regulation of marketing. Some areas of marketing ethics (ethics of advertising and promotion) overlap with media ethics.</a:t>
            </a:r>
          </a:p>
          <a:p>
            <a:pPr marL="457200" marR="0" lvl="0" indent="-457200" algn="l" rtl="0">
              <a:lnSpc>
                <a:spcPct val="150000"/>
              </a:lnSpc>
              <a:spcBef>
                <a:spcPts val="0"/>
              </a:spcBef>
              <a:spcAft>
                <a:spcPts val="0"/>
              </a:spcAft>
              <a:buClr>
                <a:schemeClr val="dk1"/>
              </a:buClr>
              <a:buSzPts val="28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Marketing ethics are a set of moral principles that guide a company's promotional activities. </a:t>
            </a:r>
          </a:p>
          <a:p>
            <a:pPr marL="457200" marR="0" lvl="0" indent="-457200" algn="l" rtl="0">
              <a:lnSpc>
                <a:spcPct val="150000"/>
              </a:lnSpc>
              <a:spcBef>
                <a:spcPts val="0"/>
              </a:spcBef>
              <a:spcAft>
                <a:spcPts val="0"/>
              </a:spcAft>
              <a:buClr>
                <a:schemeClr val="dk1"/>
              </a:buClr>
              <a:buSzPts val="28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Organizations that establish and implement marketing ethics are typically trying to respect the rights, desires and expectations of consumers. </a:t>
            </a:r>
          </a:p>
          <a:p>
            <a:pPr marL="457200" marR="0" lvl="0" indent="-457200" algn="l" rtl="0">
              <a:lnSpc>
                <a:spcPct val="150000"/>
              </a:lnSpc>
              <a:spcBef>
                <a:spcPts val="0"/>
              </a:spcBef>
              <a:spcAft>
                <a:spcPts val="0"/>
              </a:spcAft>
              <a:buClr>
                <a:schemeClr val="dk1"/>
              </a:buClr>
              <a:buSzPts val="28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While business leaders seek to generate operational revenue and earn profits, they may also prioritize the goals of practicing integrity, honesty and fairness. </a:t>
            </a:r>
          </a:p>
          <a:p>
            <a:pPr marL="457200" marR="0" lvl="0" indent="-457200" algn="l" rtl="0">
              <a:lnSpc>
                <a:spcPct val="150000"/>
              </a:lnSpc>
              <a:spcBef>
                <a:spcPts val="0"/>
              </a:spcBef>
              <a:spcAft>
                <a:spcPts val="0"/>
              </a:spcAft>
              <a:buClr>
                <a:schemeClr val="dk1"/>
              </a:buClr>
              <a:buSzPts val="2800"/>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A company's philosophy of ethics often relates to its organizational mission. Usually, C-level executives, directors and high-level managers are responsible for creating and enforcing these guidelines</a:t>
            </a:r>
          </a:p>
        </p:txBody>
      </p:sp>
      <p:sp>
        <p:nvSpPr>
          <p:cNvPr id="2" name="Slide Number Placeholder 1">
            <a:extLst>
              <a:ext uri="{FF2B5EF4-FFF2-40B4-BE49-F238E27FC236}">
                <a16:creationId xmlns:a16="http://schemas.microsoft.com/office/drawing/2014/main" id="{416B29F6-B7E5-012F-54C8-147EE0D54B64}"/>
              </a:ext>
            </a:extLst>
          </p:cNvPr>
          <p:cNvSpPr>
            <a:spLocks noGrp="1"/>
          </p:cNvSpPr>
          <p:nvPr>
            <p:ph type="sldNum" sz="quarter" idx="12"/>
          </p:nvPr>
        </p:nvSpPr>
        <p:spPr/>
        <p:txBody>
          <a:bodyPr/>
          <a:lstStyle/>
          <a:p>
            <a:fld id="{F7542ADD-394E-41F3-B704-951748884AEE}" type="slidenum">
              <a:rPr lang="en-US" smtClean="0"/>
              <a:t>6</a:t>
            </a:fld>
            <a:endParaRPr lang="en-US"/>
          </a:p>
        </p:txBody>
      </p:sp>
    </p:spTree>
    <p:custDataLst>
      <p:tags r:id="rId1"/>
    </p:custDataLst>
    <p:extLst>
      <p:ext uri="{BB962C8B-B14F-4D97-AF65-F5344CB8AC3E}">
        <p14:creationId xmlns:p14="http://schemas.microsoft.com/office/powerpoint/2010/main" val="299537623"/>
      </p:ext>
    </p:extLst>
  </p:cSld>
  <p:clrMapOvr>
    <a:masterClrMapping/>
  </p:clrMapOvr>
  <mc:AlternateContent xmlns:mc="http://schemas.openxmlformats.org/markup-compatibility/2006" xmlns:p14="http://schemas.microsoft.com/office/powerpoint/2010/main">
    <mc:Choice Requires="p14">
      <p:transition spd="slow" p14:dur="2000" advTm="554921"/>
    </mc:Choice>
    <mc:Fallback xmlns="">
      <p:transition spd="slow" advTm="554921"/>
    </mc:Fallback>
  </mc:AlternateContent>
  <p:extLst>
    <p:ext uri="{3A86A75C-4F4B-4683-9AE1-C65F6400EC91}">
      <p14:laserTraceLst xmlns:p14="http://schemas.microsoft.com/office/powerpoint/2010/main">
        <p14:tracePtLst>
          <p14:tracePt t="423271" x="12080875" y="6696075"/>
          <p14:tracePt t="424299" x="10729913" y="6840538"/>
          <p14:tracePt t="424300" x="10714038" y="6832600"/>
          <p14:tracePt t="424323" x="10714038" y="6824663"/>
          <p14:tracePt t="424389" x="10714038" y="6815138"/>
          <p14:tracePt t="424398" x="10721975" y="6815138"/>
          <p14:tracePt t="424402" x="10739438" y="6815138"/>
          <p14:tracePt t="424411" x="10764838" y="6807200"/>
          <p14:tracePt t="424414" x="10807700" y="6781800"/>
          <p14:tracePt t="424417" x="10823575" y="6772275"/>
          <p14:tracePt t="424422" x="10833100" y="6756400"/>
          <p14:tracePt t="424434" x="10874375" y="6731000"/>
          <p14:tracePt t="424451" x="10901363" y="6705600"/>
          <p14:tracePt t="424453" x="10909300" y="6696075"/>
          <p14:tracePt t="424468" x="10934700" y="6670675"/>
          <p14:tracePt t="424484" x="10960100" y="6645275"/>
          <p14:tracePt t="424486" x="10968038" y="6637338"/>
          <p14:tracePt t="424501" x="11010900" y="6602413"/>
          <p14:tracePt t="424502" x="11018838" y="6594475"/>
          <p14:tracePt t="424519" x="11079163" y="6543675"/>
          <p14:tracePt t="424535" x="11104563" y="6526213"/>
          <p14:tracePt t="424536" x="11112500" y="6526213"/>
          <p14:tracePt t="424551" x="11122025" y="6518275"/>
          <p14:tracePt t="424553" x="11129963" y="6518275"/>
          <p14:tracePt t="424600" x="11137900" y="6510338"/>
          <p14:tracePt t="424607" x="11147425" y="6510338"/>
          <p14:tracePt t="424609" x="11163300" y="6500813"/>
          <p14:tracePt t="424618" x="11215688" y="6483350"/>
          <p14:tracePt t="424634" x="11317288" y="6483350"/>
          <p14:tracePt t="424637" x="11350625" y="6483350"/>
          <p14:tracePt t="424651" x="11426825" y="6483350"/>
          <p14:tracePt t="424653" x="11461750" y="6483350"/>
          <p14:tracePt t="424668" x="11530013" y="6492875"/>
          <p14:tracePt t="424684" x="11537950" y="6500813"/>
          <p14:tracePt t="424686" x="11555413" y="6500813"/>
          <p14:tracePt t="424701" x="11571288" y="6510338"/>
          <p14:tracePt t="424719" x="11606213" y="6526213"/>
          <p14:tracePt t="424736" x="11631613" y="6535738"/>
          <p14:tracePt t="424740" x="11647488" y="6535738"/>
          <p14:tracePt t="424744" x="11657013" y="6535738"/>
          <p14:tracePt t="424748" x="11674475" y="6535738"/>
          <p14:tracePt t="424755" x="11690350" y="6535738"/>
          <p14:tracePt t="424851" x="11690350" y="6518275"/>
          <p14:tracePt t="424858" x="11682413" y="6492875"/>
          <p14:tracePt t="424869" x="11674475" y="6467475"/>
          <p14:tracePt t="424871" x="11664950" y="6457950"/>
          <p14:tracePt t="424874" x="11657013" y="6442075"/>
          <p14:tracePt t="424885" x="11622088" y="6381750"/>
          <p14:tracePt t="424887" x="11606213" y="6348413"/>
          <p14:tracePt t="424890" x="11580813" y="6323013"/>
          <p14:tracePt t="424900" x="11555413" y="6280150"/>
          <p14:tracePt t="424902" x="11545888" y="6262688"/>
          <p14:tracePt t="424906" x="11545888" y="6237288"/>
          <p14:tracePt t="424918" x="11495088" y="6161088"/>
          <p14:tracePt t="424934" x="11469688" y="6049963"/>
          <p14:tracePt t="424936" x="11461750" y="6008688"/>
          <p14:tracePt t="424951" x="11436350" y="5948363"/>
          <p14:tracePt t="424968" x="11360150" y="5854700"/>
          <p14:tracePt t="424971" x="11350625" y="5829300"/>
          <p14:tracePt t="424984" x="11274425" y="5719763"/>
          <p14:tracePt t="424987" x="11249025" y="5694363"/>
          <p14:tracePt t="425001" x="11188700" y="5626100"/>
          <p14:tracePt t="425003" x="11163300" y="5583238"/>
          <p14:tracePt t="425017" x="11104563" y="5524500"/>
          <p14:tracePt t="425034" x="11044238" y="5481638"/>
          <p14:tracePt t="425037" x="11036300" y="5472113"/>
          <p14:tracePt t="425050" x="11010900" y="5464175"/>
          <p14:tracePt t="425068" x="10968038" y="5430838"/>
          <p14:tracePt t="425084" x="10960100" y="5430838"/>
          <p14:tracePt t="425164" x="10952163" y="5430838"/>
          <p14:tracePt t="425193" x="10942638" y="5430838"/>
          <p14:tracePt t="425202" x="10934700" y="5430838"/>
          <p14:tracePt t="425209" x="10926763" y="5430838"/>
          <p14:tracePt t="425216" x="10883900" y="5413375"/>
          <p14:tracePt t="425233" x="10798175" y="5413375"/>
          <p14:tracePt t="425250" x="10577513" y="5413375"/>
          <p14:tracePt t="425267" x="10263188" y="5438775"/>
          <p14:tracePt t="425268" x="10179050" y="5456238"/>
          <p14:tracePt t="425284" x="9948863" y="5481638"/>
          <p14:tracePt t="425285" x="9890125" y="5481638"/>
          <p14:tracePt t="425301" x="9728200" y="5481638"/>
          <p14:tracePt t="425302" x="9685338" y="5481638"/>
          <p14:tracePt t="425317" x="9601200" y="5481638"/>
          <p14:tracePt t="425319" x="9550400" y="5481638"/>
          <p14:tracePt t="425334" x="9523413" y="5481638"/>
          <p14:tracePt t="425336" x="9515475" y="5481638"/>
          <p14:tracePt t="437621" x="9464675" y="5472113"/>
          <p14:tracePt t="437629" x="9405938" y="5430838"/>
          <p14:tracePt t="437767" x="9396413" y="5430838"/>
          <p14:tracePt t="437782" x="9312275" y="5362575"/>
          <p14:tracePt t="437787" x="9261475" y="5337175"/>
          <p14:tracePt t="437791" x="9183688" y="5302250"/>
          <p14:tracePt t="437798" x="8997950" y="5243513"/>
          <p14:tracePt t="437811" x="8462963" y="5124450"/>
          <p14:tracePt t="437826" x="7807325" y="5038725"/>
          <p14:tracePt t="437827" x="7621588" y="5030788"/>
          <p14:tracePt t="437842" x="7188200" y="5030788"/>
          <p14:tracePt t="437843" x="7059613" y="5030788"/>
          <p14:tracePt t="437859" x="6704013" y="5073650"/>
          <p14:tracePt t="437876" x="6491288" y="5116513"/>
          <p14:tracePt t="437893" x="6423025" y="5132388"/>
          <p14:tracePt t="437895" x="6405563" y="5141913"/>
          <p14:tracePt t="437899" x="6389688" y="5149850"/>
          <p14:tracePt t="437910" x="6380163" y="5149850"/>
          <p14:tracePt t="437913" x="6380163" y="5157788"/>
          <p14:tracePt t="437927" x="6372225" y="5167313"/>
          <p14:tracePt t="437950" x="6364288" y="5167313"/>
          <p14:tracePt t="437969" x="6354763" y="5167313"/>
          <p14:tracePt t="437984" x="6346825" y="5167313"/>
          <p14:tracePt t="438005" x="6338888" y="5167313"/>
          <p14:tracePt t="438119" x="6329363" y="5167313"/>
          <p14:tracePt t="438158" x="6321425" y="5167313"/>
          <p14:tracePt t="438170" x="6321425" y="5149850"/>
          <p14:tracePt t="438177" x="6338888" y="5081588"/>
          <p14:tracePt t="438193" x="6397625" y="4878388"/>
          <p14:tracePt t="438194" x="6430963" y="4784725"/>
          <p14:tracePt t="438209" x="6524625" y="4419600"/>
          <p14:tracePt t="438226" x="6584950" y="4181475"/>
          <p14:tracePt t="438242" x="6567488" y="4156075"/>
          <p14:tracePt t="438243" x="6542088" y="4130675"/>
          <p14:tracePt t="438259" x="6380163" y="4138613"/>
          <p14:tracePt t="438275" x="5921375" y="4419600"/>
          <p14:tracePt t="438292" x="5173663" y="4962525"/>
          <p14:tracePt t="438294" x="4987925" y="5132388"/>
          <p14:tracePt t="438309" x="4418013" y="5676900"/>
          <p14:tracePt t="438310" x="4256088" y="5838825"/>
          <p14:tracePt t="438326" x="3763963" y="6475413"/>
          <p14:tracePt t="438329" x="3678238" y="6594475"/>
          <p14:tracePt t="438342" x="3533775" y="6756400"/>
          <p14:tracePt t="438531" x="3508375" y="6746875"/>
          <p14:tracePt t="438541" x="3508375" y="6721475"/>
          <p14:tracePt t="438549" x="3508375" y="6688138"/>
          <p14:tracePt t="438559" x="3525838" y="6654800"/>
          <p14:tracePt t="438560" x="3533775" y="6637338"/>
          <p14:tracePt t="438577" x="3559175" y="6543675"/>
          <p14:tracePt t="438592" x="3611563" y="6424613"/>
          <p14:tracePt t="438593" x="3644900" y="6365875"/>
          <p14:tracePt t="438608" x="3721100" y="6135688"/>
          <p14:tracePt t="438610" x="3738563" y="6067425"/>
          <p14:tracePt t="438626" x="3883025" y="5676900"/>
          <p14:tracePt t="438642" x="3959225" y="5464175"/>
          <p14:tracePt t="438643" x="3976688" y="5405438"/>
          <p14:tracePt t="438659" x="4027488" y="5192713"/>
          <p14:tracePt t="438660" x="4052888" y="5116513"/>
          <p14:tracePt t="438675" x="4103688" y="4860925"/>
          <p14:tracePt t="438692" x="4137025" y="4665663"/>
          <p14:tracePt t="438695" x="4146550" y="4622800"/>
          <p14:tracePt t="438709" x="4154488" y="4538663"/>
          <p14:tracePt t="438711" x="4154488" y="4521200"/>
          <p14:tracePt t="438727" x="4154488" y="4435475"/>
          <p14:tracePt t="438730" x="4154488" y="4359275"/>
          <p14:tracePt t="438733" x="4154488" y="4316413"/>
          <p14:tracePt t="438742" x="4154488" y="4240213"/>
          <p14:tracePt t="438759" x="4129088" y="4087813"/>
          <p14:tracePt t="438761" x="4129088" y="4044950"/>
          <p14:tracePt t="438776" x="4103688" y="3925888"/>
          <p14:tracePt t="438792" x="4095750" y="3900488"/>
          <p14:tracePt t="438809" x="4095750" y="3875088"/>
          <p14:tracePt t="438825" x="4095750" y="3867150"/>
          <p14:tracePt t="439365" x="4086225" y="3867150"/>
          <p14:tracePt t="439372" x="4078288" y="3867150"/>
          <p14:tracePt t="439427" x="4078288" y="3875088"/>
          <p14:tracePt t="439434" x="4078288" y="3883025"/>
          <p14:tracePt t="439447" x="4078288" y="3892550"/>
          <p14:tracePt t="439459" x="4086225" y="3892550"/>
          <p14:tracePt t="439460" x="4103688" y="3900488"/>
          <p14:tracePt t="439475" x="4187825" y="3917950"/>
          <p14:tracePt t="439476" x="4214813" y="3925888"/>
          <p14:tracePt t="439492" x="4332288" y="3960813"/>
          <p14:tracePt t="439494" x="4384675" y="3968750"/>
          <p14:tracePt t="439508" x="4503738" y="3986213"/>
          <p14:tracePt t="439509" x="4545013" y="3986213"/>
          <p14:tracePt t="439525" x="4724400" y="3951288"/>
          <p14:tracePt t="439527" x="4783138" y="3935413"/>
          <p14:tracePt t="439530" x="4859338" y="3908425"/>
          <p14:tracePt t="439532" x="4935538" y="3892550"/>
          <p14:tracePt t="439541" x="5114925" y="3832225"/>
          <p14:tracePt t="439558" x="5505450" y="3730625"/>
          <p14:tracePt t="439561" x="5607050" y="3697288"/>
          <p14:tracePt t="439575" x="5997575" y="3552825"/>
          <p14:tracePt t="439592" x="6311900" y="3433763"/>
          <p14:tracePt t="439610" x="6567488" y="3355975"/>
          <p14:tracePt t="439611" x="6626225" y="3340100"/>
          <p14:tracePt t="439627" x="6719888" y="3289300"/>
          <p14:tracePt t="439642" x="6745288" y="3263900"/>
          <p14:tracePt t="439658" x="6780213" y="3221038"/>
          <p14:tracePt t="439659" x="6780213" y="3211513"/>
          <p14:tracePt t="439674" x="6788150" y="3160713"/>
          <p14:tracePt t="439676" x="6788150" y="3119438"/>
          <p14:tracePt t="439692" x="6780213" y="3033713"/>
          <p14:tracePt t="439708" x="6770688" y="2982913"/>
          <p14:tracePt t="439709" x="6770688" y="2974975"/>
          <p14:tracePt t="439724" x="6737350" y="2922588"/>
          <p14:tracePt t="439725" x="6719888" y="2897188"/>
          <p14:tracePt t="439741" x="6635750" y="2838450"/>
          <p14:tracePt t="439758" x="6499225" y="2778125"/>
          <p14:tracePt t="439761" x="6456363" y="2770188"/>
          <p14:tracePt t="439775" x="6329363" y="2727325"/>
          <p14:tracePt t="439776" x="6278563" y="2719388"/>
          <p14:tracePt t="439779" x="6253163" y="2711450"/>
          <p14:tracePt t="439791" x="6116638" y="2701925"/>
          <p14:tracePt t="439807" x="5930900" y="2701925"/>
          <p14:tracePt t="439824" x="5735638" y="2727325"/>
          <p14:tracePt t="439826" x="5667375" y="2744788"/>
          <p14:tracePt t="439842" x="5480050" y="2805113"/>
          <p14:tracePt t="439858" x="5353050" y="2871788"/>
          <p14:tracePt t="439859" x="5310188" y="2897188"/>
          <p14:tracePt t="439874" x="5216525" y="2949575"/>
          <p14:tracePt t="439875" x="5183188" y="2974975"/>
          <p14:tracePt t="439892" x="5046663" y="3101975"/>
          <p14:tracePt t="439908" x="4970463" y="3195638"/>
          <p14:tracePt t="439910" x="4935538" y="3238500"/>
          <p14:tracePt t="439914" x="4910138" y="3271838"/>
          <p14:tracePt t="439924" x="4868863" y="3330575"/>
          <p14:tracePt t="439925" x="4851400" y="3365500"/>
          <p14:tracePt t="439941" x="4783138" y="3484563"/>
          <p14:tracePt t="439959" x="4749800" y="3603625"/>
          <p14:tracePt t="439975" x="4724400" y="3730625"/>
          <p14:tracePt t="439977" x="4714875" y="3756025"/>
          <p14:tracePt t="439991" x="4689475" y="3875088"/>
          <p14:tracePt t="440008" x="4689475" y="3976688"/>
          <p14:tracePt t="440011" x="4689475" y="4002088"/>
          <p14:tracePt t="440024" x="4689475" y="4070350"/>
          <p14:tracePt t="440026" x="4699000" y="4095750"/>
          <p14:tracePt t="440042" x="4714875" y="4156075"/>
          <p14:tracePt t="440043" x="4732338" y="4171950"/>
          <p14:tracePt t="440058" x="4765675" y="4224338"/>
          <p14:tracePt t="440060" x="4775200" y="4240213"/>
          <p14:tracePt t="440075" x="4843463" y="4265613"/>
          <p14:tracePt t="440076" x="4851400" y="4275138"/>
          <p14:tracePt t="440092" x="4935538" y="4291013"/>
          <p14:tracePt t="440108" x="4987925" y="4291013"/>
          <p14:tracePt t="440110" x="5003800" y="4291013"/>
          <p14:tracePt t="440125" x="5054600" y="4291013"/>
          <p14:tracePt t="440127" x="5080000" y="4291013"/>
          <p14:tracePt t="440130" x="5097463" y="4291013"/>
          <p14:tracePt t="440142" x="5148263" y="4275138"/>
          <p14:tracePt t="440145" x="5157788" y="4265613"/>
          <p14:tracePt t="440158" x="5216525" y="4224338"/>
          <p14:tracePt t="440175" x="5241925" y="4197350"/>
          <p14:tracePt t="440177" x="5249863" y="4189413"/>
          <p14:tracePt t="440191" x="5292725" y="4130675"/>
          <p14:tracePt t="440208" x="5360988" y="4019550"/>
          <p14:tracePt t="440210" x="5378450" y="4002088"/>
          <p14:tracePt t="440224" x="5411788" y="3925888"/>
          <p14:tracePt t="440227" x="5429250" y="3900488"/>
          <p14:tracePt t="440243" x="5454650" y="3832225"/>
          <p14:tracePt t="440258" x="5472113" y="3781425"/>
          <p14:tracePt t="440259" x="5480050" y="3756025"/>
          <p14:tracePt t="440275" x="5480050" y="3697288"/>
          <p14:tracePt t="440276" x="5480050" y="3671888"/>
          <p14:tracePt t="440292" x="5472113" y="3578225"/>
          <p14:tracePt t="440308" x="5454650" y="3484563"/>
          <p14:tracePt t="440324" x="5429250" y="3416300"/>
          <p14:tracePt t="440325" x="5403850" y="3390900"/>
          <p14:tracePt t="440341" x="5360988" y="3340100"/>
          <p14:tracePt t="440358" x="5327650" y="3289300"/>
          <p14:tracePt t="440361" x="5318125" y="3279775"/>
          <p14:tracePt t="440375" x="5276850" y="3228975"/>
          <p14:tracePt t="440377" x="5276850" y="3203575"/>
          <p14:tracePt t="440392" x="5157788" y="3160713"/>
          <p14:tracePt t="440395" x="5106988" y="3144838"/>
          <p14:tracePt t="440408" x="4962525" y="3127375"/>
          <p14:tracePt t="440411" x="4910138" y="3127375"/>
          <p14:tracePt t="440424" x="4765675" y="3127375"/>
          <p14:tracePt t="440441" x="4587875" y="3127375"/>
          <p14:tracePt t="440442" x="4570413" y="3127375"/>
          <p14:tracePt t="440458" x="4486275" y="3127375"/>
          <p14:tracePt t="440474" x="4425950" y="3135313"/>
          <p14:tracePt t="440475" x="4410075" y="3135313"/>
          <p14:tracePt t="440491" x="4367213" y="3144838"/>
          <p14:tracePt t="440508" x="4324350" y="3170238"/>
          <p14:tracePt t="440510" x="4316413" y="3170238"/>
          <p14:tracePt t="440525" x="4281488" y="3186113"/>
          <p14:tracePt t="440526" x="4273550" y="3186113"/>
          <p14:tracePt t="440541" x="4256088" y="3203575"/>
          <p14:tracePt t="440559" x="4248150" y="3211513"/>
          <p14:tracePt t="440562" x="4240213" y="3221038"/>
          <p14:tracePt t="440576" x="4222750" y="3228975"/>
          <p14:tracePt t="440578" x="4214813" y="3238500"/>
          <p14:tracePt t="440591" x="4187825" y="3263900"/>
          <p14:tracePt t="440607" x="4171950" y="3289300"/>
          <p14:tracePt t="440624" x="4154488" y="3297238"/>
          <p14:tracePt t="440641" x="4129088" y="3322638"/>
          <p14:tracePt t="440642" x="4129088" y="3330575"/>
          <p14:tracePt t="440658" x="4129088" y="3340100"/>
          <p14:tracePt t="440679" x="4129088" y="3348038"/>
          <p14:tracePt t="440726" x="4129088" y="3355975"/>
          <p14:tracePt t="440737" x="4129088" y="3365500"/>
          <p14:tracePt t="440745" x="4137025" y="3365500"/>
          <p14:tracePt t="440765" x="4154488" y="3365500"/>
          <p14:tracePt t="440774" x="4171950" y="3365500"/>
          <p14:tracePt t="440777" x="4179888" y="3365500"/>
          <p14:tracePt t="440791" x="4222750" y="3373438"/>
          <p14:tracePt t="440792" x="4230688" y="3373438"/>
          <p14:tracePt t="440807" x="4291013" y="3373438"/>
          <p14:tracePt t="440824" x="4316413" y="3365500"/>
          <p14:tracePt t="440841" x="4349750" y="3355975"/>
          <p14:tracePt t="440843" x="4359275" y="3355975"/>
          <p14:tracePt t="440858" x="4384675" y="3348038"/>
          <p14:tracePt t="440874" x="4400550" y="3340100"/>
          <p14:tracePt t="440891" x="4435475" y="3340100"/>
          <p14:tracePt t="440892" x="4443413" y="3340100"/>
          <p14:tracePt t="440910" x="4494213" y="3322638"/>
          <p14:tracePt t="440924" x="4519613" y="3314700"/>
          <p14:tracePt t="440924" x="4529138" y="3314700"/>
          <p14:tracePt t="440940" x="4579938" y="3297238"/>
          <p14:tracePt t="440957" x="4664075" y="3289300"/>
          <p14:tracePt t="440974" x="4765675" y="3289300"/>
          <p14:tracePt t="440991" x="4910138" y="3289300"/>
          <p14:tracePt t="440992" x="4953000" y="3289300"/>
          <p14:tracePt t="441008" x="5199063" y="3279775"/>
          <p14:tracePt t="441011" x="5284788" y="3271838"/>
          <p14:tracePt t="441024" x="5530850" y="3246438"/>
          <p14:tracePt t="441027" x="5599113" y="3246438"/>
          <p14:tracePt t="441040" x="5819775" y="3211513"/>
          <p14:tracePt t="441043" x="5880100" y="3211513"/>
          <p14:tracePt t="441058" x="6083300" y="3203575"/>
          <p14:tracePt t="441074" x="6167438" y="3203575"/>
          <p14:tracePt t="441075" x="6202363" y="3195638"/>
          <p14:tracePt t="441090" x="6270625" y="3186113"/>
          <p14:tracePt t="441091" x="6296025" y="3178175"/>
          <p14:tracePt t="441108" x="6405563" y="3152775"/>
          <p14:tracePt t="441124" x="6465888" y="3144838"/>
          <p14:tracePt t="441125" x="6483350" y="3144838"/>
          <p14:tracePt t="441140" x="6499225" y="3152775"/>
          <p14:tracePt t="441157" x="6508750" y="3186113"/>
          <p14:tracePt t="441174" x="6516688" y="3186113"/>
          <p14:tracePt t="441229" x="6524625" y="3186113"/>
          <p14:tracePt t="446232" x="6516688" y="3195638"/>
          <p14:tracePt t="446242" x="6499225" y="3221038"/>
          <p14:tracePt t="446249" x="6491288" y="3228975"/>
          <p14:tracePt t="446274" x="6456363" y="3271838"/>
          <p14:tracePt t="446289" x="6440488" y="3279775"/>
          <p14:tracePt t="446291" x="6423025" y="3289300"/>
          <p14:tracePt t="446306" x="6405563" y="3305175"/>
          <p14:tracePt t="446309" x="6389688" y="3314700"/>
          <p14:tracePt t="446313" x="6372225" y="3322638"/>
          <p14:tracePt t="446321" x="6354763" y="3330575"/>
          <p14:tracePt t="446322" x="6338888" y="3348038"/>
          <p14:tracePt t="446338" x="6167438" y="3449638"/>
          <p14:tracePt t="446354" x="6065838" y="3502025"/>
          <p14:tracePt t="446355" x="6032500" y="3509963"/>
          <p14:tracePt t="446370" x="5938838" y="3543300"/>
          <p14:tracePt t="446371" x="5905500" y="3552825"/>
          <p14:tracePt t="446387" x="5811838" y="3586163"/>
          <p14:tracePt t="446404" x="5726113" y="3603625"/>
          <p14:tracePt t="446407" x="5718175" y="3611563"/>
          <p14:tracePt t="446421" x="5657850" y="3636963"/>
          <p14:tracePt t="446422" x="5632450" y="3646488"/>
          <p14:tracePt t="446439" x="5505450" y="3687763"/>
          <p14:tracePt t="446441" x="5472113" y="3697288"/>
          <p14:tracePt t="446454" x="5335588" y="3730625"/>
          <p14:tracePt t="446457" x="5292725" y="3738563"/>
          <p14:tracePt t="446470" x="5106988" y="3798888"/>
          <p14:tracePt t="446473" x="5046663" y="3824288"/>
          <p14:tracePt t="446488" x="4757738" y="3908425"/>
          <p14:tracePt t="446504" x="4562475" y="3960813"/>
          <p14:tracePt t="446506" x="4486275" y="3976688"/>
          <p14:tracePt t="446521" x="4324350" y="4019550"/>
          <p14:tracePt t="446523" x="4273550" y="4037013"/>
          <p14:tracePt t="446526" x="4230688" y="4044950"/>
          <p14:tracePt t="446538" x="4086225" y="4095750"/>
          <p14:tracePt t="446554" x="3900488" y="4138613"/>
          <p14:tracePt t="446556" x="3857625" y="4146550"/>
          <p14:tracePt t="446571" x="3738563" y="4171950"/>
          <p14:tracePt t="446573" x="3695700" y="4189413"/>
          <p14:tracePt t="446576" x="3662363" y="4206875"/>
          <p14:tracePt t="446588" x="3533775" y="4240213"/>
          <p14:tracePt t="446592" x="3500438" y="4249738"/>
          <p14:tracePt t="446595" x="3467100" y="4257675"/>
          <p14:tracePt t="446604" x="3398838" y="4275138"/>
          <p14:tracePt t="446607" x="3373438" y="4283075"/>
          <p14:tracePt t="446620" x="3287713" y="4300538"/>
          <p14:tracePt t="446637" x="3178175" y="4325938"/>
          <p14:tracePt t="446638" x="3152775" y="4341813"/>
          <p14:tracePt t="446654" x="3074988" y="4384675"/>
          <p14:tracePt t="446670" x="3024188" y="4410075"/>
          <p14:tracePt t="446673" x="3008313" y="4419600"/>
          <p14:tracePt t="446687" x="2982913" y="4445000"/>
          <p14:tracePt t="446688" x="2965450" y="4452938"/>
          <p14:tracePt t="446704" x="2930525" y="4470400"/>
          <p14:tracePt t="446705" x="2922588" y="4478338"/>
          <p14:tracePt t="446720" x="2879725" y="4495800"/>
          <p14:tracePt t="446722" x="2871788" y="4513263"/>
          <p14:tracePt t="446737" x="2838450" y="4538663"/>
          <p14:tracePt t="446755" x="2795588" y="4564063"/>
          <p14:tracePt t="446770" x="2770188" y="4579938"/>
          <p14:tracePt t="446771" x="2752725" y="4589463"/>
          <p14:tracePt t="446786" x="2735263" y="4597400"/>
          <p14:tracePt t="446807" x="2727325" y="4605338"/>
          <p14:tracePt t="446820" x="2709863" y="4605338"/>
          <p14:tracePt t="446837" x="2709863" y="4614863"/>
          <p14:tracePt t="447141" x="2709863" y="4622800"/>
          <p14:tracePt t="447147" x="2701925" y="4630738"/>
          <p14:tracePt t="447162" x="2693988" y="4630738"/>
          <p14:tracePt t="454046" x="2693988" y="4648200"/>
          <p14:tracePt t="454054" x="2684463" y="4657725"/>
          <p14:tracePt t="454060" x="2668588" y="4665663"/>
          <p14:tracePt t="454082" x="2651125" y="4683125"/>
          <p14:tracePt t="454084" x="2651125" y="4699000"/>
          <p14:tracePt t="454100" x="2633663" y="4708525"/>
          <p14:tracePt t="454116" x="2616200" y="4724400"/>
          <p14:tracePt t="454135" x="2608263" y="4733925"/>
          <p14:tracePt t="454151" x="2600325" y="4749800"/>
          <p14:tracePt t="454167" x="2590800" y="4767263"/>
          <p14:tracePt t="454169" x="2582863" y="4775200"/>
          <p14:tracePt t="454183" x="2565400" y="4792663"/>
          <p14:tracePt t="454185" x="2557463" y="4810125"/>
          <p14:tracePt t="454201" x="2549525" y="4835525"/>
          <p14:tracePt t="454216" x="2540000" y="4835525"/>
          <p14:tracePt t="454217" x="2540000" y="4843463"/>
          <p14:tracePt t="454233" x="2532063" y="4852988"/>
          <p14:tracePt t="454250" x="2532063" y="4860925"/>
          <p14:tracePt t="454266" x="2514600" y="4878388"/>
          <p14:tracePt t="454336" x="2514600" y="4886325"/>
          <p14:tracePt t="454364" x="2506663" y="4886325"/>
          <p14:tracePt t="454410" x="2497138" y="4886325"/>
          <p14:tracePt t="454450" x="2489200" y="4894263"/>
          <p14:tracePt t="454504" x="2471738" y="4903788"/>
          <p14:tracePt t="454516" x="2455863" y="4903788"/>
          <p14:tracePt t="454526" x="2446338" y="4903788"/>
          <p14:tracePt t="454534" x="2438400" y="4903788"/>
          <p14:tracePt t="454549" x="2430463" y="4903788"/>
          <p14:tracePt t="454566" x="2420938" y="4911725"/>
          <p14:tracePt t="454582" x="2413000" y="4919663"/>
          <p14:tracePt t="454584" x="2395538" y="4919663"/>
          <p14:tracePt t="454608" x="2379663" y="4919663"/>
          <p14:tracePt t="454617" x="2370138" y="4919663"/>
          <p14:tracePt t="454633" x="2344738" y="4919663"/>
          <p14:tracePt t="454649" x="2311400" y="4919663"/>
          <p14:tracePt t="454650" x="2293938" y="4919663"/>
          <p14:tracePt t="454666" x="2251075" y="4919663"/>
          <p14:tracePt t="454683" x="2243138" y="4919663"/>
          <p14:tracePt t="454701" x="2225675" y="4919663"/>
          <p14:tracePt t="454944" x="2235200" y="4919663"/>
          <p14:tracePt t="454951" x="2243138" y="4919663"/>
          <p14:tracePt t="454967" x="2251075" y="4919663"/>
          <p14:tracePt t="454984" x="2260600" y="4911725"/>
          <p14:tracePt t="455001" x="2286000" y="4903788"/>
          <p14:tracePt t="455016" x="2319338" y="4894263"/>
          <p14:tracePt t="455032" x="2344738" y="4886325"/>
          <p14:tracePt t="455034" x="2362200" y="4878388"/>
          <p14:tracePt t="455049" x="2413000" y="4868863"/>
          <p14:tracePt t="455066" x="2489200" y="4860925"/>
          <p14:tracePt t="455070" x="2514600" y="4860925"/>
          <p14:tracePt t="455074" x="2532063" y="4860925"/>
          <p14:tracePt t="455077" x="2557463" y="4860925"/>
          <p14:tracePt t="455081" x="2582863" y="4860925"/>
          <p14:tracePt t="455098" x="2701925" y="4860925"/>
          <p14:tracePt t="455099" x="2727325" y="4852988"/>
          <p14:tracePt t="455114" x="2863850" y="4843463"/>
          <p14:tracePt t="455131" x="2998788" y="4843463"/>
          <p14:tracePt t="455148" x="3211513" y="4868863"/>
          <p14:tracePt t="455150" x="3287713" y="4894263"/>
          <p14:tracePt t="455166" x="3533775" y="4937125"/>
          <p14:tracePt t="455167" x="3644900" y="4946650"/>
          <p14:tracePt t="455182" x="3941763" y="4954588"/>
          <p14:tracePt t="455183" x="4060825" y="4972050"/>
          <p14:tracePt t="455199" x="4486275" y="4972050"/>
          <p14:tracePt t="455201" x="4579938" y="4972050"/>
          <p14:tracePt t="455216" x="4894263" y="4972050"/>
          <p14:tracePt t="455232" x="5097463" y="4972050"/>
          <p14:tracePt t="455234" x="5165725" y="4972050"/>
          <p14:tracePt t="455250" x="5353050" y="4972050"/>
          <p14:tracePt t="455251" x="5421313" y="4972050"/>
          <p14:tracePt t="455253" x="5497513" y="4972050"/>
          <p14:tracePt t="455265" x="5751513" y="4987925"/>
          <p14:tracePt t="455282" x="6040438" y="4997450"/>
          <p14:tracePt t="455298" x="6270625" y="4997450"/>
          <p14:tracePt t="455300" x="6311900" y="4997450"/>
          <p14:tracePt t="455315" x="6440488" y="4997450"/>
          <p14:tracePt t="455332" x="6491288" y="4997450"/>
          <p14:tracePt t="455334" x="6508750" y="4997450"/>
          <p14:tracePt t="455348" x="6516688" y="4997450"/>
          <p14:tracePt t="455462" x="6499225" y="4997450"/>
          <p14:tracePt t="455471" x="6473825" y="4997450"/>
          <p14:tracePt t="455477" x="6440488" y="4987925"/>
          <p14:tracePt t="455498" x="6245225" y="4962525"/>
          <p14:tracePt t="455515" x="5599113" y="4946650"/>
          <p14:tracePt t="455532" x="4962525" y="4946650"/>
          <p14:tracePt t="455548" x="4324350" y="4946650"/>
          <p14:tracePt t="455551" x="4171950" y="4946650"/>
          <p14:tracePt t="455565" x="3703638" y="4946650"/>
          <p14:tracePt t="455566" x="3568700" y="4946650"/>
          <p14:tracePt t="455582" x="3203575" y="4946650"/>
          <p14:tracePt t="455583" x="3100388" y="4946650"/>
          <p14:tracePt t="455599" x="2854325" y="4946650"/>
          <p14:tracePt t="455600" x="2803525" y="4946650"/>
          <p14:tracePt t="455616" x="2744788" y="4946650"/>
          <p14:tracePt t="455669" x="2752725" y="4946650"/>
          <p14:tracePt t="455678" x="2803525" y="4946650"/>
          <p14:tracePt t="455686" x="2889250" y="4946650"/>
          <p14:tracePt t="455698" x="3059113" y="4972050"/>
          <p14:tracePt t="455701" x="3109913" y="4972050"/>
          <p14:tracePt t="455704" x="3186113" y="4972050"/>
          <p14:tracePt t="455715" x="3330575" y="4972050"/>
          <p14:tracePt t="455717" x="3414713" y="4972050"/>
          <p14:tracePt t="455720" x="3500438" y="4979988"/>
          <p14:tracePt t="455732" x="3746500" y="4997450"/>
          <p14:tracePt t="455749" x="4111625" y="4997450"/>
          <p14:tracePt t="455751" x="4197350" y="4997450"/>
          <p14:tracePt t="455765" x="4468813" y="4997450"/>
          <p14:tracePt t="455766" x="4554538" y="4997450"/>
          <p14:tracePt t="455782" x="4894263" y="4987925"/>
          <p14:tracePt t="455798" x="5072063" y="4962525"/>
          <p14:tracePt t="455800" x="5106988" y="4954588"/>
          <p14:tracePt t="455815" x="5165725" y="4946650"/>
          <p14:tracePt t="455850" x="5165725" y="4937125"/>
          <p14:tracePt t="455856" x="5157788" y="4937125"/>
          <p14:tracePt t="455865" x="5140325" y="4937125"/>
          <p14:tracePt t="455882" x="5038725" y="4937125"/>
          <p14:tracePt t="455885" x="4995863" y="4937125"/>
          <p14:tracePt t="455898" x="4851400" y="4937125"/>
          <p14:tracePt t="455901" x="4808538" y="4937125"/>
          <p14:tracePt t="455905" x="4749800" y="4937125"/>
          <p14:tracePt t="455906" x="4689475" y="4937125"/>
          <p14:tracePt t="455914" x="4638675" y="4937125"/>
          <p14:tracePt t="455915" x="4579938" y="4937125"/>
          <p14:tracePt t="455931" x="4316413" y="4937125"/>
          <p14:tracePt t="455948" x="4035425" y="4937125"/>
          <p14:tracePt t="455965" x="3729038" y="4946650"/>
          <p14:tracePt t="455966" x="3662363" y="4946650"/>
          <p14:tracePt t="455982" x="3441700" y="4946650"/>
          <p14:tracePt t="455999" x="3313113" y="4946650"/>
          <p14:tracePt t="456001" x="3279775" y="4946650"/>
          <p14:tracePt t="456014" x="3219450" y="4946650"/>
          <p14:tracePt t="456032" x="3211513" y="4954588"/>
          <p14:tracePt t="456070" x="3228975" y="4954588"/>
          <p14:tracePt t="456079" x="3254375" y="4954588"/>
          <p14:tracePt t="456085" x="3297238" y="4946650"/>
          <p14:tracePt t="456099" x="3389313" y="4929188"/>
          <p14:tracePt t="456102" x="3432175" y="4911725"/>
          <p14:tracePt t="456115" x="3586163" y="4886325"/>
          <p14:tracePt t="456116" x="3636963" y="4868863"/>
          <p14:tracePt t="456131" x="3865563" y="4810125"/>
          <p14:tracePt t="456149" x="4129088" y="4775200"/>
          <p14:tracePt t="456152" x="4179888" y="4775200"/>
          <p14:tracePt t="456155" x="4256088" y="4775200"/>
          <p14:tracePt t="456164" x="4375150" y="4767263"/>
          <p14:tracePt t="456167" x="4435475" y="4759325"/>
          <p14:tracePt t="456182" x="4646613" y="4716463"/>
          <p14:tracePt t="456198" x="4714875" y="4716463"/>
          <p14:tracePt t="456199" x="4724400" y="4716463"/>
          <p14:tracePt t="456214" x="4749800" y="4716463"/>
          <p14:tracePt t="456279" x="4732338" y="4716463"/>
          <p14:tracePt t="456287" x="4699000" y="4716463"/>
          <p14:tracePt t="456292" x="4646613" y="4716463"/>
          <p14:tracePt t="456314" x="4384675" y="4741863"/>
          <p14:tracePt t="456316" x="4324350" y="4749800"/>
          <p14:tracePt t="456331" x="4070350" y="4767263"/>
          <p14:tracePt t="456335" x="4002088" y="4767263"/>
          <p14:tracePt t="456348" x="3797300" y="4792663"/>
          <p14:tracePt t="456351" x="3721100" y="4802188"/>
          <p14:tracePt t="456364" x="3525838" y="4802188"/>
          <p14:tracePt t="456367" x="3449638" y="4802188"/>
          <p14:tracePt t="456382" x="3194050" y="4802188"/>
          <p14:tracePt t="456398" x="3033713" y="4818063"/>
          <p14:tracePt t="456399" x="2990850" y="4818063"/>
          <p14:tracePt t="456414" x="2846388" y="4818063"/>
          <p14:tracePt t="456417" x="2778125" y="4818063"/>
          <p14:tracePt t="456431" x="2701925" y="4827588"/>
          <p14:tracePt t="456432" x="2684463" y="4827588"/>
          <p14:tracePt t="456448" x="2659063" y="4827588"/>
          <p14:tracePt t="456486" x="2651125" y="4835525"/>
          <p14:tracePt t="456552" x="2651125" y="4843463"/>
          <p14:tracePt t="456566" x="2659063" y="4843463"/>
          <p14:tracePt t="456572" x="2668588" y="4843463"/>
          <p14:tracePt t="456581" x="2684463" y="4843463"/>
          <p14:tracePt t="456582" x="2693988" y="4843463"/>
          <p14:tracePt t="456598" x="2735263" y="4843463"/>
          <p14:tracePt t="456614" x="2778125" y="4843463"/>
          <p14:tracePt t="456615" x="2795588" y="4843463"/>
          <p14:tracePt t="456631" x="2914650" y="4843463"/>
          <p14:tracePt t="456632" x="2955925" y="4852988"/>
          <p14:tracePt t="456648" x="3100388" y="4903788"/>
          <p14:tracePt t="456649" x="3160713" y="4919663"/>
          <p14:tracePt t="456665" x="3355975" y="4979988"/>
          <p14:tracePt t="456666" x="3432175" y="4987925"/>
          <p14:tracePt t="456681" x="3627438" y="5030788"/>
          <p14:tracePt t="456698" x="3756025" y="5064125"/>
          <p14:tracePt t="456701" x="3781425" y="5064125"/>
          <p14:tracePt t="456715" x="3797300" y="5064125"/>
          <p14:tracePt t="456756" x="3806825" y="5064125"/>
          <p14:tracePt t="456977" x="3814763" y="5064125"/>
          <p14:tracePt t="456988" x="3848100" y="5064125"/>
          <p14:tracePt t="456992" x="3890963" y="5056188"/>
          <p14:tracePt t="456995" x="3925888" y="5056188"/>
          <p14:tracePt t="457014" x="4095750" y="5005388"/>
          <p14:tracePt t="457015" x="4146550" y="4997450"/>
          <p14:tracePt t="457031" x="4316413" y="4937125"/>
          <p14:tracePt t="457032" x="4375150" y="4929188"/>
          <p14:tracePt t="457048" x="4579938" y="4886325"/>
          <p14:tracePt t="457064" x="4699000" y="4860925"/>
          <p14:tracePt t="457066" x="4724400" y="4852988"/>
          <p14:tracePt t="457081" x="4818063" y="4818063"/>
          <p14:tracePt t="457083" x="4826000" y="4818063"/>
          <p14:tracePt t="457097" x="4876800" y="4802188"/>
          <p14:tracePt t="457115" x="4902200" y="4792663"/>
          <p14:tracePt t="457298" x="4894263" y="4792663"/>
          <p14:tracePt t="457308" x="4876800" y="4792663"/>
          <p14:tracePt t="457311" x="4851400" y="4792663"/>
          <p14:tracePt t="457317" x="4800600" y="4802188"/>
          <p14:tracePt t="457331" x="4757738" y="4802188"/>
          <p14:tracePt t="457333" x="4732338" y="4810125"/>
          <p14:tracePt t="457336" x="4706938" y="4818063"/>
          <p14:tracePt t="457347" x="4638675" y="4843463"/>
          <p14:tracePt t="457364" x="4562475" y="4860925"/>
          <p14:tracePt t="457367" x="4554538" y="4860925"/>
          <p14:tracePt t="457381" x="4529138" y="4860925"/>
          <p14:tracePt t="457383" x="4511675" y="4860925"/>
          <p14:tracePt t="457399" x="4425950" y="4860925"/>
          <p14:tracePt t="457414" x="4341813" y="4868863"/>
          <p14:tracePt t="457415" x="4306888" y="4878388"/>
          <p14:tracePt t="457431" x="4197350" y="4903788"/>
          <p14:tracePt t="457432" x="4103688" y="4919663"/>
          <p14:tracePt t="457449" x="3941763" y="4972050"/>
          <p14:tracePt t="457464" x="3832225" y="4987925"/>
          <p14:tracePt t="457466" x="3814763" y="4987925"/>
          <p14:tracePt t="457481" x="3738563" y="4987925"/>
          <p14:tracePt t="457483" x="3713163" y="4987925"/>
          <p14:tracePt t="457486" x="3695700" y="4987925"/>
          <p14:tracePt t="457498" x="3644900" y="4987925"/>
          <p14:tracePt t="457502" x="3636963" y="4987925"/>
          <p14:tracePt t="457505" x="3619500" y="4987925"/>
          <p14:tracePt t="457514" x="3594100" y="4987925"/>
          <p14:tracePt t="457517" x="3576638" y="4987925"/>
          <p14:tracePt t="457530" x="3517900" y="4997450"/>
          <p14:tracePt t="457533" x="3500438" y="4997450"/>
          <p14:tracePt t="457535" x="3475038" y="4997450"/>
          <p14:tracePt t="457546" x="3406775" y="4997450"/>
          <p14:tracePt t="457563" x="3313113" y="4997450"/>
          <p14:tracePt t="457580" x="3236913" y="5005388"/>
          <p14:tracePt t="457597" x="3178175" y="5005388"/>
          <p14:tracePt t="457598" x="3168650" y="5005388"/>
          <p14:tracePt t="457614" x="3143250" y="5005388"/>
          <p14:tracePt t="457615" x="3135313" y="5005388"/>
          <p14:tracePt t="457630" x="3109913" y="5005388"/>
          <p14:tracePt t="457631" x="3100388" y="5005388"/>
          <p14:tracePt t="457648" x="3033713" y="5005388"/>
          <p14:tracePt t="457664" x="2998788" y="5005388"/>
          <p14:tracePt t="457665" x="2982913" y="5005388"/>
          <p14:tracePt t="457680" x="2940050" y="5005388"/>
          <p14:tracePt t="457682" x="2930525" y="5005388"/>
          <p14:tracePt t="457697" x="2871788" y="5005388"/>
          <p14:tracePt t="457714" x="2828925" y="5005388"/>
          <p14:tracePt t="457733" x="2803525" y="5005388"/>
          <p14:tracePt t="457738" x="2795588" y="5005388"/>
          <p14:tracePt t="457739" x="2778125" y="5005388"/>
          <p14:tracePt t="457747" x="2760663" y="5005388"/>
          <p14:tracePt t="457764" x="2752725" y="5005388"/>
          <p14:tracePt t="457780" x="2744788" y="5005388"/>
          <p14:tracePt t="457821" x="2735263" y="5005388"/>
          <p14:tracePt t="458051" x="2744788" y="5005388"/>
          <p14:tracePt t="458062" x="2752725" y="5005388"/>
          <p14:tracePt t="458077" x="2760663" y="4997450"/>
          <p14:tracePt t="458083" x="2770188" y="4997450"/>
          <p14:tracePt t="458096" x="2770188" y="4987925"/>
          <p14:tracePt t="458098" x="2786063" y="4979988"/>
          <p14:tracePt t="458113" x="2838450" y="4962525"/>
          <p14:tracePt t="458131" x="2930525" y="4937125"/>
          <p14:tracePt t="458133" x="2947988" y="4929188"/>
          <p14:tracePt t="458147" x="3016250" y="4919663"/>
          <p14:tracePt t="458148" x="3041650" y="4919663"/>
          <p14:tracePt t="458151" x="3067050" y="4911725"/>
          <p14:tracePt t="458163" x="3135313" y="4894263"/>
          <p14:tracePt t="458180" x="3186113" y="4878388"/>
          <p14:tracePt t="458197" x="3219450" y="4868863"/>
          <p14:tracePt t="458199" x="3236913" y="4860925"/>
          <p14:tracePt t="458214" x="3279775" y="4860925"/>
          <p14:tracePt t="458230" x="3313113" y="4860925"/>
          <p14:tracePt t="458231" x="3322638" y="4860925"/>
          <p14:tracePt t="458247" x="3355975" y="4860925"/>
          <p14:tracePt t="458249" x="3373438" y="4860925"/>
          <p14:tracePt t="458264" x="3406775" y="4860925"/>
          <p14:tracePt t="458279" x="3424238" y="4860925"/>
          <p14:tracePt t="458297" x="3441700" y="4860925"/>
          <p14:tracePt t="458313" x="3482975" y="4860925"/>
          <p14:tracePt t="458330" x="3525838" y="4860925"/>
          <p14:tracePt t="458333" x="3551238" y="4860925"/>
          <p14:tracePt t="458347" x="3619500" y="4860925"/>
          <p14:tracePt t="458349" x="3636963" y="4860925"/>
          <p14:tracePt t="458364" x="3703638" y="4860925"/>
          <p14:tracePt t="458369" x="3729038" y="4860925"/>
          <p14:tracePt t="458372" x="3746500" y="4860925"/>
          <p14:tracePt t="458380" x="3781425" y="4860925"/>
          <p14:tracePt t="458396" x="3857625" y="4860925"/>
          <p14:tracePt t="458399" x="3883025" y="4860925"/>
          <p14:tracePt t="458414" x="3992563" y="4860925"/>
          <p14:tracePt t="458429" x="4086225" y="4860925"/>
          <p14:tracePt t="458431" x="4121150" y="4860925"/>
          <p14:tracePt t="458447" x="4197350" y="4860925"/>
          <p14:tracePt t="458448" x="4214813" y="4860925"/>
          <p14:tracePt t="458464" x="4349750" y="4860925"/>
          <p14:tracePt t="458481" x="4435475" y="4860925"/>
          <p14:tracePt t="458482" x="4468813" y="4860925"/>
          <p14:tracePt t="458485" x="4503738" y="4860925"/>
          <p14:tracePt t="458497" x="4570413" y="4860925"/>
          <p14:tracePt t="458498" x="4605338" y="4860925"/>
          <p14:tracePt t="458513" x="4724400" y="4860925"/>
          <p14:tracePt t="458531" x="4818063" y="4860925"/>
          <p14:tracePt t="458533" x="4833938" y="4860925"/>
          <p14:tracePt t="458546" x="4902200" y="4860925"/>
          <p14:tracePt t="458549" x="4927600" y="4860925"/>
          <p14:tracePt t="458563" x="5029200" y="4860925"/>
          <p14:tracePt t="458579" x="5114925" y="4843463"/>
          <p14:tracePt t="458596" x="5173663" y="4843463"/>
          <p14:tracePt t="458599" x="5183188" y="4835525"/>
          <p14:tracePt t="458613" x="5233988" y="4827588"/>
          <p14:tracePt t="458614" x="5249863" y="4827588"/>
          <p14:tracePt t="458630" x="5310188" y="4818063"/>
          <p14:tracePt t="458631" x="5327650" y="4818063"/>
          <p14:tracePt t="458647" x="5378450" y="4818063"/>
          <p14:tracePt t="458648" x="5394325" y="4818063"/>
          <p14:tracePt t="458665" x="5454650" y="4802188"/>
          <p14:tracePt t="458680" x="5480050" y="4802188"/>
          <p14:tracePt t="458682" x="5497513" y="4802188"/>
          <p14:tracePt t="458698" x="5530850" y="4802188"/>
          <p14:tracePt t="458702" x="5548313" y="4802188"/>
          <p14:tracePt t="458705" x="5565775" y="4802188"/>
          <p14:tracePt t="458729" x="5581650" y="4802188"/>
          <p14:tracePt t="458741" x="5591175" y="4792663"/>
          <p14:tracePt t="458748" x="5599113" y="4792663"/>
          <p14:tracePt t="458764" x="5607050" y="4792663"/>
          <p14:tracePt t="458779" x="5616575" y="4792663"/>
          <p14:tracePt t="458815" x="5632450" y="4792663"/>
          <p14:tracePt t="458866" x="5641975" y="4792663"/>
          <p14:tracePt t="458914" x="5649913" y="4792663"/>
          <p14:tracePt t="463342" x="5667375" y="4792663"/>
          <p14:tracePt t="463356" x="5683250" y="4792663"/>
          <p14:tracePt t="463365" x="5692775" y="4792663"/>
          <p14:tracePt t="463377" x="5708650" y="4792663"/>
          <p14:tracePt t="463378" x="5718175" y="4792663"/>
          <p14:tracePt t="463393" x="5761038" y="4792663"/>
          <p14:tracePt t="463411" x="5786438" y="4792663"/>
          <p14:tracePt t="463413" x="5802313" y="4792663"/>
          <p14:tracePt t="463429" x="5819775" y="4775200"/>
          <p14:tracePt t="463434" x="5827713" y="4775200"/>
          <p14:tracePt t="463445" x="5837238" y="4775200"/>
          <p14:tracePt t="463460" x="5845175" y="4775200"/>
          <p14:tracePt t="463477" x="5870575" y="4775200"/>
          <p14:tracePt t="463494" x="5895975" y="4775200"/>
          <p14:tracePt t="463510" x="5905500" y="4775200"/>
          <p14:tracePt t="463512" x="5913438" y="4775200"/>
          <p14:tracePt t="463528" x="5921375" y="4775200"/>
          <p14:tracePt t="463530" x="5930900" y="4775200"/>
          <p14:tracePt t="463544" x="5946775" y="4775200"/>
          <p14:tracePt t="463602" x="5956300" y="4767263"/>
          <p14:tracePt t="467034" x="5946775" y="4767263"/>
          <p14:tracePt t="467042" x="5938838" y="4775200"/>
          <p14:tracePt t="467047" x="5930900" y="4784725"/>
          <p14:tracePt t="467057" x="5913438" y="4784725"/>
          <p14:tracePt t="467077" x="5888038" y="4810125"/>
          <p14:tracePt t="467093" x="5853113" y="4827588"/>
          <p14:tracePt t="467109" x="5819775" y="4843463"/>
          <p14:tracePt t="467111" x="5794375" y="4852988"/>
          <p14:tracePt t="467124" x="5768975" y="4886325"/>
          <p14:tracePt t="467126" x="5761038" y="4886325"/>
          <p14:tracePt t="467143" x="5667375" y="4929188"/>
          <p14:tracePt t="467158" x="5599113" y="4954588"/>
          <p14:tracePt t="467159" x="5573713" y="4962525"/>
          <p14:tracePt t="467174" x="5497513" y="4972050"/>
          <p14:tracePt t="467175" x="5480050" y="4979988"/>
          <p14:tracePt t="467191" x="5394325" y="4997450"/>
          <p14:tracePt t="467208" x="5335588" y="5013325"/>
          <p14:tracePt t="467224" x="5276850" y="5030788"/>
          <p14:tracePt t="467227" x="5267325" y="5030788"/>
          <p14:tracePt t="467241" x="5233988" y="5048250"/>
          <p14:tracePt t="467258" x="5157788" y="5064125"/>
          <p14:tracePt t="467261" x="5132388" y="5073650"/>
          <p14:tracePt t="467264" x="5097463" y="5081588"/>
          <p14:tracePt t="467274" x="5038725" y="5099050"/>
          <p14:tracePt t="467291" x="4876800" y="5141913"/>
          <p14:tracePt t="467292" x="4826000" y="5149850"/>
          <p14:tracePt t="467307" x="4689475" y="5175250"/>
          <p14:tracePt t="467308" x="4646613" y="5183188"/>
          <p14:tracePt t="467324" x="4486275" y="5235575"/>
          <p14:tracePt t="467325" x="4443413" y="5243513"/>
          <p14:tracePt t="467342" x="4222750" y="5286375"/>
          <p14:tracePt t="467358" x="4086225" y="5319713"/>
          <p14:tracePt t="467360" x="4052888" y="5319713"/>
          <p14:tracePt t="467375" x="3967163" y="5353050"/>
          <p14:tracePt t="467378" x="3941763" y="5362575"/>
          <p14:tracePt t="467380" x="3916363" y="5362575"/>
          <p14:tracePt t="467391" x="3857625" y="5380038"/>
          <p14:tracePt t="467409" x="3771900" y="5413375"/>
          <p14:tracePt t="467412" x="3746500" y="5413375"/>
          <p14:tracePt t="467424" x="3703638" y="5421313"/>
          <p14:tracePt t="467427" x="3695700" y="5430838"/>
          <p14:tracePt t="467441" x="3644900" y="5446713"/>
          <p14:tracePt t="467457" x="3594100" y="5456238"/>
          <p14:tracePt t="467474" x="3533775" y="5472113"/>
          <p14:tracePt t="467477" x="3517900" y="5472113"/>
          <p14:tracePt t="467491" x="3449638" y="5497513"/>
          <p14:tracePt t="467492" x="3424238" y="5507038"/>
          <p14:tracePt t="467508" x="3363913" y="5540375"/>
          <p14:tracePt t="467509" x="3338513" y="5549900"/>
          <p14:tracePt t="467524" x="3279775" y="5583238"/>
          <p14:tracePt t="467526" x="3254375" y="5591175"/>
          <p14:tracePt t="467541" x="3152775" y="5634038"/>
          <p14:tracePt t="467542" x="3117850" y="5641975"/>
          <p14:tracePt t="467558" x="3024188" y="5668963"/>
          <p14:tracePt t="467560" x="2990850" y="5676900"/>
          <p14:tracePt t="467574" x="2897188" y="5694363"/>
          <p14:tracePt t="467575" x="2871788" y="5702300"/>
          <p14:tracePt t="467591" x="2778125" y="5727700"/>
          <p14:tracePt t="467608" x="2693988" y="5753100"/>
          <p14:tracePt t="467610" x="2676525" y="5753100"/>
          <p14:tracePt t="467624" x="2641600" y="5761038"/>
          <p14:tracePt t="467641" x="2633663" y="5761038"/>
          <p14:tracePt t="467657" x="2616200" y="5761038"/>
          <p14:tracePt t="470282" x="2616200" y="5753100"/>
          <p14:tracePt t="470294" x="2625725" y="5745163"/>
          <p14:tracePt t="470343" x="2641600" y="5745163"/>
          <p14:tracePt t="470429" x="2651125" y="5745163"/>
          <p14:tracePt t="470460" x="2651125" y="5735638"/>
          <p14:tracePt t="470562" x="2651125" y="5727700"/>
          <p14:tracePt t="470570" x="2659063" y="5727700"/>
          <p14:tracePt t="470630" x="2668588" y="5719763"/>
          <p14:tracePt t="470651" x="2676525" y="5710238"/>
          <p14:tracePt t="470659" x="2684463" y="5710238"/>
          <p14:tracePt t="470674" x="2701925" y="5702300"/>
          <p14:tracePt t="470693" x="2709863" y="5694363"/>
          <p14:tracePt t="470713" x="2719388" y="5694363"/>
          <p14:tracePt t="470725" x="2719388" y="5684838"/>
          <p14:tracePt t="470728" x="2727325" y="5676900"/>
          <p14:tracePt t="470740" x="2735263" y="5676900"/>
          <p14:tracePt t="470756" x="2744788" y="5676900"/>
          <p14:tracePt t="470792" x="2752725" y="5676900"/>
          <p14:tracePt t="470799" x="2760663" y="5668963"/>
          <p14:tracePt t="470807" x="2760663" y="5659438"/>
          <p14:tracePt t="470822" x="2770188" y="5659438"/>
          <p14:tracePt t="470838" x="2778125" y="5659438"/>
          <p14:tracePt t="470856" x="2795588" y="5634038"/>
          <p14:tracePt t="470872" x="2811463" y="5626100"/>
          <p14:tracePt t="470888" x="2828925" y="5626100"/>
          <p14:tracePt t="470905" x="2838450" y="5608638"/>
          <p14:tracePt t="470922" x="2846388" y="5600700"/>
          <p14:tracePt t="470996" x="2854325" y="5591175"/>
          <p14:tracePt t="471014" x="2854325" y="5583238"/>
          <p14:tracePt t="471026" x="2863850" y="5565775"/>
          <p14:tracePt t="471041" x="2879725" y="5532438"/>
          <p14:tracePt t="471057" x="2879725" y="5514975"/>
          <p14:tracePt t="471058" x="2879725" y="5507038"/>
          <p14:tracePt t="471074" x="2879725" y="5489575"/>
          <p14:tracePt t="471078" x="2879725" y="5472113"/>
          <p14:tracePt t="471081" x="2879725" y="5456238"/>
          <p14:tracePt t="471090" x="2879725" y="5446713"/>
          <p14:tracePt t="471093" x="2879725" y="5438775"/>
          <p14:tracePt t="471106" x="2879725" y="5413375"/>
          <p14:tracePt t="471122" x="2871788" y="5395913"/>
          <p14:tracePt t="471139" x="2854325" y="5387975"/>
          <p14:tracePt t="471156" x="2854325" y="5370513"/>
          <p14:tracePt t="471160" x="2846388" y="5362575"/>
          <p14:tracePt t="471174" x="2838450" y="5353050"/>
          <p14:tracePt t="471190" x="2803525" y="5319713"/>
          <p14:tracePt t="471207" x="2778125" y="5294313"/>
          <p14:tracePt t="471222" x="2744788" y="5276850"/>
          <p14:tracePt t="471226" x="2727325" y="5276850"/>
          <p14:tracePt t="471238" x="2693988" y="5251450"/>
          <p14:tracePt t="471241" x="2684463" y="5251450"/>
          <p14:tracePt t="471256" x="2625725" y="5226050"/>
          <p14:tracePt t="471272" x="2540000" y="5208588"/>
          <p14:tracePt t="471273" x="2514600" y="5200650"/>
          <p14:tracePt t="471288" x="2387600" y="5167313"/>
          <p14:tracePt t="471289" x="2336800" y="5157788"/>
          <p14:tracePt t="471305" x="2182813" y="5132388"/>
          <p14:tracePt t="471322" x="2047875" y="5132388"/>
          <p14:tracePt t="471338" x="1954213" y="5124450"/>
          <p14:tracePt t="471340" x="1928813" y="5124450"/>
          <p14:tracePt t="471355" x="1893888" y="5106988"/>
          <p14:tracePt t="471372" x="1835150" y="5106988"/>
          <p14:tracePt t="471375" x="1827213" y="5106988"/>
          <p14:tracePt t="471391" x="1733550" y="5116513"/>
          <p14:tracePt t="471407" x="1606550" y="5157788"/>
          <p14:tracePt t="471422" x="1589088" y="5157788"/>
          <p14:tracePt t="471424" x="1563688" y="5157788"/>
          <p14:tracePt t="471439" x="1401763" y="5208588"/>
          <p14:tracePt t="471441" x="1358900" y="5218113"/>
          <p14:tracePt t="471456" x="1274763" y="5251450"/>
          <p14:tracePt t="471458" x="1249363" y="5260975"/>
          <p14:tracePt t="471472" x="1223963" y="5276850"/>
          <p14:tracePt t="471473" x="1206500" y="5286375"/>
          <p14:tracePt t="471489" x="1189038" y="5294313"/>
          <p14:tracePt t="471506" x="1163638" y="5327650"/>
          <p14:tracePt t="471510" x="1155700" y="5327650"/>
          <p14:tracePt t="471513" x="1147763" y="5337175"/>
          <p14:tracePt t="471522" x="1138238" y="5353050"/>
          <p14:tracePt t="471538" x="1087438" y="5413375"/>
          <p14:tracePt t="471539" x="1069975" y="5438775"/>
          <p14:tracePt t="471555" x="1054100" y="5481638"/>
          <p14:tracePt t="471571" x="1044575" y="5549900"/>
          <p14:tracePt t="471588" x="1028700" y="5608638"/>
          <p14:tracePt t="471590" x="1028700" y="5626100"/>
          <p14:tracePt t="471605" x="1028700" y="5676900"/>
          <p14:tracePt t="471606" x="1028700" y="5702300"/>
          <p14:tracePt t="471621" x="1028700" y="5745163"/>
          <p14:tracePt t="471623" x="1028700" y="5761038"/>
          <p14:tracePt t="471638" x="1044575" y="5821363"/>
          <p14:tracePt t="471655" x="1087438" y="5872163"/>
          <p14:tracePt t="471657" x="1087438" y="5889625"/>
          <p14:tracePt t="471672" x="1130300" y="5932488"/>
          <p14:tracePt t="471673" x="1130300" y="5940425"/>
          <p14:tracePt t="471689" x="1181100" y="5965825"/>
          <p14:tracePt t="471691" x="1198563" y="5965825"/>
          <p14:tracePt t="471694" x="1223963" y="5965825"/>
          <p14:tracePt t="471706" x="1265238" y="5965825"/>
          <p14:tracePt t="471710" x="1317625" y="5965825"/>
          <p14:tracePt t="471727" x="1401763" y="5965825"/>
          <p14:tracePt t="471732" x="1427163" y="5965825"/>
          <p14:tracePt t="471735" x="1487488" y="5965825"/>
          <p14:tracePt t="471739" x="1512888" y="5965825"/>
          <p14:tracePt t="471754" x="1579563" y="5948363"/>
          <p14:tracePt t="471771" x="1639888" y="5932488"/>
          <p14:tracePt t="471788" x="1690688" y="5922963"/>
          <p14:tracePt t="471805" x="1784350" y="5889625"/>
          <p14:tracePt t="471822" x="1903413" y="5838825"/>
          <p14:tracePt t="471838" x="1971675" y="5788025"/>
          <p14:tracePt t="471855" x="2030413" y="5727700"/>
          <p14:tracePt t="471856" x="2047875" y="5719763"/>
          <p14:tracePt t="471872" x="2065338" y="5702300"/>
          <p14:tracePt t="471888" x="2081213" y="5676900"/>
          <p14:tracePt t="471905" x="2106613" y="5651500"/>
          <p14:tracePt t="471922" x="2141538" y="5608638"/>
          <p14:tracePt t="471938" x="2157413" y="5583238"/>
          <p14:tracePt t="471956" x="2174875" y="5565775"/>
          <p14:tracePt t="471958" x="2182813" y="5549900"/>
          <p14:tracePt t="471974" x="2192338" y="5507038"/>
          <p14:tracePt t="471977" x="2192338" y="5497513"/>
          <p14:tracePt t="471988" x="2208213" y="5456238"/>
          <p14:tracePt t="471990" x="2208213" y="5446713"/>
          <p14:tracePt t="472005" x="2217738" y="5413375"/>
          <p14:tracePt t="472006" x="2217738" y="5405438"/>
          <p14:tracePt t="472022" x="2225675" y="5370513"/>
          <p14:tracePt t="472038" x="2235200" y="5337175"/>
          <p14:tracePt t="472055" x="2235200" y="5319713"/>
          <p14:tracePt t="472056" x="2235200" y="5302250"/>
          <p14:tracePt t="472072" x="2235200" y="5286375"/>
          <p14:tracePt t="472088" x="2235200" y="5260975"/>
          <p14:tracePt t="472106" x="2217738" y="5235575"/>
          <p14:tracePt t="472122" x="2208213" y="5208588"/>
          <p14:tracePt t="472125" x="2200275" y="5200650"/>
          <p14:tracePt t="472129" x="2200275" y="5192713"/>
          <p14:tracePt t="472138" x="2182813" y="5183188"/>
          <p14:tracePt t="472141" x="2182813" y="5175250"/>
          <p14:tracePt t="472143" x="2182813" y="5167313"/>
          <p14:tracePt t="472154" x="2174875" y="5157788"/>
          <p14:tracePt t="472156" x="2166938" y="5132388"/>
          <p14:tracePt t="472171" x="2157413" y="5124450"/>
          <p14:tracePt t="472188" x="2149475" y="5116513"/>
          <p14:tracePt t="472191" x="2149475" y="5106988"/>
          <p14:tracePt t="472206" x="2141538" y="5106988"/>
          <p14:tracePt t="472221" x="2132013" y="5099050"/>
          <p14:tracePt t="472238" x="2116138" y="5099050"/>
          <p14:tracePt t="472240" x="2106613" y="5099050"/>
          <p14:tracePt t="472254" x="2081213" y="5091113"/>
          <p14:tracePt t="472272" x="2047875" y="5091113"/>
          <p14:tracePt t="472288" x="2022475" y="5073650"/>
          <p14:tracePt t="472289" x="2012950" y="5073650"/>
          <p14:tracePt t="472305" x="2005013" y="5073650"/>
          <p14:tracePt t="472321" x="1962150" y="5081588"/>
          <p14:tracePt t="472338" x="1936750" y="5081588"/>
          <p14:tracePt t="472341" x="1928813" y="5081588"/>
          <p14:tracePt t="472354" x="1920875" y="5091113"/>
          <p14:tracePt t="472355" x="1911350" y="5099050"/>
          <p14:tracePt t="472371" x="1903413" y="5099050"/>
          <p14:tracePt t="472388" x="1893888" y="5106988"/>
          <p14:tracePt t="472391" x="1893888" y="5116513"/>
          <p14:tracePt t="472419" x="1885950" y="5124450"/>
          <p14:tracePt t="472427" x="1878013" y="5124450"/>
          <p14:tracePt t="472440" x="1878013" y="5132388"/>
          <p14:tracePt t="472444" x="1878013" y="5141913"/>
          <p14:tracePt t="472455" x="1860550" y="5167313"/>
          <p14:tracePt t="472457" x="1860550" y="5175250"/>
          <p14:tracePt t="472471" x="1852613" y="5200650"/>
          <p14:tracePt t="472488" x="1843088" y="5226050"/>
          <p14:tracePt t="472489" x="1843088" y="5235575"/>
          <p14:tracePt t="472505" x="1843088" y="5286375"/>
          <p14:tracePt t="472506" x="1843088" y="5294313"/>
          <p14:tracePt t="472510" x="1843088" y="5311775"/>
          <p14:tracePt t="472512" x="1843088" y="5319713"/>
          <p14:tracePt t="472521" x="1843088" y="5362575"/>
          <p14:tracePt t="472538" x="1852613" y="5421313"/>
          <p14:tracePt t="472542" x="1860550" y="5438775"/>
          <p14:tracePt t="472545" x="1860550" y="5446713"/>
          <p14:tracePt t="472555" x="1878013" y="5456238"/>
          <p14:tracePt t="472557" x="1878013" y="5464175"/>
          <p14:tracePt t="472559" x="1885950" y="5472113"/>
          <p14:tracePt t="472571" x="1903413" y="5497513"/>
          <p14:tracePt t="472587" x="1920875" y="5524500"/>
          <p14:tracePt t="472604" x="1936750" y="5540375"/>
          <p14:tracePt t="472606" x="1946275" y="5549900"/>
          <p14:tracePt t="472621" x="1962150" y="5565775"/>
          <p14:tracePt t="472622" x="1979613" y="5575300"/>
          <p14:tracePt t="472638" x="2038350" y="5608638"/>
          <p14:tracePt t="472639" x="2065338" y="5616575"/>
          <p14:tracePt t="472654" x="2200275" y="5668963"/>
          <p14:tracePt t="472657" x="2235200" y="5676900"/>
          <p14:tracePt t="472672" x="2379663" y="5710238"/>
          <p14:tracePt t="472689" x="2471738" y="5735638"/>
          <p14:tracePt t="472690" x="2506663" y="5745163"/>
          <p14:tracePt t="472693" x="2540000" y="5753100"/>
          <p14:tracePt t="472704" x="2582863" y="5753100"/>
          <p14:tracePt t="472705" x="2608263" y="5753100"/>
          <p14:tracePt t="472721" x="2668588" y="5753100"/>
          <p14:tracePt t="472739" x="2709863" y="5753100"/>
          <p14:tracePt t="472756" x="2735263" y="5753100"/>
          <p14:tracePt t="472760" x="2760663" y="5753100"/>
          <p14:tracePt t="472771" x="2778125" y="5753100"/>
          <p14:tracePt t="472788" x="2838450" y="5753100"/>
          <p14:tracePt t="472804" x="2879725" y="5719763"/>
          <p14:tracePt t="472807" x="2889250" y="5719763"/>
          <p14:tracePt t="472821" x="2905125" y="5702300"/>
          <p14:tracePt t="472822" x="2914650" y="5684838"/>
          <p14:tracePt t="472838" x="2955925" y="5659438"/>
          <p14:tracePt t="472854" x="2990850" y="5626100"/>
          <p14:tracePt t="472857" x="2998788" y="5616575"/>
          <p14:tracePt t="472871" x="3024188" y="5600700"/>
          <p14:tracePt t="472888" x="3059113" y="5575300"/>
          <p14:tracePt t="472890" x="3059113" y="5565775"/>
          <p14:tracePt t="472904" x="3092450" y="5532438"/>
          <p14:tracePt t="472921" x="3100388" y="5497513"/>
          <p14:tracePt t="472938" x="3117850" y="5472113"/>
          <p14:tracePt t="472954" x="3117850" y="5438775"/>
          <p14:tracePt t="472956" x="3117850" y="5421313"/>
          <p14:tracePt t="472972" x="3135313" y="5345113"/>
          <p14:tracePt t="472976" x="3135313" y="5319713"/>
          <p14:tracePt t="472979" x="3135313" y="5302250"/>
          <p14:tracePt t="472988" x="3135313" y="5276850"/>
          <p14:tracePt t="472992" x="3135313" y="5260975"/>
          <p14:tracePt t="472996" x="3135313" y="5235575"/>
          <p14:tracePt t="473004" x="3127375" y="5200650"/>
          <p14:tracePt t="473021" x="3127375" y="5167313"/>
          <p14:tracePt t="473022" x="3127375" y="5149850"/>
          <p14:tracePt t="473038" x="3109913" y="5141913"/>
          <p14:tracePt t="473040" x="3109913" y="5132388"/>
          <p14:tracePt t="473053" x="3092450" y="5116513"/>
          <p14:tracePt t="473071" x="3084513" y="5099050"/>
          <p14:tracePt t="473087" x="3074988" y="5091113"/>
          <p14:tracePt t="473104" x="3067050" y="5081588"/>
          <p14:tracePt t="473120" x="3049588" y="5073650"/>
          <p14:tracePt t="473137" x="3033713" y="5064125"/>
          <p14:tracePt t="473154" x="3008313" y="5048250"/>
          <p14:tracePt t="473157" x="2998788" y="5038725"/>
          <p14:tracePt t="473170" x="2947988" y="5038725"/>
          <p14:tracePt t="473187" x="2846388" y="5038725"/>
          <p14:tracePt t="473204" x="2693988" y="5048250"/>
          <p14:tracePt t="473207" x="2659063" y="5056188"/>
          <p14:tracePt t="473221" x="2565400" y="5073650"/>
          <p14:tracePt t="473223" x="2532063" y="5081588"/>
          <p14:tracePt t="473238" x="2446338" y="5116513"/>
          <p14:tracePt t="473239" x="2420938" y="5116513"/>
          <p14:tracePt t="473254" x="2352675" y="5141913"/>
          <p14:tracePt t="473255" x="2344738" y="5141913"/>
          <p14:tracePt t="473270" x="2311400" y="5149850"/>
          <p14:tracePt t="473273" x="2301875" y="5149850"/>
          <p14:tracePt t="473288" x="2276475" y="5167313"/>
          <p14:tracePt t="473304" x="2268538" y="5183188"/>
          <p14:tracePt t="473320" x="2235200" y="5200650"/>
          <p14:tracePt t="473321" x="2225675" y="5208588"/>
          <p14:tracePt t="473337" x="2200275" y="5235575"/>
          <p14:tracePt t="473354" x="2182813" y="5251450"/>
          <p14:tracePt t="473357" x="2174875" y="5260975"/>
          <p14:tracePt t="473371" x="2166938" y="5276850"/>
          <p14:tracePt t="473372" x="2157413" y="5286375"/>
          <p14:tracePt t="473387" x="2141538" y="5311775"/>
          <p14:tracePt t="473404" x="2132013" y="5337175"/>
          <p14:tracePt t="473407" x="2132013" y="5345113"/>
          <p14:tracePt t="473421" x="2124075" y="5370513"/>
          <p14:tracePt t="473423" x="2124075" y="5380038"/>
          <p14:tracePt t="473439" x="2124075" y="5413375"/>
          <p14:tracePt t="473455" x="2124075" y="5446713"/>
          <p14:tracePt t="473471" x="2124075" y="5489575"/>
          <p14:tracePt t="473472" x="2124075" y="5507038"/>
          <p14:tracePt t="473488" x="2124075" y="5557838"/>
          <p14:tracePt t="473504" x="2124075" y="5600700"/>
          <p14:tracePt t="473505" x="2124075" y="5608638"/>
          <p14:tracePt t="473521" x="2124075" y="5626100"/>
          <p14:tracePt t="473538" x="2124075" y="5634038"/>
          <p14:tracePt t="473554" x="2149475" y="5668963"/>
          <p14:tracePt t="473556" x="2157413" y="5684838"/>
          <p14:tracePt t="473571" x="2217738" y="5735638"/>
          <p14:tracePt t="473572" x="2243138" y="5761038"/>
          <p14:tracePt t="473588" x="2336800" y="5803900"/>
          <p14:tracePt t="473592" x="2352675" y="5813425"/>
          <p14:tracePt t="473605" x="2430463" y="5829300"/>
          <p14:tracePt t="473621" x="2574925" y="5854700"/>
          <p14:tracePt t="473623" x="2625725" y="5864225"/>
          <p14:tracePt t="473638" x="2854325" y="5922963"/>
          <p14:tracePt t="473654" x="3008313" y="5957888"/>
          <p14:tracePt t="473655" x="3049588" y="5965825"/>
          <p14:tracePt t="473670" x="3236913" y="5965825"/>
          <p14:tracePt t="473687" x="3348038" y="5957888"/>
          <p14:tracePt t="473688" x="3373438" y="5948363"/>
          <p14:tracePt t="473704" x="3432175" y="5932488"/>
          <p14:tracePt t="473704" x="3449638" y="5922963"/>
          <p14:tracePt t="473720" x="3467100" y="5915025"/>
          <p14:tracePt t="473721" x="3482975" y="5915025"/>
          <p14:tracePt t="473737" x="3508375" y="5889625"/>
          <p14:tracePt t="473754" x="3568700" y="5854700"/>
          <p14:tracePt t="473758" x="3594100" y="5846763"/>
          <p14:tracePt t="473760" x="3611563" y="5838825"/>
          <p14:tracePt t="473770" x="3644900" y="5821363"/>
          <p14:tracePt t="473770" x="3662363" y="5813425"/>
          <p14:tracePt t="473786" x="3721100" y="5770563"/>
          <p14:tracePt t="473803" x="3756025" y="5753100"/>
          <p14:tracePt t="473820" x="3789363" y="5727700"/>
          <p14:tracePt t="473838" x="3822700" y="5694363"/>
          <p14:tracePt t="473853" x="3857625" y="5668963"/>
          <p14:tracePt t="473855" x="3883025" y="5651500"/>
          <p14:tracePt t="473870" x="3925888" y="5626100"/>
          <p14:tracePt t="473871" x="3951288" y="5608638"/>
          <p14:tracePt t="473873" x="3967163" y="5600700"/>
          <p14:tracePt t="473887" x="4035425" y="5565775"/>
          <p14:tracePt t="473888" x="4060825" y="5549900"/>
          <p14:tracePt t="473904" x="4103688" y="5507038"/>
          <p14:tracePt t="473906" x="4121150" y="5489575"/>
          <p14:tracePt t="473920" x="4137025" y="5472113"/>
          <p14:tracePt t="473937" x="4171950" y="5446713"/>
          <p14:tracePt t="473954" x="4197350" y="5413375"/>
          <p14:tracePt t="473970" x="4214813" y="5380038"/>
          <p14:tracePt t="473973" x="4214813" y="5362575"/>
          <p14:tracePt t="473988" x="4214813" y="5345113"/>
          <p14:tracePt t="473991" x="4222750" y="5337175"/>
          <p14:tracePt t="474004" x="4230688" y="5319713"/>
          <p14:tracePt t="474021" x="4230688" y="5302250"/>
          <p14:tracePt t="474051" x="4230688" y="5294313"/>
          <p14:tracePt t="474127" x="4230688" y="5286375"/>
          <p14:tracePt t="474164" x="4230688" y="5276850"/>
          <p14:tracePt t="474171" x="4222750" y="5268913"/>
          <p14:tracePt t="474194" x="4205288" y="5268913"/>
          <p14:tracePt t="474234" x="4187825" y="5268913"/>
          <p14:tracePt t="474267" x="4179888" y="5268913"/>
          <p14:tracePt t="474289" x="4171950" y="5268913"/>
          <p14:tracePt t="474310" x="4162425" y="5276850"/>
          <p14:tracePt t="474314" x="4154488" y="5276850"/>
          <p14:tracePt t="474321" x="4154488" y="5286375"/>
          <p14:tracePt t="474337" x="4154488" y="5294313"/>
          <p14:tracePt t="474354" x="4146550" y="5311775"/>
          <p14:tracePt t="474371" x="4137025" y="5319713"/>
          <p14:tracePt t="474388" x="4137025" y="5327650"/>
          <p14:tracePt t="474391" x="4137025" y="5345113"/>
          <p14:tracePt t="474395" x="4137025" y="5353050"/>
          <p14:tracePt t="474403" x="4137025" y="5370513"/>
          <p14:tracePt t="474420" x="4137025" y="5380038"/>
          <p14:tracePt t="474437" x="4137025" y="5405438"/>
          <p14:tracePt t="474438" x="4146550" y="5421313"/>
          <p14:tracePt t="474455" x="4154488" y="5438775"/>
          <p14:tracePt t="474457" x="4162425" y="5456238"/>
          <p14:tracePt t="474471" x="4179888" y="5489575"/>
          <p14:tracePt t="474472" x="4179888" y="5497513"/>
          <p14:tracePt t="474487" x="4240213" y="5557838"/>
          <p14:tracePt t="474489" x="4248150" y="5575300"/>
          <p14:tracePt t="474505" x="4306888" y="5608638"/>
          <p14:tracePt t="474520" x="4349750" y="5608638"/>
          <p14:tracePt t="474521" x="4367213" y="5616575"/>
          <p14:tracePt t="474536" x="4418013" y="5616575"/>
          <p14:tracePt t="474538" x="4425950" y="5626100"/>
          <p14:tracePt t="474553" x="4486275" y="5641975"/>
          <p14:tracePt t="474570" x="4519613" y="5651500"/>
          <p14:tracePt t="474586" x="4554538" y="5651500"/>
          <p14:tracePt t="474603" x="4595813" y="5651500"/>
          <p14:tracePt t="474620" x="4673600" y="5634038"/>
          <p14:tracePt t="474624" x="4681538" y="5634038"/>
          <p14:tracePt t="474627" x="4699000" y="5616575"/>
          <p14:tracePt t="474640" x="4765675" y="5591175"/>
          <p14:tracePt t="474655" x="4833938" y="5557838"/>
          <p14:tracePt t="474669" x="4884738" y="5524500"/>
          <p14:tracePt t="474686" x="4902200" y="5514975"/>
          <p14:tracePt t="474689" x="4919663" y="5507038"/>
          <p14:tracePt t="474704" x="4927600" y="5497513"/>
          <p14:tracePt t="474720" x="4953000" y="5481638"/>
          <p14:tracePt t="474721" x="4962525" y="5472113"/>
          <p14:tracePt t="474737" x="4987925" y="5456238"/>
          <p14:tracePt t="474739" x="5003800" y="5438775"/>
          <p14:tracePt t="474741" x="5021263" y="5438775"/>
          <p14:tracePt t="474753" x="5054600" y="5413375"/>
          <p14:tracePt t="474770" x="5080000" y="5395913"/>
          <p14:tracePt t="474787" x="5114925" y="5370513"/>
          <p14:tracePt t="474789" x="5114925" y="5353050"/>
          <p14:tracePt t="474791" x="5132388" y="5345113"/>
          <p14:tracePt t="474803" x="5140325" y="5345113"/>
          <p14:tracePt t="474820" x="5148263" y="5327650"/>
          <p14:tracePt t="474839" x="5165725" y="5311775"/>
          <p14:tracePt t="474855" x="5191125" y="5302250"/>
          <p14:tracePt t="474870" x="5208588" y="5302250"/>
          <p14:tracePt t="474871" x="5216525" y="5302250"/>
          <p14:tracePt t="474887" x="5267325" y="5302250"/>
          <p14:tracePt t="474888" x="5327650" y="5302250"/>
          <p14:tracePt t="474903" x="5429250" y="5302250"/>
          <p14:tracePt t="474904" x="5462588" y="5311775"/>
          <p14:tracePt t="474920" x="5632450" y="5345113"/>
          <p14:tracePt t="474936" x="5743575" y="5370513"/>
          <p14:tracePt t="474953" x="5895975" y="5413375"/>
          <p14:tracePt t="474970" x="5981700" y="5421313"/>
          <p14:tracePt t="474973" x="5997575" y="5421313"/>
          <p14:tracePt t="474987" x="6015038" y="5421313"/>
          <p14:tracePt t="474989" x="6032500" y="5430838"/>
          <p14:tracePt t="474992" x="6040438" y="5438775"/>
          <p14:tracePt t="475003" x="6049963" y="5446713"/>
          <p14:tracePt t="475019" x="6057900" y="5456238"/>
          <p14:tracePt t="475036" x="6057900" y="5464175"/>
          <p14:tracePt t="475054" x="6075363" y="5481638"/>
          <p14:tracePt t="475071" x="6075363" y="5489575"/>
          <p14:tracePt t="475089" x="6075363" y="5507038"/>
          <p14:tracePt t="475092" x="6083300" y="5507038"/>
          <p14:tracePt t="475104" x="6091238" y="5514975"/>
          <p14:tracePt t="475120" x="6100763" y="5524500"/>
          <p14:tracePt t="475139" x="6100763" y="5532438"/>
          <p14:tracePt t="475153" x="6108700" y="5540375"/>
          <p14:tracePt t="475169" x="6116638" y="5549900"/>
          <p14:tracePt t="475186" x="6126163" y="5575300"/>
          <p14:tracePt t="475203" x="6126163" y="5583238"/>
          <p14:tracePt t="475219" x="6142038" y="5591175"/>
          <p14:tracePt t="475250" x="6142038" y="5600700"/>
          <p14:tracePt t="475259" x="6151563" y="5608638"/>
          <p14:tracePt t="475271" x="6159500" y="5608638"/>
          <p14:tracePt t="475288" x="6167438" y="5616575"/>
          <p14:tracePt t="475293" x="6184900" y="5626100"/>
          <p14:tracePt t="475308" x="6194425" y="5626100"/>
          <p14:tracePt t="475320" x="6210300" y="5626100"/>
          <p14:tracePt t="475336" x="6245225" y="5626100"/>
          <p14:tracePt t="475337" x="6253163" y="5626100"/>
          <p14:tracePt t="475353" x="6296025" y="5626100"/>
          <p14:tracePt t="475354" x="6321425" y="5626100"/>
          <p14:tracePt t="475370" x="6380163" y="5626100"/>
          <p14:tracePt t="475387" x="6430963" y="5626100"/>
          <p14:tracePt t="475403" x="6448425" y="5626100"/>
          <p14:tracePt t="475502" x="6456363" y="5626100"/>
          <p14:tracePt t="490689" x="6465888" y="5608638"/>
          <p14:tracePt t="490704" x="6465888" y="5507038"/>
          <p14:tracePt t="490707" x="6465888" y="5481638"/>
          <p14:tracePt t="490711" x="6465888" y="5446713"/>
          <p14:tracePt t="490726" x="6456363" y="5362575"/>
          <p14:tracePt t="490728" x="6456363" y="5353050"/>
          <p14:tracePt t="490743" x="6430963" y="5319713"/>
          <p14:tracePt t="490759" x="6430963" y="5294313"/>
          <p14:tracePt t="490781" x="6430963" y="5286375"/>
          <p14:tracePt t="490817" x="6430963" y="5276850"/>
          <p14:tracePt t="496636" x="6430963" y="5286375"/>
          <p14:tracePt t="496647" x="6430963" y="5294313"/>
          <p14:tracePt t="496651" x="6430963" y="5311775"/>
          <p14:tracePt t="496654" x="6430963" y="5327650"/>
          <p14:tracePt t="496663" x="6430963" y="5345113"/>
          <p14:tracePt t="496674" x="6430963" y="5353050"/>
          <p14:tracePt t="496689" x="6430963" y="5362575"/>
          <p14:tracePt t="496822" x="6423025" y="5362575"/>
          <p14:tracePt t="496830" x="6423025" y="5353050"/>
          <p14:tracePt t="496835" x="6415088" y="5353050"/>
          <p14:tracePt t="496839" x="6415088" y="5345113"/>
          <p14:tracePt t="496848" x="6405563" y="5337175"/>
          <p14:tracePt t="496856" x="6405563" y="5319713"/>
          <p14:tracePt t="496858" x="6397625" y="5319713"/>
          <p14:tracePt t="496872" x="6380163" y="5294313"/>
          <p14:tracePt t="496889" x="6354763" y="5260975"/>
          <p14:tracePt t="496890" x="6338888" y="5235575"/>
          <p14:tracePt t="496906" x="6311900" y="5208588"/>
          <p14:tracePt t="496922" x="6270625" y="5149850"/>
          <p14:tracePt t="496939" x="6235700" y="5106988"/>
          <p14:tracePt t="496956" x="6194425" y="5073650"/>
          <p14:tracePt t="496957" x="6184900" y="5064125"/>
          <p14:tracePt t="496973" x="6134100" y="5038725"/>
          <p14:tracePt t="496974" x="6126163" y="5030788"/>
          <p14:tracePt t="496990" x="5997575" y="4997450"/>
          <p14:tracePt t="497006" x="5786438" y="4962525"/>
          <p14:tracePt t="497009" x="5735638" y="4937125"/>
          <p14:tracePt t="497023" x="5581650" y="4903788"/>
          <p14:tracePt t="497024" x="5565775" y="4894263"/>
          <p14:tracePt t="497040" x="5487988" y="4886325"/>
          <p14:tracePt t="497042" x="5462588" y="4886325"/>
          <p14:tracePt t="497049" x="5386388" y="4886325"/>
          <p14:tracePt t="497056" x="5353050" y="4886325"/>
          <p14:tracePt t="497059" x="5284788" y="4886325"/>
          <p14:tracePt t="497073" x="5148263" y="4886325"/>
          <p14:tracePt t="497074" x="5089525" y="4886325"/>
          <p14:tracePt t="497090" x="4894263" y="4886325"/>
          <p14:tracePt t="497107" x="4570413" y="4929188"/>
          <p14:tracePt t="497108" x="4486275" y="4946650"/>
          <p14:tracePt t="497124" x="4240213" y="4972050"/>
          <p14:tracePt t="497126" x="4154488" y="4997450"/>
          <p14:tracePt t="497128" x="4052888" y="5022850"/>
          <p14:tracePt t="497139" x="3746500" y="5073650"/>
          <p14:tracePt t="497156" x="3355975" y="5141913"/>
          <p14:tracePt t="497172" x="3024188" y="5175250"/>
          <p14:tracePt t="497173" x="2947988" y="5175250"/>
          <p14:tracePt t="497189" x="2676525" y="5175250"/>
          <p14:tracePt t="497206" x="2471738" y="5183188"/>
          <p14:tracePt t="497223" x="2286000" y="5183188"/>
          <p14:tracePt t="497224" x="2243138" y="5183188"/>
          <p14:tracePt t="497241" x="2132013" y="5183188"/>
          <p14:tracePt t="497243" x="2106613" y="5183188"/>
          <p14:tracePt t="497246" x="2073275" y="5183188"/>
          <p14:tracePt t="497256" x="2030413" y="5183188"/>
          <p14:tracePt t="497257" x="2012950" y="5183188"/>
          <p14:tracePt t="497272" x="1936750" y="5167313"/>
          <p14:tracePt t="497274" x="1928813" y="5167313"/>
          <p14:tracePt t="497290" x="1878013" y="5167313"/>
          <p14:tracePt t="497305" x="1817688" y="5167313"/>
          <p14:tracePt t="497306" x="1809750" y="5167313"/>
          <p14:tracePt t="497322" x="1776413" y="5149850"/>
          <p14:tracePt t="497323" x="1766888" y="5149850"/>
          <p14:tracePt t="497339" x="1716088" y="5149850"/>
          <p14:tracePt t="497355" x="1673225" y="5157788"/>
          <p14:tracePt t="497372" x="1622425" y="5167313"/>
          <p14:tracePt t="497373" x="1597025" y="5175250"/>
          <p14:tracePt t="497389" x="1520825" y="5175250"/>
          <p14:tracePt t="497405" x="1452563" y="5175250"/>
          <p14:tracePt t="497422" x="1409700" y="5175250"/>
          <p14:tracePt t="497424" x="1393825" y="5175250"/>
          <p14:tracePt t="497440" x="1384300" y="5175250"/>
          <p14:tracePt t="497457" x="1368425" y="5175250"/>
          <p14:tracePt t="497483" x="1350963" y="5175250"/>
          <p14:tracePt t="497491" x="1350963" y="5167313"/>
          <p14:tracePt t="497507" x="1350963" y="5157788"/>
          <p14:tracePt t="497522" x="1343025" y="5149850"/>
          <p14:tracePt t="497524" x="1343025" y="5141913"/>
          <p14:tracePt t="497539" x="1325563" y="5124450"/>
          <p14:tracePt t="497556" x="1317625" y="5099050"/>
          <p14:tracePt t="497573" x="1308100" y="5081588"/>
          <p14:tracePt t="497574" x="1300163" y="5081588"/>
          <p14:tracePt t="497589" x="1282700" y="5056188"/>
          <p14:tracePt t="497606" x="1265238" y="5030788"/>
          <p14:tracePt t="497610" x="1265238" y="5022850"/>
          <p14:tracePt t="497613" x="1257300" y="5013325"/>
          <p14:tracePt t="497623" x="1239838" y="4987925"/>
          <p14:tracePt t="497624" x="1239838" y="4979988"/>
          <p14:tracePt t="497640" x="1206500" y="4954588"/>
          <p14:tracePt t="497656" x="1189038" y="4919663"/>
          <p14:tracePt t="497657" x="1181100" y="4919663"/>
          <p14:tracePt t="497672" x="1173163" y="4894263"/>
          <p14:tracePt t="497689" x="1155700" y="4886325"/>
          <p14:tracePt t="497870" x="1163638" y="4886325"/>
          <p14:tracePt t="497881" x="1181100" y="4878388"/>
          <p14:tracePt t="497884" x="1189038" y="4868863"/>
          <p14:tracePt t="497892" x="1239838" y="4868863"/>
          <p14:tracePt t="497896" x="1265238" y="4860925"/>
          <p14:tracePt t="497899" x="1282700" y="4852988"/>
          <p14:tracePt t="497903" x="1308100" y="4843463"/>
          <p14:tracePt t="497908" x="1333500" y="4835525"/>
          <p14:tracePt t="497922" x="1401763" y="4827588"/>
          <p14:tracePt t="497938" x="1462088" y="4802188"/>
          <p14:tracePt t="497939" x="1462088" y="4792663"/>
          <p14:tracePt t="497955" x="1477963" y="4784725"/>
          <p14:tracePt t="497972" x="1487488" y="4775200"/>
          <p14:tracePt t="497973" x="1495425" y="4775200"/>
          <p14:tracePt t="497989" x="1503363" y="4775200"/>
          <p14:tracePt t="497993" x="1512888" y="4775200"/>
          <p14:tracePt t="498006" x="1538288" y="4775200"/>
          <p14:tracePt t="498010" x="1554163" y="4775200"/>
          <p14:tracePt t="498012" x="1571625" y="4767263"/>
          <p14:tracePt t="498021" x="1606550" y="4759325"/>
          <p14:tracePt t="498038" x="1698625" y="4741863"/>
          <p14:tracePt t="498056" x="1792288" y="4716463"/>
          <p14:tracePt t="498072" x="1835150" y="4716463"/>
          <p14:tracePt t="498073" x="1843088" y="4716463"/>
          <p14:tracePt t="498090" x="1868488" y="4716463"/>
          <p14:tracePt t="498107" x="1878013" y="4716463"/>
          <p14:tracePt t="498109" x="1885950" y="4716463"/>
          <p14:tracePt t="498127" x="1893888" y="4716463"/>
          <p14:tracePt t="498140" x="1903413" y="4716463"/>
          <p14:tracePt t="498144" x="1911350" y="4716463"/>
          <p14:tracePt t="498155" x="1920875" y="4716463"/>
          <p14:tracePt t="498172" x="1946275" y="4716463"/>
          <p14:tracePt t="498189" x="1971675" y="4716463"/>
          <p14:tracePt t="498206" x="1979613" y="4716463"/>
          <p14:tracePt t="498222" x="1987550" y="4716463"/>
          <p14:tracePt t="498240" x="1997075" y="4716463"/>
          <p14:tracePt t="499639" x="1987550" y="4716463"/>
          <p14:tracePt t="499647" x="1979613" y="4716463"/>
          <p14:tracePt t="499657" x="1954213" y="4716463"/>
          <p14:tracePt t="499660" x="1946275" y="4716463"/>
          <p14:tracePt t="499671" x="1920875" y="4724400"/>
          <p14:tracePt t="499688" x="1860550" y="4741863"/>
          <p14:tracePt t="499691" x="1843088" y="4741863"/>
          <p14:tracePt t="499704" x="1817688" y="4741863"/>
          <p14:tracePt t="499707" x="1809750" y="4741863"/>
          <p14:tracePt t="499722" x="1758950" y="4741863"/>
          <p14:tracePt t="499738" x="1708150" y="4741863"/>
          <p14:tracePt t="499740" x="1690688" y="4741863"/>
          <p14:tracePt t="499755" x="1631950" y="4741863"/>
          <p14:tracePt t="499757" x="1606550" y="4741863"/>
          <p14:tracePt t="499760" x="1589088" y="4749800"/>
          <p14:tracePt t="499761" x="1563688" y="4759325"/>
          <p14:tracePt t="499771" x="1520825" y="4759325"/>
          <p14:tracePt t="499772" x="1495425" y="4759325"/>
          <p14:tracePt t="499788" x="1409700" y="4775200"/>
          <p14:tracePt t="499804" x="1376363" y="4784725"/>
          <p14:tracePt t="499805" x="1368425" y="4784725"/>
          <p14:tracePt t="499820" x="1343025" y="4792663"/>
          <p14:tracePt t="499838" x="1325563" y="4792663"/>
          <p14:tracePt t="499860" x="1317625" y="4792663"/>
          <p14:tracePt t="499871" x="1308100" y="4792663"/>
          <p14:tracePt t="499891" x="1290638" y="4802188"/>
          <p14:tracePt t="499905" x="1282700" y="4802188"/>
          <p14:tracePt t="500007" x="1290638" y="4802188"/>
          <p14:tracePt t="500018" x="1358900" y="4802188"/>
          <p14:tracePt t="500026" x="1427163" y="4802188"/>
          <p14:tracePt t="500038" x="1538288" y="4792663"/>
          <p14:tracePt t="500041" x="1563688" y="4792663"/>
          <p14:tracePt t="500054" x="1631950" y="4792663"/>
          <p14:tracePt t="500070" x="1698625" y="4792663"/>
          <p14:tracePt t="500087" x="1716088" y="4792663"/>
          <p14:tracePt t="500105" x="1724025" y="4792663"/>
          <p14:tracePt t="500123" x="1741488" y="4792663"/>
          <p14:tracePt t="500138" x="1758950" y="4792663"/>
          <p14:tracePt t="500140" x="1776413" y="4792663"/>
          <p14:tracePt t="500155" x="1835150" y="4792663"/>
          <p14:tracePt t="500157" x="1852613" y="4792663"/>
          <p14:tracePt t="500159" x="1878013" y="4792663"/>
          <p14:tracePt t="500170" x="1954213" y="4792663"/>
          <p14:tracePt t="500172" x="1979613" y="4792663"/>
          <p14:tracePt t="500188" x="2047875" y="4792663"/>
          <p14:tracePt t="500204" x="2081213" y="4792663"/>
          <p14:tracePt t="500228" x="2098675" y="4792663"/>
          <p14:tracePt t="500253" x="2116138" y="4792663"/>
          <p14:tracePt t="500261" x="2124075" y="4792663"/>
          <p14:tracePt t="500271" x="2149475" y="4792663"/>
          <p14:tracePt t="500272" x="2157413" y="4784725"/>
          <p14:tracePt t="500287" x="2217738" y="4775200"/>
          <p14:tracePt t="500304" x="2286000" y="4759325"/>
          <p14:tracePt t="500307" x="2293938" y="4759325"/>
          <p14:tracePt t="500322" x="2311400" y="4759325"/>
          <p14:tracePt t="500325" x="2319338" y="4759325"/>
          <p14:tracePt t="500339" x="2336800" y="4749800"/>
          <p14:tracePt t="500418" x="2352675" y="4749800"/>
          <p14:tracePt t="500443" x="2362200" y="4741863"/>
          <p14:tracePt t="500459" x="2370138" y="4733925"/>
          <p14:tracePt t="500473" x="2379663" y="4733925"/>
          <p14:tracePt t="500478" x="2387600" y="4724400"/>
          <p14:tracePt t="500487" x="2395538" y="4724400"/>
          <p14:tracePt t="500506" x="2413000" y="4724400"/>
          <p14:tracePt t="500521" x="2438400" y="4708525"/>
          <p14:tracePt t="500538" x="2463800" y="4699000"/>
          <p14:tracePt t="500555" x="2471738" y="4699000"/>
          <p14:tracePt t="500557" x="2481263" y="4691063"/>
          <p14:tracePt t="500577" x="2489200" y="4691063"/>
          <p14:tracePt t="500592" x="2506663" y="4691063"/>
          <p14:tracePt t="500612" x="2524125" y="4691063"/>
          <p14:tracePt t="500625" x="2532063" y="4691063"/>
          <p14:tracePt t="500637" x="2540000" y="4691063"/>
          <p14:tracePt t="500664" x="2557463" y="4691063"/>
          <p14:tracePt t="500671" x="2557463" y="4699000"/>
          <p14:tracePt t="500688" x="2574925" y="4699000"/>
          <p14:tracePt t="500704" x="2590800" y="4699000"/>
          <p14:tracePt t="500722" x="2608263" y="4708525"/>
          <p14:tracePt t="500737" x="2616200" y="4708525"/>
          <p14:tracePt t="500754" x="2651125" y="4708525"/>
          <p14:tracePt t="500770" x="2668588" y="4708525"/>
          <p14:tracePt t="500788" x="2709863" y="4708525"/>
          <p14:tracePt t="500804" x="2727325" y="4708525"/>
          <p14:tracePt t="500820" x="2744788" y="4708525"/>
          <p14:tracePt t="500838" x="2752725" y="4708525"/>
          <p14:tracePt t="500884" x="2760663" y="4708525"/>
          <p14:tracePt t="500896" x="2770188" y="4708525"/>
          <p14:tracePt t="500907" x="2778125" y="4708525"/>
          <p14:tracePt t="500920" x="2795588" y="4708525"/>
          <p14:tracePt t="500937" x="2811463" y="4708525"/>
          <p14:tracePt t="500954" x="2838450" y="4708525"/>
          <p14:tracePt t="500955" x="2846388" y="4708525"/>
          <p14:tracePt t="500970" x="2871788" y="4708525"/>
          <p14:tracePt t="500987" x="2897188" y="4708525"/>
          <p14:tracePt t="501004" x="2905125" y="4708525"/>
          <p14:tracePt t="501022" x="2922588" y="4708525"/>
          <p14:tracePt t="501040" x="2940050" y="4708525"/>
          <p14:tracePt t="501054" x="2955925" y="4708525"/>
          <p14:tracePt t="501057" x="2965450" y="4708525"/>
          <p14:tracePt t="501070" x="2998788" y="4708525"/>
          <p14:tracePt t="501086" x="3016250" y="4708525"/>
          <p14:tracePt t="501088" x="3033713" y="4708525"/>
          <p14:tracePt t="501104" x="3049588" y="4708525"/>
          <p14:tracePt t="501107" x="3059113" y="4708525"/>
          <p14:tracePt t="501120" x="3067050" y="4699000"/>
          <p14:tracePt t="501137" x="3074988" y="4699000"/>
          <p14:tracePt t="501172" x="3092450" y="4699000"/>
          <p14:tracePt t="501185" x="3100388" y="4691063"/>
          <p14:tracePt t="501198" x="3117850" y="4691063"/>
          <p14:tracePt t="501206" x="3135313" y="4691063"/>
          <p14:tracePt t="501225" x="3143250" y="4691063"/>
          <p14:tracePt t="501236" x="3152775" y="4691063"/>
          <p14:tracePt t="501253" x="3178175" y="4691063"/>
          <p14:tracePt t="501270" x="3203575" y="4691063"/>
          <p14:tracePt t="501286" x="3228975" y="4691063"/>
          <p14:tracePt t="501303" x="3236913" y="4691063"/>
          <p14:tracePt t="501320" x="3254375" y="4691063"/>
          <p14:tracePt t="501339" x="3279775" y="4691063"/>
          <p14:tracePt t="501354" x="3297238" y="4691063"/>
          <p14:tracePt t="501371" x="3330575" y="4691063"/>
          <p14:tracePt t="501387" x="3355975" y="4691063"/>
          <p14:tracePt t="501405" x="3373438" y="4691063"/>
          <p14:tracePt t="501420" x="3389313" y="4691063"/>
          <p14:tracePt t="501437" x="3398838" y="4691063"/>
          <p14:tracePt t="501453" x="3414713" y="4691063"/>
          <p14:tracePt t="501470" x="3441700" y="4691063"/>
          <p14:tracePt t="501489" x="3467100" y="4683125"/>
          <p14:tracePt t="501504" x="3475038" y="4683125"/>
          <p14:tracePt t="501521" x="3492500" y="4683125"/>
          <p14:tracePt t="501540" x="3517900" y="4683125"/>
          <p14:tracePt t="501554" x="3533775" y="4683125"/>
          <p14:tracePt t="501570" x="3576638" y="4683125"/>
          <p14:tracePt t="501572" x="3586163" y="4683125"/>
          <p14:tracePt t="501588" x="3662363" y="4673600"/>
          <p14:tracePt t="501590" x="3687763" y="4665663"/>
          <p14:tracePt t="501593" x="3746500" y="4657725"/>
          <p14:tracePt t="501604" x="3806825" y="4665663"/>
          <p14:tracePt t="501619" x="3865563" y="4665663"/>
          <p14:tracePt t="501621" x="3890963" y="4657725"/>
          <p14:tracePt t="501636" x="3933825" y="4657725"/>
          <p14:tracePt t="501653" x="3941763" y="4657725"/>
          <p14:tracePt t="501695" x="3951288" y="4657725"/>
          <p14:tracePt t="501712" x="3959225" y="4657725"/>
          <p14:tracePt t="501738" x="3967163" y="4657725"/>
          <p14:tracePt t="501754" x="3984625" y="4657725"/>
          <p14:tracePt t="501796" x="4002088" y="4657725"/>
          <p14:tracePt t="501807" x="4010025" y="4657725"/>
          <p14:tracePt t="501814" x="4017963" y="4657725"/>
          <p14:tracePt t="501838" x="4044950" y="4657725"/>
          <p14:tracePt t="501841" x="4060825" y="4657725"/>
          <p14:tracePt t="501854" x="4070350" y="4648200"/>
          <p14:tracePt t="501869" x="4086225" y="4648200"/>
          <p14:tracePt t="501888" x="4095750" y="4648200"/>
          <p14:tracePt t="501904" x="4103688" y="4648200"/>
          <p14:tracePt t="501908" x="4111625" y="4648200"/>
          <p14:tracePt t="501911" x="4129088" y="4648200"/>
          <p14:tracePt t="501923" x="4146550" y="4648200"/>
          <p14:tracePt t="501927" x="4154488" y="4648200"/>
          <p14:tracePt t="501936" x="4171950" y="4648200"/>
          <p14:tracePt t="501939" x="4179888" y="4648200"/>
          <p14:tracePt t="501954" x="4197350" y="4648200"/>
          <p14:tracePt t="501955" x="4214813" y="4648200"/>
          <p14:tracePt t="501970" x="4222750" y="4648200"/>
          <p14:tracePt t="501987" x="4240213" y="4648200"/>
          <p14:tracePt t="501988" x="4248150" y="4648200"/>
          <p14:tracePt t="502004" x="4265613" y="4630738"/>
          <p14:tracePt t="502020" x="4298950" y="4622800"/>
          <p14:tracePt t="502021" x="4306888" y="4622800"/>
          <p14:tracePt t="502037" x="4367213" y="4622800"/>
          <p14:tracePt t="502038" x="4392613" y="4622800"/>
          <p14:tracePt t="502054" x="4460875" y="4614863"/>
          <p14:tracePt t="502055" x="4486275" y="4605338"/>
          <p14:tracePt t="502058" x="4503738" y="4605338"/>
          <p14:tracePt t="502069" x="4570413" y="4605338"/>
          <p14:tracePt t="502086" x="4664075" y="4605338"/>
          <p14:tracePt t="502102" x="4765675" y="4605338"/>
          <p14:tracePt t="502119" x="4808538" y="4605338"/>
          <p14:tracePt t="502136" x="4833938" y="4605338"/>
          <p14:tracePt t="502153" x="4868863" y="4605338"/>
          <p14:tracePt t="502154" x="4876800" y="4605338"/>
          <p14:tracePt t="502170" x="4910138" y="4605338"/>
          <p14:tracePt t="502187" x="4945063" y="4605338"/>
          <p14:tracePt t="502188" x="4953000" y="4605338"/>
          <p14:tracePt t="502203" x="4962525" y="4605338"/>
          <p14:tracePt t="502204" x="4978400" y="4605338"/>
          <p14:tracePt t="502220" x="5003800" y="4605338"/>
          <p14:tracePt t="502237" x="5021263" y="4605338"/>
          <p14:tracePt t="502239" x="5038725" y="4605338"/>
          <p14:tracePt t="502241" x="5046663" y="4605338"/>
          <p14:tracePt t="502253" x="5072063" y="4589463"/>
          <p14:tracePt t="502255" x="5089525" y="4579938"/>
          <p14:tracePt t="502270" x="5122863" y="4579938"/>
          <p14:tracePt t="502273" x="5140325" y="4579938"/>
          <p14:tracePt t="502286" x="5165725" y="4579938"/>
          <p14:tracePt t="502303" x="5191125" y="4572000"/>
          <p14:tracePt t="502304" x="5199063" y="4572000"/>
          <p14:tracePt t="502320" x="5208588" y="4572000"/>
          <p14:tracePt t="502337" x="5224463" y="4572000"/>
          <p14:tracePt t="502339" x="5233988" y="4572000"/>
          <p14:tracePt t="502355" x="5284788" y="4572000"/>
          <p14:tracePt t="502370" x="5378450" y="4554538"/>
          <p14:tracePt t="502371" x="5411788" y="4546600"/>
          <p14:tracePt t="502386" x="5530850" y="4546600"/>
          <p14:tracePt t="502388" x="5556250" y="4546600"/>
          <p14:tracePt t="502403" x="5675313" y="4546600"/>
          <p14:tracePt t="502404" x="5761038" y="4546600"/>
          <p14:tracePt t="502420" x="5870575" y="4529138"/>
          <p14:tracePt t="502422" x="5905500" y="4529138"/>
          <p14:tracePt t="502436" x="5964238" y="4521200"/>
          <p14:tracePt t="502437" x="5989638" y="4521200"/>
          <p14:tracePt t="502453" x="6015038" y="4521200"/>
          <p14:tracePt t="502470" x="6032500" y="4521200"/>
          <p14:tracePt t="502490" x="6049963" y="4521200"/>
          <p14:tracePt t="502541" x="6065838" y="4521200"/>
          <p14:tracePt t="502563" x="6075363" y="4513263"/>
          <p14:tracePt t="502571" x="6083300" y="4513263"/>
          <p14:tracePt t="502588" x="6091238" y="4513263"/>
          <p14:tracePt t="502594" x="6100763" y="4513263"/>
          <p14:tracePt t="502604" x="6108700" y="4513263"/>
          <p14:tracePt t="502619" x="6151563" y="4513263"/>
          <p14:tracePt t="502637" x="6194425" y="4513263"/>
          <p14:tracePt t="502638" x="6202363" y="4513263"/>
          <p14:tracePt t="502653" x="6219825" y="4513263"/>
          <p14:tracePt t="502670" x="6261100" y="4513263"/>
          <p14:tracePt t="502687" x="6278563" y="4513263"/>
          <p14:tracePt t="502706" x="6296025" y="4513263"/>
          <p14:tracePt t="502712" x="6311900" y="4513263"/>
          <p14:tracePt t="502715" x="6321425" y="4513263"/>
          <p14:tracePt t="502721" x="6338888" y="4513263"/>
          <p14:tracePt t="502736" x="6397625" y="4513263"/>
          <p14:tracePt t="502752" x="6483350" y="4513263"/>
          <p14:tracePt t="502755" x="6491288" y="4513263"/>
          <p14:tracePt t="502770" x="6550025" y="4513263"/>
          <p14:tracePt t="502786" x="6575425" y="4513263"/>
          <p14:tracePt t="502787" x="6584950" y="4513263"/>
          <p14:tracePt t="502803" x="6600825" y="4513263"/>
          <p14:tracePt t="502804" x="6618288" y="4513263"/>
          <p14:tracePt t="502821" x="6653213" y="4513263"/>
          <p14:tracePt t="502837" x="6686550" y="4513263"/>
          <p14:tracePt t="502839" x="6711950" y="4513263"/>
          <p14:tracePt t="502842" x="6719888" y="4513263"/>
          <p14:tracePt t="502852" x="6737350" y="4521200"/>
          <p14:tracePt t="502854" x="6745288" y="4521200"/>
          <p14:tracePt t="502869" x="6813550" y="4521200"/>
          <p14:tracePt t="502886" x="6856413" y="4521200"/>
          <p14:tracePt t="502889" x="6873875" y="4521200"/>
          <p14:tracePt t="502903" x="6907213" y="4521200"/>
          <p14:tracePt t="502905" x="6924675" y="4521200"/>
          <p14:tracePt t="502919" x="6958013" y="4529138"/>
          <p14:tracePt t="502936" x="6992938" y="4529138"/>
          <p14:tracePt t="502939" x="7008813" y="4529138"/>
          <p14:tracePt t="502952" x="7034213" y="4529138"/>
          <p14:tracePt t="502971" x="7069138" y="4529138"/>
          <p14:tracePt t="502986" x="7077075" y="4529138"/>
          <p14:tracePt t="502988" x="7085013" y="4529138"/>
          <p14:tracePt t="503004" x="7094538" y="4529138"/>
          <p14:tracePt t="503024" x="7102475" y="4521200"/>
          <p14:tracePt t="503036" x="7112000" y="4521200"/>
          <p14:tracePt t="503057" x="7162800" y="4521200"/>
          <p14:tracePt t="503071" x="7188200" y="4521200"/>
          <p14:tracePt t="503073" x="7196138" y="4521200"/>
          <p14:tracePt t="503086" x="7221538" y="4521200"/>
          <p14:tracePt t="503102" x="7264400" y="4503738"/>
          <p14:tracePt t="503105" x="7281863" y="4503738"/>
          <p14:tracePt t="503119" x="7297738" y="4503738"/>
          <p14:tracePt t="503136" x="7315200" y="4503738"/>
          <p14:tracePt t="503152" x="7323138" y="4495800"/>
          <p14:tracePt t="503356" x="7315200" y="4495800"/>
          <p14:tracePt t="503368" x="7289800" y="4495800"/>
          <p14:tracePt t="503373" x="7281863" y="4495800"/>
          <p14:tracePt t="503378" x="7264400" y="4495800"/>
          <p14:tracePt t="503380" x="7239000" y="4495800"/>
          <p14:tracePt t="503386" x="7213600" y="4495800"/>
          <p14:tracePt t="503391" x="7196138" y="4495800"/>
          <p14:tracePt t="503402" x="7137400" y="4495800"/>
          <p14:tracePt t="503418" x="7043738" y="4495800"/>
          <p14:tracePt t="503419" x="7026275" y="4495800"/>
          <p14:tracePt t="503436" x="6907213" y="4503738"/>
          <p14:tracePt t="503452" x="6823075" y="4521200"/>
          <p14:tracePt t="503453" x="6797675" y="4529138"/>
          <p14:tracePt t="503469" x="6729413" y="4554538"/>
          <p14:tracePt t="503471" x="6704013" y="4554538"/>
          <p14:tracePt t="503473" x="6694488" y="4554538"/>
          <p14:tracePt t="503485" x="6653213" y="4579938"/>
          <p14:tracePt t="503502" x="6618288" y="4579938"/>
          <p14:tracePt t="503616" x="6626225" y="4579938"/>
          <p14:tracePt t="503623" x="6635750" y="4579938"/>
          <p14:tracePt t="503637" x="6686550" y="4579938"/>
          <p14:tracePt t="503652" x="6762750" y="4589463"/>
          <p14:tracePt t="503654" x="6788150" y="4589463"/>
          <p14:tracePt t="503668" x="6915150" y="4597400"/>
          <p14:tracePt t="503670" x="6975475" y="4597400"/>
          <p14:tracePt t="503685" x="7229475" y="4597400"/>
          <p14:tracePt t="503702" x="7485063" y="4657725"/>
          <p14:tracePt t="503705" x="7518400" y="4683125"/>
          <p14:tracePt t="503719" x="7680325" y="4691063"/>
          <p14:tracePt t="503721" x="7723188" y="4691063"/>
          <p14:tracePt t="503735" x="7850188" y="4691063"/>
          <p14:tracePt t="503752" x="7926388" y="4691063"/>
          <p14:tracePt t="503755" x="7943850" y="4691063"/>
          <p14:tracePt t="503768" x="8004175" y="4691063"/>
          <p14:tracePt t="503770" x="8029575" y="4683125"/>
          <p14:tracePt t="503786" x="8147050" y="4665663"/>
          <p14:tracePt t="503802" x="8224838" y="4665663"/>
          <p14:tracePt t="503803" x="8240713" y="4665663"/>
          <p14:tracePt t="503819" x="8291513" y="4657725"/>
          <p14:tracePt t="503836" x="8334375" y="4630738"/>
          <p14:tracePt t="503968" x="8343900" y="4630738"/>
          <p14:tracePt t="503981" x="8351838" y="4630738"/>
          <p14:tracePt t="503985" x="8359775" y="4622800"/>
          <p14:tracePt t="503991" x="8369300" y="4622800"/>
          <p14:tracePt t="504002" x="8385175" y="4622800"/>
          <p14:tracePt t="504018" x="8410575" y="4614863"/>
          <p14:tracePt t="504035" x="8428038" y="4605338"/>
          <p14:tracePt t="504036" x="8435975" y="4605338"/>
          <p14:tracePt t="504052" x="8453438" y="4605338"/>
          <p14:tracePt t="504069" x="8453438" y="4597400"/>
          <p14:tracePt t="504086" x="8470900" y="4579938"/>
          <p14:tracePt t="504103" x="8478838" y="4554538"/>
          <p14:tracePt t="504106" x="8488363" y="4554538"/>
          <p14:tracePt t="504109" x="8496300" y="4538663"/>
          <p14:tracePt t="504113" x="8496300" y="4529138"/>
          <p14:tracePt t="504120" x="8504238" y="4521200"/>
          <p14:tracePt t="504134" x="8521700" y="4478338"/>
          <p14:tracePt t="504151" x="8539163" y="4460875"/>
          <p14:tracePt t="504168" x="8555038" y="4435475"/>
          <p14:tracePt t="504185" x="8572500" y="4419600"/>
          <p14:tracePt t="504202" x="8580438" y="4402138"/>
          <p14:tracePt t="504224" x="8580438" y="4394200"/>
          <p14:tracePt t="504238" x="8580438" y="4376738"/>
          <p14:tracePt t="504256" x="8580438" y="4368800"/>
          <p14:tracePt t="504268" x="8580438" y="4359275"/>
          <p14:tracePt t="504269" x="8580438" y="4351338"/>
          <p14:tracePt t="504285" x="8572500" y="4325938"/>
          <p14:tracePt t="504301" x="8564563" y="4308475"/>
          <p14:tracePt t="504318" x="8547100" y="4283075"/>
          <p14:tracePt t="504335" x="8521700" y="4249738"/>
          <p14:tracePt t="504336" x="8521700" y="4240213"/>
          <p14:tracePt t="504351" x="8496300" y="4206875"/>
          <p14:tracePt t="504368" x="8478838" y="4189413"/>
          <p14:tracePt t="504371" x="8470900" y="4189413"/>
          <p14:tracePt t="504385" x="8453438" y="4189413"/>
          <p14:tracePt t="504386" x="8445500" y="4189413"/>
          <p14:tracePt t="504402" x="8420100" y="4189413"/>
          <p14:tracePt t="504418" x="8394700" y="4189413"/>
          <p14:tracePt t="504419" x="8385175" y="4189413"/>
          <p14:tracePt t="504435" x="8351838" y="4189413"/>
          <p14:tracePt t="504453" x="8275638" y="4189413"/>
          <p14:tracePt t="504456" x="8250238" y="4189413"/>
          <p14:tracePt t="504459" x="8232775" y="4189413"/>
          <p14:tracePt t="504461" x="8207375" y="4189413"/>
          <p14:tracePt t="504469" x="8181975" y="4189413"/>
          <p14:tracePt t="504470" x="8156575" y="4189413"/>
          <p14:tracePt t="504485" x="8054975" y="4206875"/>
          <p14:tracePt t="504501" x="7951788" y="4232275"/>
          <p14:tracePt t="504518" x="7867650" y="4249738"/>
          <p14:tracePt t="504521" x="7850188" y="4249738"/>
          <p14:tracePt t="504535" x="7816850" y="4283075"/>
          <p14:tracePt t="504552" x="7791450" y="4300538"/>
          <p14:tracePt t="504555" x="7781925" y="4308475"/>
          <p14:tracePt t="504569" x="7766050" y="4308475"/>
          <p14:tracePt t="504587" x="7766050" y="4316413"/>
          <p14:tracePt t="504603" x="7766050" y="4325938"/>
          <p14:tracePt t="504621" x="7756525" y="4333875"/>
          <p14:tracePt t="504625" x="7756525" y="4359275"/>
          <p14:tracePt t="504635" x="7748588" y="4376738"/>
          <p14:tracePt t="504651" x="7740650" y="4402138"/>
          <p14:tracePt t="504652" x="7740650" y="4410075"/>
          <p14:tracePt t="504668" x="7740650" y="4427538"/>
          <p14:tracePt t="504669" x="7740650" y="4435475"/>
          <p14:tracePt t="504684" x="7740650" y="4460875"/>
          <p14:tracePt t="504685" x="7740650" y="4470400"/>
          <p14:tracePt t="504701" x="7740650" y="4521200"/>
          <p14:tracePt t="504718" x="7781925" y="4579938"/>
          <p14:tracePt t="504721" x="7799388" y="4579938"/>
          <p14:tracePt t="504735" x="7842250" y="4614863"/>
          <p14:tracePt t="504736" x="7859713" y="4622800"/>
          <p14:tracePt t="504751" x="7918450" y="4648200"/>
          <p14:tracePt t="504755" x="7926388" y="4657725"/>
          <p14:tracePt t="504768" x="7969250" y="4673600"/>
          <p14:tracePt t="504771" x="7977188" y="4673600"/>
          <p14:tracePt t="504785" x="7994650" y="4683125"/>
          <p14:tracePt t="504786" x="8004175" y="4691063"/>
          <p14:tracePt t="504802" x="8037513" y="4699000"/>
          <p14:tracePt t="504818" x="8054975" y="4699000"/>
          <p14:tracePt t="504818" x="8062913" y="4699000"/>
          <p14:tracePt t="504834" x="8088313" y="4699000"/>
          <p14:tracePt t="504835" x="8105775" y="4699000"/>
          <p14:tracePt t="504852" x="8139113" y="4665663"/>
          <p14:tracePt t="504868" x="8164513" y="4640263"/>
          <p14:tracePt t="504869" x="8174038" y="4630738"/>
          <p14:tracePt t="504885" x="8199438" y="4597400"/>
          <p14:tracePt t="504886" x="8207375" y="4589463"/>
          <p14:tracePt t="504891" x="8215313" y="4572000"/>
          <p14:tracePt t="504892" x="8215313" y="4564063"/>
          <p14:tracePt t="504901" x="8232775" y="4554538"/>
          <p14:tracePt t="504918" x="8258175" y="4513263"/>
          <p14:tracePt t="504921" x="8266113" y="4513263"/>
          <p14:tracePt t="504934" x="8275638" y="4486275"/>
          <p14:tracePt t="504952" x="8291513" y="4470400"/>
          <p14:tracePt t="504968" x="8291513" y="4460875"/>
          <p14:tracePt t="504985" x="8291513" y="4452938"/>
          <p14:tracePt t="505002" x="8291513" y="4435475"/>
          <p14:tracePt t="505018" x="8301038" y="4410075"/>
          <p14:tracePt t="505035" x="8301038" y="4394200"/>
          <p14:tracePt t="505053" x="8301038" y="4351338"/>
          <p14:tracePt t="505068" x="8301038" y="4333875"/>
          <p14:tracePt t="505085" x="8301038" y="4316413"/>
          <p14:tracePt t="505086" x="8291513" y="4308475"/>
          <p14:tracePt t="505102" x="8291513" y="4300538"/>
          <p14:tracePt t="505106" x="8291513" y="4291013"/>
          <p14:tracePt t="505118" x="8283575" y="4283075"/>
          <p14:tracePt t="505121" x="8275638" y="4275138"/>
          <p14:tracePt t="505134" x="8275638" y="4265613"/>
          <p14:tracePt t="505152" x="8266113" y="4265613"/>
          <p14:tracePt t="505155" x="8258175" y="4257675"/>
          <p14:tracePt t="505170" x="8250238" y="4257675"/>
          <p14:tracePt t="505185" x="8240713" y="4257675"/>
          <p14:tracePt t="505202" x="8224838" y="4257675"/>
          <p14:tracePt t="505218" x="8207375" y="4257675"/>
          <p14:tracePt t="505235" x="8189913" y="4257675"/>
          <p14:tracePt t="505240" x="8181975" y="4257675"/>
          <p14:tracePt t="505251" x="8164513" y="4257675"/>
          <p14:tracePt t="505268" x="8147050" y="4275138"/>
          <p14:tracePt t="505284" x="8139113" y="4283075"/>
          <p14:tracePt t="505301" x="8131175" y="4291013"/>
          <p14:tracePt t="505318" x="8113713" y="4300538"/>
          <p14:tracePt t="505321" x="8105775" y="4316413"/>
          <p14:tracePt t="505335" x="8096250" y="4325938"/>
          <p14:tracePt t="505336" x="8088313" y="4333875"/>
          <p14:tracePt t="505353" x="8088313" y="4351338"/>
          <p14:tracePt t="505369" x="8070850" y="4376738"/>
          <p14:tracePt t="505384" x="8070850" y="4394200"/>
          <p14:tracePt t="505387" x="8062913" y="4402138"/>
          <p14:tracePt t="505403" x="8062913" y="4419600"/>
          <p14:tracePt t="505419" x="8054975" y="4427538"/>
          <p14:tracePt t="505424" x="8045450" y="4435475"/>
          <p14:tracePt t="505435" x="8037513" y="4452938"/>
          <p14:tracePt t="505450" x="8037513" y="4470400"/>
          <p14:tracePt t="505468" x="8037513" y="4486275"/>
          <p14:tracePt t="505469" x="8037513" y="4495800"/>
          <p14:tracePt t="505485" x="8037513" y="4503738"/>
          <p14:tracePt t="505488" x="8037513" y="4521200"/>
          <p14:tracePt t="505503" x="8037513" y="4538663"/>
          <p14:tracePt t="505507" x="8037513" y="4546600"/>
          <p14:tracePt t="505517" x="8045450" y="4564063"/>
          <p14:tracePt t="505534" x="8054975" y="4579938"/>
          <p14:tracePt t="505550" x="8070850" y="4605338"/>
          <p14:tracePt t="505567" x="8121650" y="4640263"/>
          <p14:tracePt t="505583" x="8174038" y="4665663"/>
          <p14:tracePt t="505600" x="8189913" y="4673600"/>
          <p14:tracePt t="505622" x="8207375" y="4673600"/>
          <p14:tracePt t="509254" x="8215313" y="4673600"/>
          <p14:tracePt t="509330" x="8224838" y="4673600"/>
          <p14:tracePt t="509347" x="8232775" y="4673600"/>
          <p14:tracePt t="509353" x="8240713" y="4673600"/>
          <p14:tracePt t="509370" x="8258175" y="4673600"/>
          <p14:tracePt t="509386" x="8258175" y="4683125"/>
          <p14:tracePt t="509398" x="8266113" y="4691063"/>
          <p14:tracePt t="509415" x="8291513" y="4691063"/>
          <p14:tracePt t="509432" x="8308975" y="4691063"/>
          <p14:tracePt t="509449" x="8318500" y="4691063"/>
          <p14:tracePt t="509468" x="8334375" y="4691063"/>
          <p14:tracePt t="509483" x="8351838" y="4691063"/>
          <p14:tracePt t="509524" x="8369300" y="4691063"/>
          <p14:tracePt t="509533" x="8377238" y="4691063"/>
          <p14:tracePt t="509539" x="8385175" y="4691063"/>
          <p14:tracePt t="509540" x="8394700" y="4691063"/>
          <p14:tracePt t="509548" x="8402638" y="4691063"/>
          <p14:tracePt t="509550" x="8410575" y="4691063"/>
          <p14:tracePt t="509566" x="8453438" y="4691063"/>
          <p14:tracePt t="509582" x="8462963" y="4691063"/>
          <p14:tracePt t="509583" x="8478838" y="4691063"/>
          <p14:tracePt t="509615" x="8488363" y="4699000"/>
          <p14:tracePt t="509631" x="8496300" y="4699000"/>
          <p14:tracePt t="509643" x="8513763" y="4699000"/>
          <p14:tracePt t="509650" x="8529638" y="4699000"/>
          <p14:tracePt t="509651" x="8539163" y="4699000"/>
          <p14:tracePt t="509665" x="8615363" y="4708525"/>
          <p14:tracePt t="509682" x="8709025" y="4708525"/>
          <p14:tracePt t="509685" x="8724900" y="4708525"/>
          <p14:tracePt t="509699" x="8759825" y="4708525"/>
          <p14:tracePt t="509700" x="8777288" y="4708525"/>
          <p14:tracePt t="509716" x="8793163" y="4708525"/>
          <p14:tracePt t="509776" x="8810625" y="4708525"/>
          <p14:tracePt t="509784" x="8818563" y="4708525"/>
          <p14:tracePt t="509795" x="8828088" y="4708525"/>
          <p14:tracePt t="509816" x="8836025" y="4708525"/>
          <p14:tracePt t="509832" x="8843963" y="4708525"/>
          <p14:tracePt t="509848" x="8869363" y="4708525"/>
          <p14:tracePt t="509869" x="8886825" y="4708525"/>
          <p14:tracePt t="509884" x="8894763" y="4708525"/>
          <p14:tracePt t="509930" x="8904288" y="4708525"/>
          <p14:tracePt t="509950" x="8912225" y="4708525"/>
          <p14:tracePt t="509966" x="8921750" y="4708525"/>
          <p14:tracePt t="509983" x="8937625" y="4708525"/>
          <p14:tracePt t="509995" x="8955088" y="4708525"/>
          <p14:tracePt t="510007" x="8963025" y="4708525"/>
          <p14:tracePt t="510019" x="8972550" y="4708525"/>
          <p14:tracePt t="510031" x="8988425" y="4708525"/>
          <p14:tracePt t="510048" x="9031288" y="4708525"/>
          <p14:tracePt t="510051" x="9048750" y="4708525"/>
          <p14:tracePt t="510064" x="9091613" y="4708525"/>
          <p14:tracePt t="510066" x="9117013" y="4708525"/>
          <p14:tracePt t="510081" x="9201150" y="4708525"/>
          <p14:tracePt t="510098" x="9261475" y="4708525"/>
          <p14:tracePt t="510101" x="9277350" y="4708525"/>
          <p14:tracePt t="510105" x="9286875" y="4708525"/>
          <p14:tracePt t="510115" x="9312275" y="4708525"/>
          <p14:tracePt t="510132" x="9320213" y="4699000"/>
          <p14:tracePt t="510161" x="9328150" y="4699000"/>
          <p14:tracePt t="510174" x="9337675" y="4699000"/>
          <p14:tracePt t="510183" x="9345613" y="4699000"/>
          <p14:tracePt t="510198" x="9363075" y="4699000"/>
          <p14:tracePt t="510215" x="9396413" y="4699000"/>
          <p14:tracePt t="510232" x="9421813" y="4691063"/>
          <p14:tracePt t="510249" x="9439275" y="4683125"/>
          <p14:tracePt t="510265" x="9464675" y="4683125"/>
          <p14:tracePt t="510297" x="9472613" y="4683125"/>
          <p14:tracePt t="510301" x="9482138" y="4683125"/>
          <p14:tracePt t="510315" x="9507538" y="4665663"/>
          <p14:tracePt t="510316" x="9515475" y="4665663"/>
          <p14:tracePt t="510331" x="9601200" y="4665663"/>
          <p14:tracePt t="510348" x="9667875" y="4665663"/>
          <p14:tracePt t="510349" x="9694863" y="4665663"/>
          <p14:tracePt t="510365" x="9761538" y="4665663"/>
          <p14:tracePt t="510366" x="9771063" y="4665663"/>
          <p14:tracePt t="510382" x="9855200" y="4640263"/>
          <p14:tracePt t="510398" x="9872663" y="4630738"/>
          <p14:tracePt t="510522" x="9880600" y="4622800"/>
          <p14:tracePt t="510534" x="9890125" y="4622800"/>
          <p14:tracePt t="510553" x="9898063" y="4622800"/>
          <p14:tracePt t="510600" x="9906000" y="4614863"/>
          <p14:tracePt t="510640" x="9915525" y="4614863"/>
          <p14:tracePt t="510648" x="9931400" y="4614863"/>
          <p14:tracePt t="510663" x="9948863" y="4614863"/>
          <p14:tracePt t="510681" x="9974263" y="4614863"/>
          <p14:tracePt t="510699" x="9991725" y="4614863"/>
          <p14:tracePt t="510714" x="9999663" y="4614863"/>
          <p14:tracePt t="510731" x="10009188" y="4614863"/>
          <p14:tracePt t="510748" x="10025063" y="4614863"/>
          <p14:tracePt t="510750" x="10034588" y="4614863"/>
          <p14:tracePt t="510765" x="10042525" y="4614863"/>
          <p14:tracePt t="510767" x="10050463" y="4614863"/>
          <p14:tracePt t="510769" x="10059988" y="4614863"/>
          <p14:tracePt t="510782" x="10075863" y="4614863"/>
          <p14:tracePt t="510798" x="10101263" y="4614863"/>
          <p14:tracePt t="510815" x="10110788" y="4614863"/>
          <p14:tracePt t="510817" x="10118725" y="4614863"/>
          <p14:tracePt t="510819" x="10126663" y="4630738"/>
          <p14:tracePt t="510831" x="10126663" y="4657725"/>
          <p14:tracePt t="510848" x="10144125" y="4665663"/>
          <p14:tracePt t="510865" x="10169525" y="4673600"/>
          <p14:tracePt t="510881" x="10179050" y="4691063"/>
          <p14:tracePt t="511454" x="10186988" y="4691063"/>
          <p14:tracePt t="511464" x="10204450" y="4699000"/>
          <p14:tracePt t="511473" x="10229850" y="4708525"/>
          <p14:tracePt t="511497" x="10255250" y="4708525"/>
          <p14:tracePt t="511514" x="10288588" y="4708525"/>
          <p14:tracePt t="511516" x="10298113" y="4708525"/>
          <p14:tracePt t="511530" x="10323513" y="4708525"/>
          <p14:tracePt t="511548" x="10356850" y="4708525"/>
          <p14:tracePt t="511552" x="10364788" y="4708525"/>
          <p14:tracePt t="511554" x="10374313" y="4708525"/>
          <p14:tracePt t="511567" x="10382250" y="4708525"/>
          <p14:tracePt t="511581" x="10399713" y="4708525"/>
          <p14:tracePt t="511598" x="10415588" y="4708525"/>
          <p14:tracePt t="511603" x="10425113" y="4708525"/>
          <p14:tracePt t="511614" x="10442575" y="4708525"/>
          <p14:tracePt t="511617" x="10450513" y="4708525"/>
          <p14:tracePt t="511630" x="10475913" y="4691063"/>
          <p14:tracePt t="511633" x="10493375" y="4691063"/>
          <p14:tracePt t="511647" x="10501313" y="4691063"/>
          <p14:tracePt t="511663" x="10509250" y="4691063"/>
          <p14:tracePt t="511680" x="10518775" y="4683125"/>
          <p14:tracePt t="511710" x="10526713" y="4683125"/>
          <p14:tracePt t="511718" x="10544175" y="4673600"/>
          <p14:tracePt t="511730" x="10560050" y="4665663"/>
          <p14:tracePt t="511731" x="10577513" y="4665663"/>
          <p14:tracePt t="511748" x="10663238" y="4640263"/>
          <p14:tracePt t="511764" x="10764838" y="4614863"/>
          <p14:tracePt t="511767" x="10790238" y="4605338"/>
          <p14:tracePt t="511769" x="10815638" y="4597400"/>
          <p14:tracePt t="511781" x="10858500" y="4579938"/>
          <p14:tracePt t="511782" x="10883900" y="4579938"/>
          <p14:tracePt t="511798" x="10934700" y="4579938"/>
          <p14:tracePt t="511814" x="10952163" y="4572000"/>
          <p14:tracePt t="511833" x="10960100" y="4572000"/>
          <p14:tracePt t="511848" x="10977563" y="4572000"/>
          <p14:tracePt t="511870" x="10985500" y="4564063"/>
          <p14:tracePt t="511880" x="10993438" y="4554538"/>
          <p14:tracePt t="512466" x="11002963" y="4554538"/>
          <p14:tracePt t="512507" x="11002963" y="4564063"/>
          <p14:tracePt t="512517" x="11010900" y="4572000"/>
          <p14:tracePt t="512557" x="11018838" y="4572000"/>
          <p14:tracePt t="512580" x="11018838" y="4579938"/>
          <p14:tracePt t="512586" x="11028363" y="4589463"/>
          <p14:tracePt t="512604" x="11036300" y="4589463"/>
          <p14:tracePt t="512660" x="11044238" y="4589463"/>
          <p14:tracePt t="512670" x="11053763" y="4597400"/>
          <p14:tracePt t="512676" x="11053763" y="4605338"/>
          <p14:tracePt t="512699" x="11061700" y="4614863"/>
          <p14:tracePt t="512714" x="11071225" y="4614863"/>
          <p14:tracePt t="512730" x="11079163" y="4614863"/>
          <p14:tracePt t="512748" x="11087100" y="4614863"/>
          <p14:tracePt t="512811" x="11104563" y="4614863"/>
          <p14:tracePt t="512879" x="11112500" y="4622800"/>
          <p14:tracePt t="512917" x="11122025" y="4622800"/>
          <p14:tracePt t="514232" x="11112500" y="4622800"/>
          <p14:tracePt t="514281" x="11096625" y="4622800"/>
          <p14:tracePt t="514296" x="11087100" y="4630738"/>
          <p14:tracePt t="514305" x="11079163" y="4630738"/>
          <p14:tracePt t="514315" x="11071225" y="4630738"/>
          <p14:tracePt t="514329" x="11061700" y="4630738"/>
          <p14:tracePt t="514346" x="11036300" y="4630738"/>
          <p14:tracePt t="514349" x="11036300" y="4640263"/>
          <p14:tracePt t="514362" x="11018838" y="4648200"/>
          <p14:tracePt t="514379" x="11002963" y="4648200"/>
          <p14:tracePt t="514395" x="10985500" y="4648200"/>
          <p14:tracePt t="514412" x="10968038" y="4657725"/>
          <p14:tracePt t="514413" x="10942638" y="4657725"/>
          <p14:tracePt t="514428" x="10917238" y="4657725"/>
          <p14:tracePt t="514446" x="10858500" y="4665663"/>
          <p14:tracePt t="514462" x="10815638" y="4673600"/>
          <p14:tracePt t="514478" x="10782300" y="4683125"/>
          <p14:tracePt t="514479" x="10772775" y="4683125"/>
          <p14:tracePt t="514495" x="10739438" y="4691063"/>
          <p14:tracePt t="514513" x="10714038" y="4691063"/>
          <p14:tracePt t="514529" x="10704513" y="4699000"/>
          <p14:tracePt t="514531" x="10696575" y="4699000"/>
          <p14:tracePt t="514549" x="10688638" y="4699000"/>
          <p14:tracePt t="514572" x="10671175" y="4708525"/>
          <p14:tracePt t="514580" x="10663238" y="4716463"/>
          <p14:tracePt t="514596" x="10645775" y="4716463"/>
          <p14:tracePt t="514612" x="10637838" y="4716463"/>
          <p14:tracePt t="514613" x="10628313" y="4716463"/>
          <p14:tracePt t="514629" x="10612438" y="4716463"/>
          <p14:tracePt t="514630" x="10594975" y="4716463"/>
          <p14:tracePt t="514647" x="10577513" y="4724400"/>
          <p14:tracePt t="514663" x="10569575" y="4733925"/>
          <p14:tracePt t="514679" x="10560050" y="4733925"/>
          <p14:tracePt t="514683" x="10552113" y="4733925"/>
          <p14:tracePt t="514686" x="10544175" y="4733925"/>
          <p14:tracePt t="514695" x="10534650" y="4733925"/>
          <p14:tracePt t="514712" x="10509250" y="4741863"/>
          <p14:tracePt t="514728" x="10483850" y="4741863"/>
          <p14:tracePt t="514745" x="10458450" y="4749800"/>
          <p14:tracePt t="514762" x="10450513" y="4749800"/>
          <p14:tracePt t="514836" x="10442575" y="4749800"/>
          <p14:tracePt t="515142" x="10450513" y="4749800"/>
          <p14:tracePt t="515157" x="10467975" y="4749800"/>
          <p14:tracePt t="515162" x="10483850" y="4749800"/>
          <p14:tracePt t="515179" x="10493375" y="4749800"/>
          <p14:tracePt t="515180" x="10501313" y="4749800"/>
          <p14:tracePt t="515195" x="10526713" y="4749800"/>
          <p14:tracePt t="515212" x="10569575" y="4724400"/>
          <p14:tracePt t="515216" x="10585450" y="4724400"/>
          <p14:tracePt t="515231" x="10620375" y="4716463"/>
          <p14:tracePt t="515235" x="10628313" y="4716463"/>
          <p14:tracePt t="515245" x="10645775" y="4708525"/>
          <p14:tracePt t="515246" x="10663238" y="4708525"/>
          <p14:tracePt t="515262" x="10714038" y="4708525"/>
          <p14:tracePt t="515265" x="10739438" y="4708525"/>
          <p14:tracePt t="515278" x="10790238" y="4708525"/>
          <p14:tracePt t="515280" x="10798175" y="4699000"/>
          <p14:tracePt t="515294" x="10841038" y="4683125"/>
          <p14:tracePt t="515311" x="10866438" y="4673600"/>
          <p14:tracePt t="515328" x="10891838" y="4673600"/>
          <p14:tracePt t="515344" x="10917238" y="4665663"/>
          <p14:tracePt t="515346" x="10934700" y="4657725"/>
          <p14:tracePt t="515362" x="10960100" y="4657725"/>
          <p14:tracePt t="515378" x="10968038" y="4657725"/>
          <p14:tracePt t="515431" x="10977563" y="4657725"/>
          <p14:tracePt t="515452" x="10993438" y="4648200"/>
          <p14:tracePt t="515465" x="11010900" y="4648200"/>
          <p14:tracePt t="515469" x="11010900" y="4640263"/>
          <p14:tracePt t="515478" x="11028363" y="4630738"/>
          <p14:tracePt t="515495" x="11044238" y="4630738"/>
          <p14:tracePt t="515496" x="11053763" y="4630738"/>
          <p14:tracePt t="515511" x="11061700" y="4630738"/>
          <p14:tracePt t="515533" x="11071225" y="4630738"/>
          <p14:tracePt t="515546" x="11087100" y="4630738"/>
          <p14:tracePt t="515549" x="11087100" y="4622800"/>
          <p14:tracePt t="515563" x="11122025" y="4622800"/>
          <p14:tracePt t="515567" x="11137900" y="4614863"/>
          <p14:tracePt t="515578" x="11163300" y="4614863"/>
          <p14:tracePt t="515580" x="11172825" y="4605338"/>
          <p14:tracePt t="515595" x="11188700" y="4605338"/>
          <p14:tracePt t="515611" x="11206163" y="4597400"/>
          <p14:tracePt t="515628" x="11215688" y="4597400"/>
          <p14:tracePt t="515920" x="11198225" y="4597400"/>
          <p14:tracePt t="515928" x="11188700" y="4597400"/>
          <p14:tracePt t="515935" x="11163300" y="4597400"/>
          <p14:tracePt t="515944" x="11147425" y="4597400"/>
          <p14:tracePt t="515947" x="11137900" y="4597400"/>
          <p14:tracePt t="515961" x="11096625" y="4597400"/>
          <p14:tracePt t="515961" x="11087100" y="4597400"/>
          <p14:tracePt t="515978" x="11028363" y="4597400"/>
          <p14:tracePt t="515979" x="11002963" y="4597400"/>
          <p14:tracePt t="515994" x="10858500" y="4597400"/>
          <p14:tracePt t="515996" x="10807700" y="4597400"/>
          <p14:tracePt t="516012" x="10501313" y="4630738"/>
          <p14:tracePt t="516027" x="10212388" y="4673600"/>
          <p14:tracePt t="516029" x="10110788" y="4691063"/>
          <p14:tracePt t="516044" x="9761538" y="4741863"/>
          <p14:tracePt t="516045" x="9652000" y="4767263"/>
          <p14:tracePt t="516061" x="9158288" y="4860925"/>
          <p14:tracePt t="516078" x="8674100" y="4946650"/>
          <p14:tracePt t="516081" x="8564563" y="4962525"/>
          <p14:tracePt t="516095" x="8215313" y="5013325"/>
          <p14:tracePt t="516096" x="8113713" y="5022850"/>
          <p14:tracePt t="516111" x="7731125" y="5056188"/>
          <p14:tracePt t="516128" x="7348538" y="5081588"/>
          <p14:tracePt t="516131" x="7246938" y="5099050"/>
          <p14:tracePt t="516144" x="6942138" y="5132388"/>
          <p14:tracePt t="516147" x="6848475" y="5132388"/>
          <p14:tracePt t="516161" x="6600825" y="5132388"/>
          <p14:tracePt t="516162" x="6534150" y="5132388"/>
          <p14:tracePt t="516178" x="6286500" y="5157788"/>
          <p14:tracePt t="516179" x="6210300" y="5167313"/>
          <p14:tracePt t="516194" x="5888038" y="5218113"/>
          <p14:tracePt t="516196" x="5827713" y="5226050"/>
          <p14:tracePt t="516211" x="5624513" y="5251450"/>
          <p14:tracePt t="516228" x="5353050" y="5294313"/>
          <p14:tracePt t="516230" x="5292725" y="5302250"/>
          <p14:tracePt t="516233" x="5216525" y="5311775"/>
          <p14:tracePt t="516244" x="5064125" y="5353050"/>
          <p14:tracePt t="516245" x="4995863" y="5362575"/>
          <p14:tracePt t="516261" x="4699000" y="5421313"/>
          <p14:tracePt t="516277" x="4468813" y="5481638"/>
          <p14:tracePt t="516294" x="4240213" y="5497513"/>
          <p14:tracePt t="516296" x="4162425" y="5507038"/>
          <p14:tracePt t="516311" x="3951288" y="5507038"/>
          <p14:tracePt t="516328" x="3703638" y="5507038"/>
          <p14:tracePt t="516331" x="3644900" y="5507038"/>
          <p14:tracePt t="516344" x="3475038" y="5507038"/>
          <p14:tracePt t="516347" x="3432175" y="5507038"/>
          <p14:tracePt t="516361" x="3297238" y="5507038"/>
          <p14:tracePt t="516362" x="3262313" y="5507038"/>
          <p14:tracePt t="516378" x="3135313" y="5507038"/>
          <p14:tracePt t="516394" x="3008313" y="5514975"/>
          <p14:tracePt t="516410" x="2879725" y="5524500"/>
          <p14:tracePt t="516412" x="2846388" y="5532438"/>
          <p14:tracePt t="516428" x="2752725" y="5532438"/>
          <p14:tracePt t="516429" x="2719388" y="5532438"/>
          <p14:tracePt t="516444" x="2641600" y="5532438"/>
          <p14:tracePt t="516445" x="2608263" y="5532438"/>
          <p14:tracePt t="516461" x="2524125" y="5497513"/>
          <p14:tracePt t="516478" x="2405063" y="5497513"/>
          <p14:tracePt t="516482" x="2379663" y="5497513"/>
          <p14:tracePt t="516485" x="2362200" y="5497513"/>
          <p14:tracePt t="516494" x="2301875" y="5497513"/>
          <p14:tracePt t="516496" x="2286000" y="5497513"/>
          <p14:tracePt t="516511" x="2174875" y="5497513"/>
          <p14:tracePt t="516527" x="2106613" y="5489575"/>
          <p14:tracePt t="516544" x="2065338" y="5472113"/>
          <p14:tracePt t="516547" x="2047875" y="5464175"/>
          <p14:tracePt t="516561" x="2022475" y="5446713"/>
          <p14:tracePt t="516578" x="1987550" y="5421313"/>
          <p14:tracePt t="516594" x="1962150" y="5405438"/>
          <p14:tracePt t="516611" x="1936750" y="5387975"/>
          <p14:tracePt t="516628" x="1911350" y="5370513"/>
          <p14:tracePt t="516644" x="1893888" y="5362575"/>
          <p14:tracePt t="516646" x="1878013" y="5345113"/>
          <p14:tracePt t="516660" x="1852613" y="5327650"/>
          <p14:tracePt t="516677" x="1817688" y="5311775"/>
          <p14:tracePt t="516694" x="1784350" y="5294313"/>
          <p14:tracePt t="516698" x="1776413" y="5286375"/>
          <p14:tracePt t="516710" x="1758950" y="5286375"/>
          <p14:tracePt t="516711" x="1758950" y="5268913"/>
          <p14:tracePt t="516727" x="1741488" y="5268913"/>
          <p14:tracePt t="516744" x="1724025" y="5251450"/>
          <p14:tracePt t="516746" x="1708150" y="5243513"/>
          <p14:tracePt t="516763" x="1698625" y="5243513"/>
          <p14:tracePt t="516778" x="1673225" y="5226050"/>
          <p14:tracePt t="516794" x="1665288" y="5218113"/>
          <p14:tracePt t="516796" x="1647825" y="5218113"/>
          <p14:tracePt t="516811" x="1622425" y="5208588"/>
          <p14:tracePt t="516813" x="1606550" y="5208588"/>
          <p14:tracePt t="516828" x="1563688" y="5192713"/>
          <p14:tracePt t="516844" x="1495425" y="5192713"/>
          <p14:tracePt t="516846" x="1477963" y="5192713"/>
          <p14:tracePt t="516860" x="1435100" y="5175250"/>
          <p14:tracePt t="516861" x="1409700" y="5167313"/>
          <p14:tracePt t="516877" x="1343025" y="5149850"/>
          <p14:tracePt t="516894" x="1308100" y="5141913"/>
          <p14:tracePt t="516897" x="1300163" y="5141913"/>
          <p14:tracePt t="516900" x="1290638" y="5124450"/>
          <p14:tracePt t="516902" x="1282700" y="5124450"/>
          <p14:tracePt t="516911" x="1274763" y="5124450"/>
          <p14:tracePt t="516928" x="1265238" y="5124450"/>
          <p14:tracePt t="516944" x="1257300" y="5124450"/>
          <p14:tracePt t="516961" x="1249363" y="5124450"/>
          <p14:tracePt t="516996" x="1239838" y="5124450"/>
          <p14:tracePt t="517020" x="1231900" y="5124450"/>
          <p14:tracePt t="517049" x="1223963" y="5124450"/>
          <p14:tracePt t="517325" x="1231900" y="5116513"/>
          <p14:tracePt t="517344" x="1249363" y="5106988"/>
          <p14:tracePt t="517353" x="1257300" y="5106988"/>
          <p14:tracePt t="517356" x="1257300" y="5099050"/>
          <p14:tracePt t="517362" x="1265238" y="5099050"/>
          <p14:tracePt t="517378" x="1274763" y="5099050"/>
          <p14:tracePt t="517394" x="1300163" y="5081588"/>
          <p14:tracePt t="517411" x="1308100" y="5081588"/>
          <p14:tracePt t="517427" x="1325563" y="5064125"/>
          <p14:tracePt t="517445" x="1343025" y="5056188"/>
          <p14:tracePt t="517447" x="1350963" y="5056188"/>
          <p14:tracePt t="517461" x="1358900" y="5056188"/>
          <p14:tracePt t="517463" x="1368425" y="5048250"/>
          <p14:tracePt t="517477" x="1384300" y="5038725"/>
          <p14:tracePt t="517479" x="1393825" y="5030788"/>
          <p14:tracePt t="517500" x="1401763" y="5030788"/>
          <p14:tracePt t="517512" x="1419225" y="5030788"/>
          <p14:tracePt t="517531" x="1435100" y="5030788"/>
          <p14:tracePt t="517546" x="1444625" y="5030788"/>
          <p14:tracePt t="517560" x="1452563" y="5030788"/>
          <p14:tracePt t="517591" x="1462088" y="5030788"/>
          <p14:tracePt t="517613" x="1470025" y="5030788"/>
          <p14:tracePt t="517639" x="1477963" y="5030788"/>
          <p14:tracePt t="517657" x="1495425" y="5030788"/>
          <p14:tracePt t="517677" x="1512888" y="5030788"/>
          <p14:tracePt t="517692" x="1528763" y="5030788"/>
          <p14:tracePt t="517700" x="1538288" y="5030788"/>
          <p14:tracePt t="517711" x="1546225" y="5030788"/>
          <p14:tracePt t="517728" x="1563688" y="5030788"/>
          <p14:tracePt t="517751" x="1579563" y="5030788"/>
          <p14:tracePt t="517771" x="1589088" y="5030788"/>
          <p14:tracePt t="517816" x="1597025" y="5030788"/>
          <p14:tracePt t="517845" x="1606550" y="5030788"/>
          <p14:tracePt t="517893" x="1614488" y="5030788"/>
          <p14:tracePt t="517900" x="1622425" y="5030788"/>
          <p14:tracePt t="517915" x="1639888" y="5030788"/>
          <p14:tracePt t="517930" x="1657350" y="5030788"/>
          <p14:tracePt t="517943" x="1665288" y="5030788"/>
          <p14:tracePt t="517959" x="1673225" y="5030788"/>
          <p14:tracePt t="517976" x="1682750" y="5030788"/>
          <p14:tracePt t="517999" x="1690688" y="5030788"/>
          <p14:tracePt t="518011" x="1698625" y="5030788"/>
          <p14:tracePt t="518028" x="1716088" y="5030788"/>
          <p14:tracePt t="518031" x="1733550" y="5030788"/>
          <p14:tracePt t="518044" x="1741488" y="5030788"/>
          <p14:tracePt t="518060" x="1766888" y="5030788"/>
          <p14:tracePt t="518081" x="1784350" y="5030788"/>
          <p14:tracePt t="518094" x="1792288" y="5030788"/>
          <p14:tracePt t="518097" x="1801813" y="5038725"/>
          <p14:tracePt t="518109" x="1809750" y="5048250"/>
          <p14:tracePt t="518126" x="1843088" y="5048250"/>
          <p14:tracePt t="518143" x="1860550" y="5048250"/>
          <p14:tracePt t="518147" x="1868488" y="5048250"/>
          <p14:tracePt t="518160" x="1878013" y="5056188"/>
          <p14:tracePt t="518163" x="1885950" y="5056188"/>
          <p14:tracePt t="518177" x="1893888" y="5056188"/>
          <p14:tracePt t="518193" x="1903413" y="5056188"/>
          <p14:tracePt t="518210" x="1920875" y="5056188"/>
          <p14:tracePt t="518229" x="1928813" y="5056188"/>
          <p14:tracePt t="518233" x="1946275" y="5056188"/>
          <p14:tracePt t="518245" x="1987550" y="5056188"/>
          <p14:tracePt t="518260" x="2005013" y="5056188"/>
          <p14:tracePt t="518261" x="2022475" y="5056188"/>
          <p14:tracePt t="518276" x="2030413" y="5056188"/>
          <p14:tracePt t="518278" x="2047875" y="5056188"/>
          <p14:tracePt t="518292" x="2073275" y="5056188"/>
          <p14:tracePt t="518309" x="2106613" y="5056188"/>
          <p14:tracePt t="518327" x="2132013" y="5056188"/>
          <p14:tracePt t="518329" x="2141538" y="5056188"/>
          <p14:tracePt t="518344" x="2157413" y="5056188"/>
          <p14:tracePt t="518346" x="2174875" y="5056188"/>
          <p14:tracePt t="518361" x="2217738" y="5056188"/>
          <p14:tracePt t="518379" x="2243138" y="5056188"/>
          <p14:tracePt t="518382" x="2260600" y="5056188"/>
          <p14:tracePt t="518394" x="2286000" y="5056188"/>
          <p14:tracePt t="518410" x="2293938" y="5056188"/>
          <p14:tracePt t="518413" x="2311400" y="5056188"/>
          <p14:tracePt t="518416" x="2319338" y="5056188"/>
          <p14:tracePt t="518427" x="2344738" y="5056188"/>
          <p14:tracePt t="518429" x="2352675" y="5056188"/>
          <p14:tracePt t="518432" x="2370138" y="5056188"/>
          <p14:tracePt t="518444" x="2420938" y="5056188"/>
          <p14:tracePt t="518460" x="2481263" y="5056188"/>
          <p14:tracePt t="518476" x="2514600" y="5056188"/>
          <p14:tracePt t="518492" x="2532063" y="5056188"/>
          <p14:tracePt t="518509" x="2540000" y="5056188"/>
          <p14:tracePt t="518527" x="2549525" y="5056188"/>
          <p14:tracePt t="518529" x="2565400" y="5056188"/>
          <p14:tracePt t="518545" x="2582863" y="5056188"/>
          <p14:tracePt t="518560" x="2600325" y="5056188"/>
          <p14:tracePt t="518577" x="2608263" y="5056188"/>
          <p14:tracePt t="518579" x="2616200" y="5056188"/>
          <p14:tracePt t="518595" x="2625725" y="5056188"/>
          <p14:tracePt t="518601" x="2633663" y="5056188"/>
          <p14:tracePt t="518611" x="2641600" y="5056188"/>
          <p14:tracePt t="518626" x="2659063" y="5056188"/>
          <p14:tracePt t="518643" x="2676525" y="5056188"/>
          <p14:tracePt t="518644" x="2693988" y="5056188"/>
          <p14:tracePt t="518660" x="2701925" y="5056188"/>
          <p14:tracePt t="518661" x="2709863" y="5056188"/>
          <p14:tracePt t="518676" x="2727325" y="5056188"/>
          <p14:tracePt t="518693" x="2735263" y="5056188"/>
          <p14:tracePt t="518695" x="2744788" y="5056188"/>
          <p14:tracePt t="518698" x="2752725" y="5064125"/>
          <p14:tracePt t="518714" x="2760663" y="5073650"/>
          <p14:tracePt t="518729" x="2770188" y="5073650"/>
          <p14:tracePt t="518744" x="2786063" y="5073650"/>
          <p14:tracePt t="518748" x="2803525" y="5073650"/>
          <p14:tracePt t="518761" x="2820988" y="5073650"/>
          <p14:tracePt t="518779" x="2828925" y="5073650"/>
          <p14:tracePt t="518795" x="2838450" y="5073650"/>
          <p14:tracePt t="518815" x="2846388" y="5073650"/>
          <p14:tracePt t="518838" x="2854325" y="5073650"/>
          <p14:tracePt t="518847" x="2863850" y="5073650"/>
          <p14:tracePt t="518848" x="2871788" y="5073650"/>
          <p14:tracePt t="518860" x="2879725" y="5073650"/>
          <p14:tracePt t="518884" x="2897188" y="5073650"/>
          <p14:tracePt t="518892" x="2897188" y="5081588"/>
          <p14:tracePt t="518909" x="2905125" y="5091113"/>
          <p14:tracePt t="518932" x="2914650" y="5091113"/>
          <p14:tracePt t="518954" x="2914650" y="5099050"/>
          <p14:tracePt t="518959" x="2922588" y="5099050"/>
          <p14:tracePt t="519672" x="2930525" y="5099050"/>
          <p14:tracePt t="519687" x="2947988" y="5099050"/>
          <p14:tracePt t="519710" x="2965450" y="5099050"/>
          <p14:tracePt t="519739" x="2982913" y="5099050"/>
          <p14:tracePt t="519754" x="2990850" y="5099050"/>
          <p14:tracePt t="519760" x="2998788" y="5099050"/>
          <p14:tracePt t="519777" x="3008313" y="5099050"/>
          <p14:tracePt t="519797" x="3016250" y="5099050"/>
          <p14:tracePt t="519820" x="3024188" y="5099050"/>
          <p14:tracePt t="519837" x="3041650" y="5099050"/>
          <p14:tracePt t="519880" x="3059113" y="5099050"/>
          <p14:tracePt t="519934" x="3067050" y="5091113"/>
          <p14:tracePt t="519947" x="3074988" y="5081588"/>
          <p14:tracePt t="519960" x="3084513" y="5081588"/>
          <p14:tracePt t="519972" x="3092450" y="5081588"/>
          <p14:tracePt t="520000" x="3109913" y="5081588"/>
          <p14:tracePt t="520021" x="3117850" y="5081588"/>
          <p14:tracePt t="520045" x="3127375" y="5081588"/>
          <p14:tracePt t="520050" x="3135313" y="5073650"/>
          <p14:tracePt t="520060" x="3143250" y="5073650"/>
          <p14:tracePt t="520076" x="3152775" y="5073650"/>
          <p14:tracePt t="520092" x="3168650" y="5073650"/>
          <p14:tracePt t="520108" x="3186113" y="5064125"/>
          <p14:tracePt t="520126" x="3194050" y="5056188"/>
          <p14:tracePt t="520143" x="3203575" y="5056188"/>
          <p14:tracePt t="520145" x="3211513" y="5056188"/>
          <p14:tracePt t="520148" x="3219450" y="5056188"/>
          <p14:tracePt t="520162" x="3244850" y="5056188"/>
          <p14:tracePt t="520178" x="3254375" y="5056188"/>
          <p14:tracePt t="520193" x="3262313" y="5048250"/>
          <p14:tracePt t="520209" x="3270250" y="5048250"/>
          <p14:tracePt t="520229" x="3279775" y="5048250"/>
          <p14:tracePt t="520271" x="3287713" y="5048250"/>
          <p14:tracePt t="520328" x="3297238" y="5048250"/>
          <p14:tracePt t="520340" x="3313113" y="5048250"/>
          <p14:tracePt t="520369" x="3330575" y="5048250"/>
          <p14:tracePt t="520385" x="3338513" y="5048250"/>
          <p14:tracePt t="520400" x="3348038" y="5048250"/>
          <p14:tracePt t="520409" x="3355975" y="5048250"/>
          <p14:tracePt t="520419" x="3363913" y="5048250"/>
          <p14:tracePt t="520432" x="3373438" y="5048250"/>
          <p14:tracePt t="520441" x="3389313" y="5048250"/>
          <p14:tracePt t="520458" x="3406775" y="5048250"/>
          <p14:tracePt t="520475" x="3432175" y="5048250"/>
          <p14:tracePt t="520492" x="3457575" y="5048250"/>
          <p14:tracePt t="520509" x="3475038" y="5048250"/>
          <p14:tracePt t="520511" x="3482975" y="5048250"/>
          <p14:tracePt t="520526" x="3500438" y="5048250"/>
          <p14:tracePt t="520542" x="3508375" y="5048250"/>
          <p14:tracePt t="520543" x="3517900" y="5048250"/>
          <p14:tracePt t="520559" x="3525838" y="5048250"/>
          <p14:tracePt t="520562" x="3533775" y="5048250"/>
          <p14:tracePt t="520576" x="3551238" y="5048250"/>
          <p14:tracePt t="520597" x="3568700" y="5048250"/>
          <p14:tracePt t="520610" x="3576638" y="5048250"/>
          <p14:tracePt t="520626" x="3586163" y="5048250"/>
          <p14:tracePt t="520629" x="3594100" y="5038725"/>
          <p14:tracePt t="520641" x="3602038" y="5038725"/>
          <p14:tracePt t="520661" x="3611563" y="5038725"/>
          <p14:tracePt t="520676" x="3619500" y="5038725"/>
          <p14:tracePt t="520698" x="3627438" y="5038725"/>
          <p14:tracePt t="520709" x="3636963" y="5038725"/>
          <p14:tracePt t="520727" x="3678238" y="5038725"/>
          <p14:tracePt t="520742" x="3713163" y="5038725"/>
          <p14:tracePt t="520743" x="3721100" y="5038725"/>
          <p14:tracePt t="520759" x="3756025" y="5038725"/>
          <p14:tracePt t="520775" x="3781425" y="5038725"/>
          <p14:tracePt t="520792" x="3789363" y="5038725"/>
          <p14:tracePt t="521056" x="3797300" y="5048250"/>
          <p14:tracePt t="521070" x="3806825" y="5048250"/>
          <p14:tracePt t="521090" x="3814763" y="5048250"/>
          <p14:tracePt t="521102" x="3832225" y="5048250"/>
          <p14:tracePt t="521115" x="3840163" y="5056188"/>
          <p14:tracePt t="521127" x="3865563" y="5056188"/>
          <p14:tracePt t="521143" x="3916363" y="5056188"/>
          <p14:tracePt t="521158" x="3959225" y="5056188"/>
          <p14:tracePt t="521159" x="3984625" y="5056188"/>
          <p14:tracePt t="521174" x="4027488" y="5056188"/>
          <p14:tracePt t="521175" x="4035425" y="5056188"/>
          <p14:tracePt t="521192" x="4086225" y="5056188"/>
          <p14:tracePt t="521208" x="4103688" y="5056188"/>
          <p14:tracePt t="521224" x="4121150" y="5056188"/>
          <p14:tracePt t="521241" x="4146550" y="5064125"/>
          <p14:tracePt t="521258" x="4179888" y="5064125"/>
          <p14:tracePt t="521260" x="4197350" y="5064125"/>
          <p14:tracePt t="521275" x="4230688" y="5064125"/>
          <p14:tracePt t="521277" x="4248150" y="5064125"/>
          <p14:tracePt t="521291" x="4281488" y="5064125"/>
          <p14:tracePt t="521292" x="4291013" y="5064125"/>
          <p14:tracePt t="521308" x="4316413" y="5064125"/>
          <p14:tracePt t="521327" x="4332288" y="5064125"/>
          <p14:tracePt t="521350" x="4341813" y="5064125"/>
          <p14:tracePt t="521358" x="4349750" y="5064125"/>
          <p14:tracePt t="521375" x="4375150" y="5064125"/>
          <p14:tracePt t="521377" x="4384675" y="5064125"/>
          <p14:tracePt t="521391" x="4418013" y="5048250"/>
          <p14:tracePt t="521408" x="4435475" y="5038725"/>
          <p14:tracePt t="521409" x="4443413" y="5038725"/>
          <p14:tracePt t="521424" x="4460875" y="5038725"/>
          <p14:tracePt t="521464" x="4476750" y="5038725"/>
          <p14:tracePt t="521477" x="4494213" y="5038725"/>
          <p14:tracePt t="521484" x="4503738" y="5038725"/>
          <p14:tracePt t="521493" x="4519613" y="5030788"/>
          <p14:tracePt t="521508" x="4554538" y="5030788"/>
          <p14:tracePt t="521511" x="4562475" y="5030788"/>
          <p14:tracePt t="521524" x="4587875" y="5022850"/>
          <p14:tracePt t="521527" x="4605338" y="5022850"/>
          <p14:tracePt t="521541" x="4621213" y="5022850"/>
          <p14:tracePt t="521557" x="4630738" y="5013325"/>
          <p14:tracePt t="521575" x="4638675" y="5013325"/>
          <p14:tracePt t="521591" x="4656138" y="4997450"/>
          <p14:tracePt t="521608" x="4681538" y="4997450"/>
          <p14:tracePt t="521625" x="4689475" y="4997450"/>
          <p14:tracePt t="521641" x="4699000" y="4987925"/>
          <p14:tracePt t="521678" x="4706938" y="4979988"/>
          <p14:tracePt t="521700" x="4714875" y="4979988"/>
          <p14:tracePt t="521710" x="4714875" y="4997450"/>
          <p14:tracePt t="521722" x="4714875" y="5005388"/>
          <p14:tracePt t="521738" x="4714875" y="5013325"/>
          <p14:tracePt t="521754" x="4724400" y="5022850"/>
          <p14:tracePt t="521766" x="4732338" y="5022850"/>
          <p14:tracePt t="521776" x="4749800" y="5022850"/>
          <p14:tracePt t="521791" x="4775200" y="5030788"/>
          <p14:tracePt t="521808" x="4826000" y="5048250"/>
          <p14:tracePt t="521810" x="4833938" y="5048250"/>
          <p14:tracePt t="521825" x="4851400" y="5064125"/>
          <p14:tracePt t="521827" x="4868863" y="5064125"/>
          <p14:tracePt t="521841" x="4894263" y="5064125"/>
          <p14:tracePt t="521857" x="4894263" y="5073650"/>
          <p14:tracePt t="521874" x="4902200" y="5073650"/>
          <p14:tracePt t="521968" x="4919663" y="5073650"/>
          <p14:tracePt t="521997" x="4927600" y="5081588"/>
          <p14:tracePt t="522002" x="4935538" y="5081588"/>
          <p14:tracePt t="522008" x="4945063" y="5081588"/>
          <p14:tracePt t="522026" x="4953000" y="5081588"/>
          <p14:tracePt t="522029" x="4962525" y="5081588"/>
          <p14:tracePt t="522041" x="4970463" y="5081588"/>
          <p14:tracePt t="522058" x="4978400" y="5081588"/>
          <p14:tracePt t="522074" x="4987925" y="5081588"/>
          <p14:tracePt t="522077" x="4995863" y="5081588"/>
          <p14:tracePt t="522091" x="5013325" y="5081588"/>
          <p14:tracePt t="522108" x="5029200" y="5081588"/>
          <p14:tracePt t="522128" x="5054600" y="5081588"/>
          <p14:tracePt t="522132" x="5064125" y="5081588"/>
          <p14:tracePt t="522135" x="5072063" y="5073650"/>
          <p14:tracePt t="522141" x="5080000" y="5073650"/>
          <p14:tracePt t="522142" x="5089525" y="5073650"/>
          <p14:tracePt t="522159" x="5157788" y="5056188"/>
          <p14:tracePt t="522174" x="5191125" y="5038725"/>
          <p14:tracePt t="522175" x="5208588" y="5030788"/>
          <p14:tracePt t="522191" x="5249863" y="5030788"/>
          <p14:tracePt t="522208" x="5284788" y="5030788"/>
          <p14:tracePt t="522227" x="5302250" y="5022850"/>
          <p14:tracePt t="522233" x="5318125" y="5022850"/>
          <p14:tracePt t="522235" x="5318125" y="5013325"/>
          <p14:tracePt t="522237" x="5327650" y="5005388"/>
          <p14:tracePt t="522248" x="5335588" y="5005388"/>
          <p14:tracePt t="522257" x="5343525" y="5005388"/>
          <p14:tracePt t="522274" x="5353050" y="5005388"/>
          <p14:tracePt t="522309" x="5360988" y="5005388"/>
          <p14:tracePt t="526269" x="5394325" y="4987925"/>
          <p14:tracePt t="526279" x="5513388" y="4937125"/>
          <p14:tracePt t="526288" x="5556250" y="4911725"/>
          <p14:tracePt t="526289" x="5581650" y="4903788"/>
          <p14:tracePt t="526304" x="5616575" y="4886325"/>
          <p14:tracePt t="526321" x="5683250" y="4860925"/>
          <p14:tracePt t="526338" x="5761038" y="4843463"/>
          <p14:tracePt t="526339" x="5921375" y="4802188"/>
          <p14:tracePt t="526354" x="6286500" y="4724400"/>
          <p14:tracePt t="526372" x="7119938" y="4521200"/>
          <p14:tracePt t="526388" x="7697788" y="4368800"/>
          <p14:tracePt t="526389" x="7893050" y="4325938"/>
          <p14:tracePt t="526404" x="8470900" y="4164013"/>
          <p14:tracePt t="526405" x="8640763" y="4130675"/>
          <p14:tracePt t="526422" x="9294813" y="3960813"/>
          <p14:tracePt t="526425" x="9431338" y="3925888"/>
          <p14:tracePt t="526438" x="9720263" y="3832225"/>
          <p14:tracePt t="526440" x="9796463" y="3816350"/>
          <p14:tracePt t="526454" x="9923463" y="3773488"/>
          <p14:tracePt t="526455" x="9948863" y="3756025"/>
          <p14:tracePt t="526471" x="10034588" y="3722688"/>
          <p14:tracePt t="526488" x="10101263" y="3679825"/>
          <p14:tracePt t="526504" x="10144125" y="3662363"/>
          <p14:tracePt t="526507" x="10161588" y="3646488"/>
          <p14:tracePt t="526521" x="10255250" y="3603625"/>
          <p14:tracePt t="526538" x="10450513" y="3543300"/>
          <p14:tracePt t="526554" x="10602913" y="3502025"/>
          <p14:tracePt t="526556" x="10637838" y="3492500"/>
          <p14:tracePt t="526571" x="10696575" y="3467100"/>
          <p14:tracePt t="526588" x="10747375" y="3449638"/>
          <p14:tracePt t="526605" x="10772775" y="3433763"/>
          <p14:tracePt t="526608" x="10782300" y="3424238"/>
          <p14:tracePt t="526610" x="10798175" y="3416300"/>
          <p14:tracePt t="526623" x="10942638" y="3330575"/>
          <p14:tracePt t="526638" x="11188700" y="3221038"/>
          <p14:tracePt t="526639" x="11274425" y="3186113"/>
          <p14:tracePt t="526654" x="11537950" y="3109913"/>
          <p14:tracePt t="526656" x="11631613" y="3084513"/>
          <p14:tracePt t="526671" x="11936413" y="3025775"/>
          <p14:tracePt t="526687" x="12106275" y="3016250"/>
          <p14:tracePt t="526690" x="12133263" y="3016250"/>
          <p14:tracePt t="526704" x="12166600" y="3016250"/>
          <p14:tracePt t="526740" x="12174538" y="3025775"/>
          <p14:tracePt t="526748" x="12184063" y="302577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66790A94-B014-1600-2AD2-481D97506A4D}"/>
              </a:ext>
            </a:extLst>
          </p:cNvPr>
          <p:cNvSpPr txBox="1"/>
          <p:nvPr/>
        </p:nvSpPr>
        <p:spPr>
          <a:xfrm>
            <a:off x="3318214" y="308826"/>
            <a:ext cx="4979479" cy="523220"/>
          </a:xfrm>
          <a:prstGeom prst="rect">
            <a:avLst/>
          </a:prstGeom>
          <a:noFill/>
        </p:spPr>
        <p:txBody>
          <a:bodyPr wrap="square">
            <a:spAutoFit/>
          </a:bodyPr>
          <a:lstStyle/>
          <a:p>
            <a:pPr algn="l"/>
            <a:r>
              <a:rPr lang="en-US" sz="2800" b="1" i="0" dirty="0">
                <a:solidFill>
                  <a:srgbClr val="2D2D2D"/>
                </a:solidFill>
                <a:effectLst/>
                <a:latin typeface="Times New Roman" panose="02020603050405020304" pitchFamily="18" charset="0"/>
                <a:cs typeface="Times New Roman" panose="02020603050405020304" pitchFamily="18" charset="0"/>
              </a:rPr>
              <a:t>Examples of ethical marketing</a:t>
            </a:r>
          </a:p>
        </p:txBody>
      </p:sp>
      <p:sp>
        <p:nvSpPr>
          <p:cNvPr id="4" name="TextBox 3">
            <a:extLst>
              <a:ext uri="{FF2B5EF4-FFF2-40B4-BE49-F238E27FC236}">
                <a16:creationId xmlns:a16="http://schemas.microsoft.com/office/drawing/2014/main" id="{340F886C-56CF-4558-7060-DD4553B9D8E9}"/>
              </a:ext>
            </a:extLst>
          </p:cNvPr>
          <p:cNvSpPr txBox="1"/>
          <p:nvPr/>
        </p:nvSpPr>
        <p:spPr>
          <a:xfrm>
            <a:off x="363199" y="1238336"/>
            <a:ext cx="11738009" cy="5122941"/>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000" dirty="0">
                <a:latin typeface="Times New Roman" panose="02020603050405020304" pitchFamily="18" charset="0"/>
                <a:cs typeface="+mj-cs"/>
              </a:rPr>
              <a:t>One of the most important parts of ethical marketing is making sure you're communicating honestly about the quality and features of a product. </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mj-cs"/>
              </a:rPr>
              <a:t>It's also beneficial when marketers can listen to and apply the feedback of customers. </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mj-cs"/>
              </a:rPr>
              <a:t>If a marketer feels there are improvements to be made, they can work with company executives and product development team members to enhance a product and provide more value to consumers. </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mj-cs"/>
              </a:rPr>
              <a:t>High-quality, useful products and truthful advertising can build trust among audiences and attract loyal customers. </a:t>
            </a:r>
            <a:endParaRPr lang="ar-EG" sz="2000" dirty="0">
              <a:latin typeface="Times New Roman" panose="02020603050405020304" pitchFamily="18" charset="0"/>
              <a:cs typeface="+mj-cs"/>
            </a:endParaRP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mj-cs"/>
              </a:rPr>
              <a:t>Addressing public issues and working to bring about positive social change can be an excellent way to conduct ethical marketing.</a:t>
            </a:r>
          </a:p>
          <a:p>
            <a:pPr marL="285750" indent="-285750">
              <a:lnSpc>
                <a:spcPct val="150000"/>
              </a:lnSpc>
              <a:buFont typeface="Wingdings" panose="05000000000000000000" pitchFamily="2" charset="2"/>
              <a:buChar char="§"/>
            </a:pPr>
            <a:r>
              <a:rPr lang="en-US" sz="2000" dirty="0">
                <a:latin typeface="Times New Roman" panose="02020603050405020304" pitchFamily="18" charset="0"/>
                <a:cs typeface="+mj-cs"/>
              </a:rPr>
              <a:t>Such as concern for the environment, cleanliness and pollution prevention</a:t>
            </a:r>
          </a:p>
          <a:p>
            <a:pPr marL="342900" indent="-342900" algn="ctr">
              <a:lnSpc>
                <a:spcPct val="150000"/>
              </a:lnSpc>
              <a:buFont typeface="Wingdings" panose="05000000000000000000" pitchFamily="2" charset="2"/>
              <a:buChar char="v"/>
            </a:pPr>
            <a:r>
              <a:rPr lang="en-US" sz="2000" b="1" dirty="0">
                <a:solidFill>
                  <a:srgbClr val="C00000"/>
                </a:solidFill>
                <a:latin typeface="Times New Roman" panose="02020603050405020304" pitchFamily="18" charset="0"/>
                <a:cs typeface="+mj-cs"/>
              </a:rPr>
              <a:t>The idea of marketing ethics is similar to the concept of corporate social responsibility (CSR).</a:t>
            </a:r>
          </a:p>
        </p:txBody>
      </p:sp>
      <p:sp>
        <p:nvSpPr>
          <p:cNvPr id="2" name="Slide Number Placeholder 1">
            <a:extLst>
              <a:ext uri="{FF2B5EF4-FFF2-40B4-BE49-F238E27FC236}">
                <a16:creationId xmlns:a16="http://schemas.microsoft.com/office/drawing/2014/main" id="{71750BBF-0C9C-ADB2-9320-DACD59395A82}"/>
              </a:ext>
            </a:extLst>
          </p:cNvPr>
          <p:cNvSpPr>
            <a:spLocks noGrp="1"/>
          </p:cNvSpPr>
          <p:nvPr>
            <p:ph type="sldNum" sz="quarter" idx="12"/>
          </p:nvPr>
        </p:nvSpPr>
        <p:spPr/>
        <p:txBody>
          <a:bodyPr/>
          <a:lstStyle/>
          <a:p>
            <a:fld id="{F7542ADD-394E-41F3-B704-951748884AEE}" type="slidenum">
              <a:rPr lang="en-US" smtClean="0"/>
              <a:t>7</a:t>
            </a:fld>
            <a:endParaRPr lang="en-US"/>
          </a:p>
        </p:txBody>
      </p:sp>
    </p:spTree>
    <p:custDataLst>
      <p:tags r:id="rId1"/>
    </p:custDataLst>
    <p:extLst>
      <p:ext uri="{BB962C8B-B14F-4D97-AF65-F5344CB8AC3E}">
        <p14:creationId xmlns:p14="http://schemas.microsoft.com/office/powerpoint/2010/main" val="4058426153"/>
      </p:ext>
    </p:extLst>
  </p:cSld>
  <p:clrMapOvr>
    <a:masterClrMapping/>
  </p:clrMapOvr>
  <mc:AlternateContent xmlns:mc="http://schemas.openxmlformats.org/markup-compatibility/2006" xmlns:p14="http://schemas.microsoft.com/office/powerpoint/2010/main">
    <mc:Choice Requires="p14">
      <p:transition spd="slow" p14:dur="2000" advTm="114855"/>
    </mc:Choice>
    <mc:Fallback xmlns="">
      <p:transition spd="slow" advTm="114855"/>
    </mc:Fallback>
  </mc:AlternateContent>
  <p:extLst>
    <p:ext uri="{3A86A75C-4F4B-4683-9AE1-C65F6400EC91}">
      <p14:laserTraceLst xmlns:p14="http://schemas.microsoft.com/office/powerpoint/2010/main">
        <p14:tracePtLst>
          <p14:tracePt t="6995" x="11342688" y="2252663"/>
          <p14:tracePt t="7003" x="10782300" y="2235200"/>
          <p14:tracePt t="7012" x="10194925" y="2243138"/>
          <p14:tracePt t="7015" x="9906000" y="2243138"/>
          <p14:tracePt t="7028" x="8980488" y="2260600"/>
          <p14:tracePt t="7029" x="8674100" y="2311400"/>
          <p14:tracePt t="7045" x="7442200" y="2532063"/>
          <p14:tracePt t="7063" x="6423025" y="2752725"/>
          <p14:tracePt t="7066" x="6253163" y="2795588"/>
          <p14:tracePt t="7078" x="5895975" y="2871788"/>
          <p14:tracePt t="7095" x="5700713" y="2906713"/>
          <p14:tracePt t="7168" x="5700713" y="2914650"/>
          <p14:tracePt t="7192" x="5700713" y="2922588"/>
          <p14:tracePt t="7206" x="5700713" y="2932113"/>
          <p14:tracePt t="7214" x="5700713" y="2949575"/>
          <p14:tracePt t="7229" x="5700713" y="2957513"/>
          <p14:tracePt t="7246" x="5768975" y="2932113"/>
          <p14:tracePt t="7261" x="5862638" y="2855913"/>
          <p14:tracePt t="7278" x="5938838" y="2736850"/>
          <p14:tracePt t="7280" x="5972175" y="2676525"/>
          <p14:tracePt t="7296" x="6100763" y="2362200"/>
          <p14:tracePt t="7312" x="6159500" y="2108200"/>
          <p14:tracePt t="7313" x="6176963" y="2039938"/>
          <p14:tracePt t="7329" x="6184900" y="1885950"/>
          <p14:tracePt t="7330" x="6159500" y="1860550"/>
          <p14:tracePt t="7346" x="6057900" y="1725613"/>
          <p14:tracePt t="7350" x="5989638" y="1682750"/>
          <p14:tracePt t="7354" x="5827713" y="1581150"/>
          <p14:tracePt t="7362" x="5726113" y="1546225"/>
          <p14:tracePt t="7364" x="5591175" y="1520825"/>
          <p14:tracePt t="7378" x="5208588" y="1487488"/>
          <p14:tracePt t="7379" x="5072063" y="1487488"/>
          <p14:tracePt t="7395" x="4451350" y="1606550"/>
          <p14:tracePt t="7411" x="3992563" y="1793875"/>
          <p14:tracePt t="7428" x="3713163" y="1979613"/>
          <p14:tracePt t="7430" x="3678238" y="2005013"/>
          <p14:tracePt t="7446" x="3627438" y="2065338"/>
          <p14:tracePt t="7461" x="3611563" y="2133600"/>
          <p14:tracePt t="7479" x="3611563" y="2192338"/>
          <p14:tracePt t="7480" x="3611563" y="2217738"/>
          <p14:tracePt t="7497" x="3611563" y="2278063"/>
          <p14:tracePt t="7512" x="3627438" y="2319338"/>
          <p14:tracePt t="7515" x="3644900" y="2328863"/>
          <p14:tracePt t="7517" x="3670300" y="2344738"/>
          <p14:tracePt t="7528" x="3703638" y="2379663"/>
          <p14:tracePt t="7530" x="3729038" y="2397125"/>
          <p14:tracePt t="7545" x="3933825" y="2506663"/>
          <p14:tracePt t="7562" x="4265613" y="2566988"/>
          <p14:tracePt t="7562" x="4367213" y="2566988"/>
          <p14:tracePt t="7578" x="4689475" y="2566988"/>
          <p14:tracePt t="7580" x="4791075" y="2557463"/>
          <p14:tracePt t="7595" x="5173663" y="2455863"/>
          <p14:tracePt t="7613" x="5421313" y="2344738"/>
          <p14:tracePt t="7615" x="5454650" y="2328863"/>
          <p14:tracePt t="7628" x="5505450" y="2286000"/>
          <p14:tracePt t="7630" x="5513388" y="2268538"/>
          <p14:tracePt t="7646" x="5513388" y="2184400"/>
          <p14:tracePt t="7661" x="5513388" y="2022475"/>
          <p14:tracePt t="7678" x="5446713" y="1776413"/>
          <p14:tracePt t="7680" x="5411788" y="1716088"/>
          <p14:tracePt t="7696" x="5259388" y="1512888"/>
          <p14:tracePt t="7712" x="5046663" y="1401763"/>
          <p14:tracePt t="7728" x="4843463" y="1350963"/>
          <p14:tracePt t="7729" x="4765675" y="1350963"/>
          <p14:tracePt t="7745" x="4435475" y="1411288"/>
          <p14:tracePt t="7762" x="4060825" y="1520825"/>
          <p14:tracePt t="7763" x="3967163" y="1538288"/>
          <p14:tracePt t="7778" x="3721100" y="1665288"/>
          <p14:tracePt t="7780" x="3644900" y="1716088"/>
          <p14:tracePt t="7795" x="3449638" y="1860550"/>
          <p14:tracePt t="7799" x="3424238" y="1895475"/>
          <p14:tracePt t="7802" x="3406775" y="1928813"/>
          <p14:tracePt t="7811" x="3363913" y="1979613"/>
          <p14:tracePt t="7815" x="3348038" y="2014538"/>
          <p14:tracePt t="7828" x="3330575" y="2082800"/>
          <p14:tracePt t="7844" x="3313113" y="2184400"/>
          <p14:tracePt t="7845" x="3305175" y="2217738"/>
          <p14:tracePt t="7861" x="3305175" y="2336800"/>
          <p14:tracePt t="7878" x="3305175" y="2463800"/>
          <p14:tracePt t="7880" x="3322638" y="2481263"/>
          <p14:tracePt t="7895" x="3381375" y="2549525"/>
          <p14:tracePt t="7896" x="3414713" y="2566988"/>
          <p14:tracePt t="7912" x="3644900" y="2625725"/>
          <p14:tracePt t="7929" x="3848100" y="2625725"/>
          <p14:tracePt t="7930" x="3925888" y="2625725"/>
          <p14:tracePt t="7944" x="4154488" y="2566988"/>
          <p14:tracePt t="7962" x="4451350" y="2422525"/>
          <p14:tracePt t="7978" x="4511675" y="2379663"/>
          <p14:tracePt t="7979" x="4529138" y="2362200"/>
          <p14:tracePt t="7995" x="4595813" y="2268538"/>
          <p14:tracePt t="8012" x="4630738" y="2174875"/>
          <p14:tracePt t="8017" x="4638675" y="2141538"/>
          <p14:tracePt t="8021" x="4646613" y="2090738"/>
          <p14:tracePt t="8023" x="4664075" y="2047875"/>
          <p14:tracePt t="8031" x="4664075" y="2005013"/>
          <p14:tracePt t="8044" x="4656138" y="1852613"/>
          <p14:tracePt t="8062" x="4545013" y="1589088"/>
          <p14:tracePt t="8064" x="4519613" y="1538288"/>
          <p14:tracePt t="8077" x="4375150" y="1393825"/>
          <p14:tracePt t="8094" x="4171950" y="1257300"/>
          <p14:tracePt t="8096" x="4129088" y="1231900"/>
          <p14:tracePt t="8112" x="3925888" y="1189038"/>
          <p14:tracePt t="8128" x="3822700" y="1189038"/>
          <p14:tracePt t="8129" x="3789363" y="1189038"/>
          <p14:tracePt t="8145" x="3687763" y="1189038"/>
          <p14:tracePt t="8146" x="3670300" y="1198563"/>
          <p14:tracePt t="8162" x="3551238" y="1274763"/>
          <p14:tracePt t="8167" x="3482975" y="1325563"/>
          <p14:tracePt t="8178" x="3414713" y="1376363"/>
          <p14:tracePt t="8180" x="3373438" y="1419225"/>
          <p14:tracePt t="8194" x="3211513" y="1571625"/>
          <p14:tracePt t="8211" x="2998788" y="1793875"/>
          <p14:tracePt t="8227" x="2778125" y="1997075"/>
          <p14:tracePt t="8244" x="2659063" y="2133600"/>
          <p14:tracePt t="8246" x="2651125" y="2159000"/>
          <p14:tracePt t="8261" x="2616200" y="2227263"/>
          <p14:tracePt t="8262" x="2616200" y="2252663"/>
          <p14:tracePt t="8277" x="2633663" y="2303463"/>
          <p14:tracePt t="8294" x="2820988" y="2371725"/>
          <p14:tracePt t="8297" x="2897188" y="2387600"/>
          <p14:tracePt t="8312" x="3211513" y="2413000"/>
          <p14:tracePt t="8327" x="3414713" y="2413000"/>
          <p14:tracePt t="8328" x="3500438" y="2397125"/>
          <p14:tracePt t="8344" x="3713163" y="2344738"/>
          <p14:tracePt t="8345" x="3771900" y="2319338"/>
          <p14:tracePt t="8360" x="4027488" y="2192338"/>
          <p14:tracePt t="8377" x="4146550" y="2108200"/>
          <p14:tracePt t="8394" x="4179888" y="2073275"/>
          <p14:tracePt t="8395" x="4197350" y="2065338"/>
          <p14:tracePt t="8411" x="4248150" y="1963738"/>
          <p14:tracePt t="8428" x="4265613" y="1911350"/>
          <p14:tracePt t="8431" x="4265613" y="1903413"/>
          <p14:tracePt t="8444" x="4256088" y="1885950"/>
          <p14:tracePt t="8446" x="4248150" y="1860550"/>
          <p14:tracePt t="8463" x="4222750" y="1835150"/>
          <p14:tracePt t="8478" x="4187825" y="1809750"/>
          <p14:tracePt t="8494" x="4162425" y="1809750"/>
          <p14:tracePt t="8496" x="4137025" y="1809750"/>
          <p14:tracePt t="8512" x="4044950" y="1809750"/>
          <p14:tracePt t="8528" x="3959225" y="1819275"/>
          <p14:tracePt t="8529" x="3925888" y="1827213"/>
          <p14:tracePt t="8544" x="3814763" y="1852613"/>
          <p14:tracePt t="8546" x="3771900" y="1860550"/>
          <p14:tracePt t="8562" x="3627438" y="1885950"/>
          <p14:tracePt t="8565" x="3525838" y="1911350"/>
          <p14:tracePt t="8578" x="3381375" y="1979613"/>
          <p14:tracePt t="8580" x="3322638" y="1997075"/>
          <p14:tracePt t="8594" x="3160713" y="2055813"/>
          <p14:tracePt t="8596" x="3117850" y="2065338"/>
          <p14:tracePt t="8611" x="2947988" y="2141538"/>
          <p14:tracePt t="8627" x="2811463" y="2235200"/>
          <p14:tracePt t="8631" x="2778125" y="2260600"/>
          <p14:tracePt t="8644" x="2727325" y="2293938"/>
          <p14:tracePt t="8662" x="2693988" y="2319338"/>
          <p14:tracePt t="8680" x="2684463" y="2319338"/>
          <p14:tracePt t="8682" x="2676525" y="2328863"/>
          <p14:tracePt t="8695" x="2651125" y="2336800"/>
          <p14:tracePt t="8712" x="2616200" y="2336800"/>
          <p14:tracePt t="8727" x="2590800" y="2354263"/>
          <p14:tracePt t="8728" x="2574925" y="2354263"/>
          <p14:tracePt t="8744" x="2524125" y="2354263"/>
          <p14:tracePt t="8745" x="2514600" y="2354263"/>
          <p14:tracePt t="8760" x="2446338" y="2354263"/>
          <p14:tracePt t="8777" x="2362200" y="2362200"/>
          <p14:tracePt t="8779" x="2352675" y="2362200"/>
          <p14:tracePt t="8794" x="2293938" y="2362200"/>
          <p14:tracePt t="8796" x="2268538" y="2362200"/>
          <p14:tracePt t="8811" x="2225675" y="2362200"/>
          <p14:tracePt t="8828" x="2157413" y="2362200"/>
          <p14:tracePt t="8831" x="2132013" y="2362200"/>
          <p14:tracePt t="8844" x="2081213" y="2344738"/>
          <p14:tracePt t="8860" x="2030413" y="2328863"/>
          <p14:tracePt t="8877" x="2005013" y="2328863"/>
          <p14:tracePt t="8878" x="1987550" y="2311400"/>
          <p14:tracePt t="8893" x="1962150" y="2311400"/>
          <p14:tracePt t="8910" x="1936750" y="2293938"/>
          <p14:tracePt t="8928" x="1928813" y="2293938"/>
          <p14:tracePt t="8944" x="1911350" y="2286000"/>
          <p14:tracePt t="8961" x="1893888" y="2286000"/>
          <p14:tracePt t="8978" x="1860550" y="2286000"/>
          <p14:tracePt t="8981" x="1843088" y="2286000"/>
          <p14:tracePt t="8983" x="1835150" y="2286000"/>
          <p14:tracePt t="8994" x="1801813" y="2286000"/>
          <p14:tracePt t="9010" x="1776413" y="2286000"/>
          <p14:tracePt t="9028" x="1749425" y="2286000"/>
          <p14:tracePt t="9045" x="1733550" y="2286000"/>
          <p14:tracePt t="9062" x="1716088" y="2286000"/>
          <p14:tracePt t="9088" x="1708150" y="2286000"/>
          <p14:tracePt t="9212" x="1708150" y="2278063"/>
          <p14:tracePt t="9221" x="1716088" y="2268538"/>
          <p14:tracePt t="9231" x="1741488" y="2252663"/>
          <p14:tracePt t="9244" x="1766888" y="2235200"/>
          <p14:tracePt t="9247" x="1792288" y="2217738"/>
          <p14:tracePt t="9261" x="1843088" y="2200275"/>
          <p14:tracePt t="9262" x="1860550" y="2192338"/>
          <p14:tracePt t="9278" x="1936750" y="2149475"/>
          <p14:tracePt t="9294" x="1997075" y="2108200"/>
          <p14:tracePt t="9296" x="2012950" y="2098675"/>
          <p14:tracePt t="9310" x="2055813" y="2073275"/>
          <p14:tracePt t="9328" x="2124075" y="2055813"/>
          <p14:tracePt t="9344" x="2149475" y="2047875"/>
          <p14:tracePt t="9346" x="2157413" y="2047875"/>
          <p14:tracePt t="9361" x="2174875" y="2047875"/>
          <p14:tracePt t="9363" x="2182813" y="2047875"/>
          <p14:tracePt t="9379" x="2200275" y="2047875"/>
          <p14:tracePt t="9382" x="2217738" y="2047875"/>
          <p14:tracePt t="9394" x="2225675" y="2047875"/>
          <p14:tracePt t="9411" x="2251075" y="2030413"/>
          <p14:tracePt t="9427" x="2293938" y="2030413"/>
          <p14:tracePt t="9444" x="2344738" y="2030413"/>
          <p14:tracePt t="9447" x="2352675" y="2030413"/>
          <p14:tracePt t="9461" x="2387600" y="2030413"/>
          <p14:tracePt t="9478" x="2413000" y="2030413"/>
          <p14:tracePt t="9493" x="2438400" y="2030413"/>
          <p14:tracePt t="9496" x="2455863" y="2047875"/>
          <p14:tracePt t="9510" x="2489200" y="2073275"/>
          <p14:tracePt t="9512" x="2497138" y="2073275"/>
          <p14:tracePt t="9526" x="2524125" y="2082800"/>
          <p14:tracePt t="9527" x="2540000" y="2082800"/>
          <p14:tracePt t="9543" x="2565400" y="2082800"/>
          <p14:tracePt t="9544" x="2574925" y="2082800"/>
          <p14:tracePt t="9560" x="2600325" y="2082800"/>
          <p14:tracePt t="9561" x="2616200" y="2082800"/>
          <p14:tracePt t="9577" x="2659063" y="2090738"/>
          <p14:tracePt t="9594" x="2719388" y="2116138"/>
          <p14:tracePt t="9595" x="2735263" y="2116138"/>
          <p14:tracePt t="9610" x="2786063" y="2124075"/>
          <p14:tracePt t="9612" x="2803525" y="2124075"/>
          <p14:tracePt t="9627" x="2897188" y="2141538"/>
          <p14:tracePt t="9645" x="2973388" y="2174875"/>
          <p14:tracePt t="9647" x="2982913" y="2174875"/>
          <p14:tracePt t="9650" x="3008313" y="2174875"/>
          <p14:tracePt t="9661" x="3041650" y="2174875"/>
          <p14:tracePt t="9662" x="3067050" y="2174875"/>
          <p14:tracePt t="9678" x="3152775" y="2174875"/>
          <p14:tracePt t="9694" x="3244850" y="2174875"/>
          <p14:tracePt t="9696" x="3279775" y="2174875"/>
          <p14:tracePt t="9710" x="3363913" y="2174875"/>
          <p14:tracePt t="9712" x="3398838" y="2174875"/>
          <p14:tracePt t="9728" x="3551238" y="2174875"/>
          <p14:tracePt t="9744" x="3670300" y="2200275"/>
          <p14:tracePt t="9745" x="3721100" y="2227263"/>
          <p14:tracePt t="9760" x="3900488" y="2252663"/>
          <p14:tracePt t="9761" x="3959225" y="2260600"/>
          <p14:tracePt t="9776" x="4111625" y="2293938"/>
          <p14:tracePt t="9794" x="4162425" y="2293938"/>
          <p14:tracePt t="9795" x="4171950" y="2293938"/>
          <p14:tracePt t="9810" x="4214813" y="2293938"/>
          <p14:tracePt t="9827" x="4230688" y="2293938"/>
          <p14:tracePt t="11310" x="4240213" y="2293938"/>
          <p14:tracePt t="11318" x="4273550" y="2286000"/>
          <p14:tracePt t="11326" x="4273550" y="2278063"/>
          <p14:tracePt t="11329" x="4291013" y="2268538"/>
          <p14:tracePt t="11342" x="4316413" y="2243138"/>
          <p14:tracePt t="11344" x="4332288" y="2235200"/>
          <p14:tracePt t="11360" x="4349750" y="2209800"/>
          <p14:tracePt t="11376" x="4384675" y="2192338"/>
          <p14:tracePt t="11378" x="4392613" y="2174875"/>
          <p14:tracePt t="11393" x="4410075" y="2166938"/>
          <p14:tracePt t="11394" x="4418013" y="2159000"/>
          <p14:tracePt t="11397" x="4435475" y="2149475"/>
          <p14:tracePt t="11409" x="4468813" y="2133600"/>
          <p14:tracePt t="11425" x="4494213" y="2116138"/>
          <p14:tracePt t="11426" x="4511675" y="2108200"/>
          <p14:tracePt t="11442" x="4554538" y="2073275"/>
          <p14:tracePt t="11443" x="4570413" y="2055813"/>
          <p14:tracePt t="11459" x="4579938" y="2047875"/>
          <p14:tracePt t="11476" x="4587875" y="2047875"/>
          <p14:tracePt t="11493" x="4595813" y="2047875"/>
          <p14:tracePt t="11513" x="4605338" y="2047875"/>
          <p14:tracePt t="11526" x="4613275" y="2039938"/>
          <p14:tracePt t="11543" x="4621213" y="2039938"/>
          <p14:tracePt t="11559" x="4630738" y="2039938"/>
          <p14:tracePt t="11576" x="4638675" y="2030413"/>
          <p14:tracePt t="11594" x="4646613" y="2030413"/>
          <p14:tracePt t="11615" x="4664075" y="2030413"/>
          <p14:tracePt t="11628" x="4681538" y="2022475"/>
          <p14:tracePt t="11633" x="4706938" y="2014538"/>
          <p14:tracePt t="11636" x="4724400" y="2005013"/>
          <p14:tracePt t="11642" x="4732338" y="2005013"/>
          <p14:tracePt t="11644" x="4757738" y="2005013"/>
          <p14:tracePt t="11659" x="4800600" y="1989138"/>
          <p14:tracePt t="11676" x="4826000" y="1989138"/>
          <p14:tracePt t="11693" x="4851400" y="1979613"/>
          <p14:tracePt t="11721" x="4859338" y="1979613"/>
          <p14:tracePt t="11740" x="4868863" y="1979613"/>
          <p14:tracePt t="11755" x="4868863" y="1971675"/>
          <p14:tracePt t="11767" x="4876800" y="1971675"/>
          <p14:tracePt t="23010" x="4868863" y="1979613"/>
          <p14:tracePt t="23019" x="4851400" y="1997075"/>
          <p14:tracePt t="23025" x="4833938" y="2005013"/>
          <p14:tracePt t="23051" x="4783138" y="2047875"/>
          <p14:tracePt t="23068" x="4765675" y="2065338"/>
          <p14:tracePt t="23069" x="4757738" y="2082800"/>
          <p14:tracePt t="23085" x="4732338" y="2108200"/>
          <p14:tracePt t="23102" x="4689475" y="2141538"/>
          <p14:tracePt t="23104" x="4689475" y="2149475"/>
          <p14:tracePt t="23120" x="4673600" y="2159000"/>
          <p14:tracePt t="23136" x="4646613" y="2184400"/>
          <p14:tracePt t="23153" x="4630738" y="2200275"/>
          <p14:tracePt t="23155" x="4613275" y="2209800"/>
          <p14:tracePt t="23157" x="4613275" y="2217738"/>
          <p14:tracePt t="23168" x="4595813" y="2227263"/>
          <p14:tracePt t="23170" x="4587875" y="2235200"/>
          <p14:tracePt t="23173" x="4579938" y="2243138"/>
          <p14:tracePt t="23185" x="4562475" y="2252663"/>
          <p14:tracePt t="23202" x="4529138" y="2278063"/>
          <p14:tracePt t="23220" x="4503738" y="2278063"/>
          <p14:tracePt t="23236" x="4451350" y="2311400"/>
          <p14:tracePt t="23240" x="4435475" y="2311400"/>
          <p14:tracePt t="23242" x="4418013" y="2311400"/>
          <p14:tracePt t="23252" x="4392613" y="2328863"/>
          <p14:tracePt t="23255" x="4367213" y="2336800"/>
          <p14:tracePt t="23269" x="4298950" y="2354263"/>
          <p14:tracePt t="23270" x="4273550" y="2362200"/>
          <p14:tracePt t="23286" x="4197350" y="2379663"/>
          <p14:tracePt t="23302" x="4129088" y="2405063"/>
          <p14:tracePt t="23302" x="4103688" y="2405063"/>
          <p14:tracePt t="23318" x="4035425" y="2430463"/>
          <p14:tracePt t="23319" x="4002088" y="2438400"/>
          <p14:tracePt t="23336" x="3908425" y="2455863"/>
          <p14:tracePt t="23352" x="3840163" y="2455863"/>
          <p14:tracePt t="23353" x="3822700" y="2463800"/>
          <p14:tracePt t="23368" x="3771900" y="2473325"/>
          <p14:tracePt t="23369" x="3746500" y="2473325"/>
          <p14:tracePt t="23385" x="3687763" y="2473325"/>
          <p14:tracePt t="23389" x="3670300" y="2473325"/>
          <p14:tracePt t="23402" x="3636963" y="2473325"/>
          <p14:tracePt t="23405" x="3619500" y="2473325"/>
          <p14:tracePt t="23421" x="3576638" y="2473325"/>
          <p14:tracePt t="23436" x="3551238" y="2473325"/>
          <p14:tracePt t="23439" x="3543300" y="2473325"/>
          <p14:tracePt t="23452" x="3500438" y="2473325"/>
          <p14:tracePt t="23455" x="3492500" y="2473325"/>
          <p14:tracePt t="23468" x="3449638" y="2473325"/>
          <p14:tracePt t="23470" x="3432175" y="2473325"/>
          <p14:tracePt t="23486" x="3381375" y="2489200"/>
          <p14:tracePt t="23502" x="3348038" y="2489200"/>
          <p14:tracePt t="23503" x="3330575" y="2498725"/>
          <p14:tracePt t="23519" x="3287713" y="2498725"/>
          <p14:tracePt t="23521" x="3270250" y="2498725"/>
          <p14:tracePt t="23524" x="3254375" y="2498725"/>
          <p14:tracePt t="23536" x="3178175" y="2498725"/>
          <p14:tracePt t="23551" x="3143250" y="2498725"/>
          <p14:tracePt t="23568" x="3117850" y="2498725"/>
          <p14:tracePt t="23586" x="3092450" y="2498725"/>
          <p14:tracePt t="23603" x="3074988" y="2506663"/>
          <p14:tracePt t="23605" x="3067050" y="2516188"/>
          <p14:tracePt t="23618" x="3059113" y="2516188"/>
          <p14:tracePt t="23620" x="3049588" y="2516188"/>
          <p14:tracePt t="23636" x="3024188" y="2524125"/>
          <p14:tracePt t="23794" x="3024188" y="2532063"/>
          <p14:tracePt t="23843" x="3033713" y="2532063"/>
          <p14:tracePt t="23854" x="3041650" y="2532063"/>
          <p14:tracePt t="23860" x="3059113" y="2532063"/>
          <p14:tracePt t="23869" x="3084513" y="2532063"/>
          <p14:tracePt t="23885" x="3160713" y="2489200"/>
          <p14:tracePt t="23901" x="3219450" y="2481263"/>
          <p14:tracePt t="23918" x="3270250" y="2463800"/>
          <p14:tracePt t="23919" x="3297238" y="2455863"/>
          <p14:tracePt t="23934" x="3389313" y="2438400"/>
          <p14:tracePt t="23951" x="3475038" y="2413000"/>
          <p14:tracePt t="23952" x="3482975" y="2413000"/>
          <p14:tracePt t="23968" x="3508375" y="2413000"/>
          <p14:tracePt t="23970" x="3533775" y="2413000"/>
          <p14:tracePt t="23985" x="3559175" y="2413000"/>
          <p14:tracePt t="24002" x="3602038" y="2413000"/>
          <p14:tracePt t="24005" x="3611563" y="2413000"/>
          <p14:tracePt t="24010" x="3619500" y="2413000"/>
          <p14:tracePt t="24012" x="3636963" y="2413000"/>
          <p14:tracePt t="24018" x="3652838" y="2413000"/>
          <p14:tracePt t="24021" x="3670300" y="2413000"/>
          <p14:tracePt t="24036" x="3763963" y="2413000"/>
          <p14:tracePt t="24051" x="3857625" y="2422525"/>
          <p14:tracePt t="24068" x="3967163" y="2447925"/>
          <p14:tracePt t="24070" x="3984625" y="2447925"/>
          <p14:tracePt t="24085" x="4035425" y="2463800"/>
          <p14:tracePt t="24086" x="4052888" y="2473325"/>
          <p14:tracePt t="24101" x="4103688" y="2481263"/>
          <p14:tracePt t="24118" x="4154488" y="2489200"/>
          <p14:tracePt t="24119" x="4162425" y="2489200"/>
          <p14:tracePt t="24134" x="4205288" y="2489200"/>
          <p14:tracePt t="24136" x="4230688" y="2489200"/>
          <p14:tracePt t="24139" x="4248150" y="2489200"/>
          <p14:tracePt t="24152" x="4298950" y="2506663"/>
          <p14:tracePt t="24153" x="4316413" y="2506663"/>
          <p14:tracePt t="24168" x="4375150" y="2524125"/>
          <p14:tracePt t="24170" x="4392613" y="2524125"/>
          <p14:tracePt t="24184" x="4476750" y="2524125"/>
          <p14:tracePt t="24201" x="4545013" y="2524125"/>
          <p14:tracePt t="24217" x="4587875" y="2532063"/>
          <p14:tracePt t="24220" x="4605338" y="2532063"/>
          <p14:tracePt t="24234" x="4646613" y="2532063"/>
          <p14:tracePt t="24236" x="4673600" y="2532063"/>
          <p14:tracePt t="24251" x="4757738" y="2532063"/>
          <p14:tracePt t="24268" x="4818063" y="2532063"/>
          <p14:tracePt t="24270" x="4833938" y="2532063"/>
          <p14:tracePt t="24286" x="4868863" y="2532063"/>
          <p14:tracePt t="24302" x="4910138" y="2549525"/>
          <p14:tracePt t="24304" x="4919663" y="2549525"/>
          <p14:tracePt t="24317" x="4945063" y="2557463"/>
          <p14:tracePt t="24319" x="4953000" y="2557463"/>
          <p14:tracePt t="24334" x="4995863" y="2566988"/>
          <p14:tracePt t="24352" x="5114925" y="2566988"/>
          <p14:tracePt t="24368" x="5183188" y="2566988"/>
          <p14:tracePt t="24369" x="5208588" y="2566988"/>
          <p14:tracePt t="24384" x="5284788" y="2566988"/>
          <p14:tracePt t="24385" x="5310188" y="2566988"/>
          <p14:tracePt t="24401" x="5394325" y="2566988"/>
          <p14:tracePt t="24417" x="5480050" y="2566988"/>
          <p14:tracePt t="24420" x="5497513" y="2566988"/>
          <p14:tracePt t="24435" x="5556250" y="2566988"/>
          <p14:tracePt t="24437" x="5573713" y="2566988"/>
          <p14:tracePt t="24451" x="5667375" y="2574925"/>
          <p14:tracePt t="24455" x="5692775" y="2582863"/>
          <p14:tracePt t="24467" x="5802313" y="2600325"/>
          <p14:tracePt t="24484" x="5989638" y="2600325"/>
          <p14:tracePt t="24486" x="6032500" y="2600325"/>
          <p14:tracePt t="24501" x="6194425" y="2643188"/>
          <p14:tracePt t="24517" x="6311900" y="2660650"/>
          <p14:tracePt t="24519" x="6346825" y="2668588"/>
          <p14:tracePt t="24534" x="6465888" y="2668588"/>
          <p14:tracePt t="24535" x="6491288" y="2676525"/>
          <p14:tracePt t="24552" x="6678613" y="2711450"/>
          <p14:tracePt t="24568" x="6831013" y="2762250"/>
          <p14:tracePt t="24569" x="6881813" y="2770188"/>
          <p14:tracePt t="24584" x="7069138" y="2805113"/>
          <p14:tracePt t="24586" x="7127875" y="2805113"/>
          <p14:tracePt t="24601" x="7358063" y="2805113"/>
          <p14:tracePt t="24618" x="7527925" y="2805113"/>
          <p14:tracePt t="24621" x="7553325" y="2805113"/>
          <p14:tracePt t="24634" x="7604125" y="2805113"/>
          <p14:tracePt t="24636" x="7621588" y="2805113"/>
          <p14:tracePt t="24651" x="7662863" y="2805113"/>
          <p14:tracePt t="24668" x="7697788" y="2805113"/>
          <p14:tracePt t="24671" x="7715250" y="2805113"/>
          <p14:tracePt t="24684" x="7740650" y="2805113"/>
          <p14:tracePt t="24686" x="7756525" y="2805113"/>
          <p14:tracePt t="24703" x="7799388" y="2795588"/>
          <p14:tracePt t="24718" x="7832725" y="2795588"/>
          <p14:tracePt t="24720" x="7842250" y="2787650"/>
          <p14:tracePt t="24735" x="7859713" y="2787650"/>
          <p14:tracePt t="24736" x="7867650" y="2787650"/>
          <p14:tracePt t="24752" x="7885113" y="2787650"/>
          <p14:tracePt t="24754" x="7893050" y="2778125"/>
          <p14:tracePt t="24768" x="7910513" y="2770188"/>
          <p14:tracePt t="24784" x="7926388" y="2770188"/>
          <p14:tracePt t="24802" x="7961313" y="2752725"/>
          <p14:tracePt t="24805" x="7969250" y="2752725"/>
          <p14:tracePt t="24818" x="7977188" y="2752725"/>
          <p14:tracePt t="24835" x="7986713" y="2744788"/>
          <p14:tracePt t="24852" x="8004175" y="2744788"/>
          <p14:tracePt t="24856" x="8012113" y="2744788"/>
          <p14:tracePt t="24868" x="8029575" y="2736850"/>
          <p14:tracePt t="24885" x="8054975" y="2727325"/>
          <p14:tracePt t="24886" x="8070850" y="2727325"/>
          <p14:tracePt t="24903" x="8096250" y="2727325"/>
          <p14:tracePt t="24917" x="8105775" y="2727325"/>
          <p14:tracePt t="24918" x="8121650" y="2727325"/>
          <p14:tracePt t="24934" x="8131175" y="2727325"/>
          <p14:tracePt t="24951" x="8139113" y="2719388"/>
          <p14:tracePt t="25088" x="8139113" y="2711450"/>
          <p14:tracePt t="25131" x="8131175" y="2711450"/>
          <p14:tracePt t="25139" x="8121650" y="2711450"/>
          <p14:tracePt t="25143" x="8113713" y="2711450"/>
          <p14:tracePt t="25168" x="8037513" y="2711450"/>
          <p14:tracePt t="25170" x="8020050" y="2711450"/>
          <p14:tracePt t="25187" x="7951788" y="2711450"/>
          <p14:tracePt t="25190" x="7900988" y="2711450"/>
          <p14:tracePt t="25202" x="7875588" y="2711450"/>
          <p14:tracePt t="25205" x="7832725" y="2711450"/>
          <p14:tracePt t="25208" x="7799388" y="2711450"/>
          <p14:tracePt t="25217" x="7740650" y="2711450"/>
          <p14:tracePt t="25234" x="7646988" y="2711450"/>
          <p14:tracePt t="25235" x="7621588" y="2711450"/>
          <p14:tracePt t="25251" x="7535863" y="2711450"/>
          <p14:tracePt t="25252" x="7502525" y="2711450"/>
          <p14:tracePt t="25268" x="7408863" y="2711450"/>
          <p14:tracePt t="25271" x="7391400" y="2701925"/>
          <p14:tracePt t="25274" x="7383463" y="2701925"/>
          <p14:tracePt t="25284" x="7348538" y="2701925"/>
          <p14:tracePt t="25287" x="7323138" y="2701925"/>
          <p14:tracePt t="25300" x="7256463" y="2701925"/>
          <p14:tracePt t="25302" x="7221538" y="2701925"/>
          <p14:tracePt t="25317" x="7127875" y="2701925"/>
          <p14:tracePt t="25333" x="7059613" y="2701925"/>
          <p14:tracePt t="25334" x="7034213" y="2701925"/>
          <p14:tracePt t="25350" x="6967538" y="2701925"/>
          <p14:tracePt t="25351" x="6950075" y="2701925"/>
          <p14:tracePt t="25368" x="6881813" y="2701925"/>
          <p14:tracePt t="25483" x="6899275" y="2701925"/>
          <p14:tracePt t="25492" x="6932613" y="2693988"/>
          <p14:tracePt t="25505" x="7018338" y="2686050"/>
          <p14:tracePt t="25507" x="7069138" y="2676525"/>
          <p14:tracePt t="25518" x="7204075" y="2651125"/>
          <p14:tracePt t="25533" x="7366000" y="2633663"/>
          <p14:tracePt t="25534" x="7426325" y="2608263"/>
          <p14:tracePt t="25550" x="7578725" y="2582863"/>
          <p14:tracePt t="25550" x="7612063" y="2574925"/>
          <p14:tracePt t="25567" x="7791450" y="2541588"/>
          <p14:tracePt t="25583" x="7859713" y="2532063"/>
          <p14:tracePt t="25585" x="7875588" y="2524125"/>
          <p14:tracePt t="25600" x="7900988" y="2524125"/>
          <p14:tracePt t="25601" x="7900988" y="2516188"/>
          <p14:tracePt t="25618" x="7910513" y="2516188"/>
          <p14:tracePt t="25634" x="7918450" y="2516188"/>
          <p14:tracePt t="25778" x="7910513" y="2516188"/>
          <p14:tracePt t="25787" x="7893050" y="2516188"/>
          <p14:tracePt t="25792" x="7875588" y="2516188"/>
          <p14:tracePt t="25816" x="7697788" y="2524125"/>
          <p14:tracePt t="25833" x="7451725" y="2557463"/>
          <p14:tracePt t="25836" x="7391400" y="2574925"/>
          <p14:tracePt t="25850" x="7188200" y="2608263"/>
          <p14:tracePt t="25851" x="7127875" y="2608263"/>
          <p14:tracePt t="25868" x="6915150" y="2625725"/>
          <p14:tracePt t="25871" x="6864350" y="2625725"/>
          <p14:tracePt t="25884" x="6770688" y="2643188"/>
          <p14:tracePt t="25886" x="6737350" y="2643188"/>
          <p14:tracePt t="25890" x="6719888" y="2643188"/>
          <p14:tracePt t="25900" x="6678613" y="2643188"/>
          <p14:tracePt t="25917" x="6635750" y="2651125"/>
          <p14:tracePt t="25938" x="6635750" y="2660650"/>
          <p14:tracePt t="26018" x="6643688" y="2660650"/>
          <p14:tracePt t="26026" x="6653213" y="2660650"/>
          <p14:tracePt t="26031" x="6669088" y="2660650"/>
          <p14:tracePt t="26038" x="6694488" y="2660650"/>
          <p14:tracePt t="26050" x="6754813" y="2660650"/>
          <p14:tracePt t="26052" x="6780213" y="2660650"/>
          <p14:tracePt t="26067" x="6864350" y="2660650"/>
          <p14:tracePt t="26068" x="6907213" y="2660650"/>
          <p14:tracePt t="26083" x="7127875" y="2676525"/>
          <p14:tracePt t="26086" x="7188200" y="2693988"/>
          <p14:tracePt t="26099" x="7391400" y="2719388"/>
          <p14:tracePt t="26116" x="7637463" y="2752725"/>
          <p14:tracePt t="26117" x="7697788" y="2752725"/>
          <p14:tracePt t="26133" x="7859713" y="2752725"/>
          <p14:tracePt t="26134" x="7893050" y="2752725"/>
          <p14:tracePt t="26150" x="7969250" y="2752725"/>
          <p14:tracePt t="26151" x="7986713" y="2752725"/>
          <p14:tracePt t="26166" x="8004175" y="2752725"/>
          <p14:tracePt t="26234" x="8012113" y="2752725"/>
          <p14:tracePt t="26255" x="8004175" y="2752725"/>
          <p14:tracePt t="26260" x="7994650" y="2752725"/>
          <p14:tracePt t="26263" x="7977188" y="2752725"/>
          <p14:tracePt t="26266" x="7943850" y="2752725"/>
          <p14:tracePt t="26273" x="7885113" y="2752725"/>
          <p14:tracePt t="26283" x="7766050" y="2762250"/>
          <p14:tracePt t="26299" x="7545388" y="2805113"/>
          <p14:tracePt t="26316" x="7348538" y="2830513"/>
          <p14:tracePt t="26318" x="7297738" y="2830513"/>
          <p14:tracePt t="26333" x="7153275" y="2830513"/>
          <p14:tracePt t="26349" x="7094538" y="2846388"/>
          <p14:tracePt t="26350" x="7085013" y="2846388"/>
          <p14:tracePt t="26366" x="7077075" y="2855913"/>
          <p14:tracePt t="26454" x="7085013" y="2855913"/>
          <p14:tracePt t="26464" x="7112000" y="2855913"/>
          <p14:tracePt t="26467" x="7119938" y="2855913"/>
          <p14:tracePt t="26478" x="7196138" y="2846388"/>
          <p14:tracePt t="26481" x="7221538" y="2838450"/>
          <p14:tracePt t="26483" x="7272338" y="2830513"/>
          <p14:tracePt t="26488" x="7307263" y="2820988"/>
          <p14:tracePt t="26500" x="7451725" y="2813050"/>
          <p14:tracePt t="26503" x="7510463" y="2795588"/>
          <p14:tracePt t="26516" x="7715250" y="2795588"/>
          <p14:tracePt t="26518" x="7766050" y="2795588"/>
          <p14:tracePt t="26533" x="8037513" y="2795588"/>
          <p14:tracePt t="26549" x="8258175" y="2795588"/>
          <p14:tracePt t="26550" x="8326438" y="2795588"/>
          <p14:tracePt t="26566" x="8555038" y="2795588"/>
          <p14:tracePt t="26584" x="8818563" y="2795588"/>
          <p14:tracePt t="26600" x="8955088" y="2795588"/>
          <p14:tracePt t="26601" x="8980488" y="2795588"/>
          <p14:tracePt t="26616" x="9064625" y="2795588"/>
          <p14:tracePt t="26618" x="9091613" y="2795588"/>
          <p14:tracePt t="26621" x="9117013" y="2795588"/>
          <p14:tracePt t="26633" x="9158288" y="2795588"/>
          <p14:tracePt t="26652" x="9183688" y="2795588"/>
          <p14:tracePt t="26669" x="9193213" y="2795588"/>
          <p14:tracePt t="26684" x="9201150" y="2795588"/>
          <p14:tracePt t="26756" x="9183688" y="2795588"/>
          <p14:tracePt t="26772" x="9158288" y="2787650"/>
          <p14:tracePt t="26779" x="9132888" y="2778125"/>
          <p14:tracePt t="26787" x="9107488" y="2778125"/>
          <p14:tracePt t="26788" x="9082088" y="2770188"/>
          <p14:tracePt t="26799" x="9031288" y="2762250"/>
          <p14:tracePt t="26800" x="8980488" y="2752725"/>
          <p14:tracePt t="26816" x="8843963" y="2711450"/>
          <p14:tracePt t="26816" x="8785225" y="2701925"/>
          <p14:tracePt t="26832" x="8539163" y="2693988"/>
          <p14:tracePt t="26849" x="8283575" y="2693988"/>
          <p14:tracePt t="26866" x="8080375" y="2693988"/>
          <p14:tracePt t="26868" x="8045450" y="2693988"/>
          <p14:tracePt t="26884" x="7910513" y="2693988"/>
          <p14:tracePt t="26900" x="7688263" y="2719388"/>
          <p14:tracePt t="26903" x="7629525" y="2736850"/>
          <p14:tracePt t="26916" x="7459663" y="2778125"/>
          <p14:tracePt t="26918" x="7416800" y="2787650"/>
          <p14:tracePt t="26934" x="7297738" y="2813050"/>
          <p14:tracePt t="26949" x="7229475" y="2830513"/>
          <p14:tracePt t="26965" x="7178675" y="2830513"/>
          <p14:tracePt t="26967" x="7178675" y="2838450"/>
          <p14:tracePt t="26983" x="7170738" y="2838450"/>
          <p14:tracePt t="27065" x="7178675" y="2838450"/>
          <p14:tracePt t="27073" x="7213600" y="2838450"/>
          <p14:tracePt t="27084" x="7272338" y="2830513"/>
          <p14:tracePt t="27086" x="7323138" y="2813050"/>
          <p14:tracePt t="27099" x="7527925" y="2778125"/>
          <p14:tracePt t="27102" x="7604125" y="2752725"/>
          <p14:tracePt t="27115" x="7799388" y="2701925"/>
          <p14:tracePt t="27132" x="8080375" y="2660650"/>
          <p14:tracePt t="27134" x="8139113" y="2660650"/>
          <p14:tracePt t="27149" x="8301038" y="2660650"/>
          <p14:tracePt t="27149" x="8343900" y="2660650"/>
          <p14:tracePt t="27165" x="8453438" y="2668588"/>
          <p14:tracePt t="27166" x="8470900" y="2668588"/>
          <p14:tracePt t="27182" x="8564563" y="2668588"/>
          <p14:tracePt t="27199" x="8632825" y="2668588"/>
          <p14:tracePt t="27200" x="8640763" y="2668588"/>
          <p14:tracePt t="27215" x="8674100" y="2668588"/>
          <p14:tracePt t="27233" x="8691563" y="2668588"/>
          <p14:tracePt t="27311" x="8691563" y="2660650"/>
          <p14:tracePt t="27344" x="8683625" y="2660650"/>
          <p14:tracePt t="27351" x="8674100" y="2660650"/>
          <p14:tracePt t="27355" x="8640763" y="2660650"/>
          <p14:tracePt t="27366" x="8597900" y="2660650"/>
          <p14:tracePt t="27368" x="8564563" y="2660650"/>
          <p14:tracePt t="27371" x="8529638" y="2660650"/>
          <p14:tracePt t="27383" x="8385175" y="2633663"/>
          <p14:tracePt t="27400" x="8189913" y="2608263"/>
          <p14:tracePt t="27401" x="8139113" y="2608263"/>
          <p14:tracePt t="27416" x="7994650" y="2608263"/>
          <p14:tracePt t="27417" x="7961313" y="2600325"/>
          <p14:tracePt t="27433" x="7824788" y="2592388"/>
          <p14:tracePt t="27450" x="7791450" y="2582863"/>
          <p14:tracePt t="27454" x="7773988" y="2582863"/>
          <p14:tracePt t="27468" x="7766050" y="2582863"/>
          <p14:tracePt t="27498" x="7756525" y="2582863"/>
          <p14:tracePt t="36328" x="7756525" y="2592388"/>
          <p14:tracePt t="36340" x="7748588" y="2600325"/>
          <p14:tracePt t="36358" x="7740650" y="2600325"/>
          <p14:tracePt t="36361" x="7731125" y="2608263"/>
          <p14:tracePt t="36377" x="7723188" y="2617788"/>
          <p14:tracePt t="36393" x="7697788" y="2633663"/>
          <p14:tracePt t="36410" x="7662863" y="2660650"/>
          <p14:tracePt t="36428" x="7621588" y="2676525"/>
          <p14:tracePt t="36445" x="7586663" y="2701925"/>
          <p14:tracePt t="36449" x="7570788" y="2711450"/>
          <p14:tracePt t="36461" x="7545388" y="2727325"/>
          <p14:tracePt t="36478" x="7485063" y="2762250"/>
          <p14:tracePt t="36493" x="7451725" y="2787650"/>
          <p14:tracePt t="36509" x="7426325" y="2795588"/>
          <p14:tracePt t="36510" x="7408863" y="2805113"/>
          <p14:tracePt t="36526" x="7332663" y="2830513"/>
          <p14:tracePt t="36543" x="7137400" y="2871788"/>
          <p14:tracePt t="36560" x="6797675" y="2949575"/>
          <p14:tracePt t="36562" x="6729413" y="2974975"/>
          <p14:tracePt t="36577" x="6346825" y="3084513"/>
          <p14:tracePt t="36593" x="5938838" y="3160713"/>
          <p14:tracePt t="36597" x="5853113" y="3186113"/>
          <p14:tracePt t="36610" x="5591175" y="3238500"/>
          <p14:tracePt t="36612" x="5513388" y="3254375"/>
          <p14:tracePt t="36627" x="5335588" y="3279775"/>
          <p14:tracePt t="36628" x="5276850" y="3289300"/>
          <p14:tracePt t="36643" x="5140325" y="3330575"/>
          <p14:tracePt t="36644" x="5097463" y="3330575"/>
          <p14:tracePt t="36659" x="4987925" y="3348038"/>
          <p14:tracePt t="36660" x="4935538" y="3355975"/>
          <p14:tracePt t="36676" x="4673600" y="3408363"/>
          <p14:tracePt t="36677" x="4595813" y="3424238"/>
          <p14:tracePt t="36693" x="4332288" y="3475038"/>
          <p14:tracePt t="36694" x="4230688" y="3484563"/>
          <p14:tracePt t="36710" x="3951288" y="3517900"/>
          <p14:tracePt t="36711" x="3857625" y="3527425"/>
          <p14:tracePt t="36727" x="3500438" y="3578225"/>
          <p14:tracePt t="36744" x="3203575" y="3636963"/>
          <p14:tracePt t="36747" x="3127375" y="3646488"/>
          <p14:tracePt t="36760" x="2940050" y="3687763"/>
          <p14:tracePt t="36777" x="2565400" y="3781425"/>
          <p14:tracePt t="36793" x="2286000" y="3841750"/>
          <p14:tracePt t="36796" x="2235200" y="3849688"/>
          <p14:tracePt t="36810" x="2081213" y="3892550"/>
          <p14:tracePt t="36812" x="2047875" y="3900488"/>
          <p14:tracePt t="36826" x="1954213" y="3925888"/>
          <p14:tracePt t="36843" x="1860550" y="3951288"/>
          <p14:tracePt t="36843" x="1843088" y="3951288"/>
          <p14:tracePt t="36860" x="1827213" y="3968750"/>
          <p14:tracePt t="36861" x="1817688" y="3976688"/>
          <p14:tracePt t="36876" x="1792288" y="3986213"/>
          <p14:tracePt t="36877" x="1784350" y="3994150"/>
          <p14:tracePt t="36893" x="1749425" y="4011613"/>
          <p14:tracePt t="36895" x="1733550" y="4019550"/>
          <p14:tracePt t="36911" x="1690688" y="4027488"/>
          <p14:tracePt t="36912" x="1682750" y="4037013"/>
          <p14:tracePt t="36915" x="1673225" y="4044950"/>
          <p14:tracePt t="36927" x="1639888" y="4044950"/>
          <p14:tracePt t="36944" x="1614488" y="4052888"/>
          <p14:tracePt t="36960" x="1606550" y="4052888"/>
          <p14:tracePt t="36977" x="1597025" y="4052888"/>
          <p14:tracePt t="37001" x="1589088" y="4062413"/>
          <p14:tracePt t="37010" x="1571625" y="4070350"/>
          <p14:tracePt t="37013" x="1554163" y="4087813"/>
          <p14:tracePt t="37026" x="1520825" y="4095750"/>
          <p14:tracePt t="37028" x="1512888" y="4105275"/>
          <p14:tracePt t="37043" x="1487488" y="4105275"/>
          <p14:tracePt t="37044" x="1477963" y="4105275"/>
          <p14:tracePt t="37060" x="1462088" y="4105275"/>
          <p14:tracePt t="37061" x="1452563" y="4105275"/>
          <p14:tracePt t="37076" x="1427163" y="4087813"/>
          <p14:tracePt t="37077" x="1419225" y="4079875"/>
          <p14:tracePt t="37094" x="1409700" y="4062413"/>
          <p14:tracePt t="37095" x="1409700" y="4052888"/>
          <p14:tracePt t="37110" x="1384300" y="4027488"/>
          <p14:tracePt t="37126" x="1368425" y="3986213"/>
          <p14:tracePt t="37143" x="1350963" y="3943350"/>
          <p14:tracePt t="37146" x="1350963" y="3925888"/>
          <p14:tracePt t="37159" x="1333500" y="3875088"/>
          <p14:tracePt t="37176" x="1317625" y="3824288"/>
          <p14:tracePt t="37193" x="1308100" y="3790950"/>
          <p14:tracePt t="37209" x="1308100" y="3773488"/>
          <p14:tracePt t="37212" x="1308100" y="3756025"/>
          <p14:tracePt t="37226" x="1308100" y="3738563"/>
          <p14:tracePt t="37243" x="1308100" y="3722688"/>
          <p14:tracePt t="37261" x="1308100" y="3713163"/>
          <p14:tracePt t="37279" x="1308100" y="3697288"/>
          <p14:tracePt t="37296" x="1300163" y="3679825"/>
          <p14:tracePt t="37311" x="1300163" y="3671888"/>
          <p14:tracePt t="37312" x="1300163" y="3662363"/>
          <p14:tracePt t="37326" x="1300163" y="3629025"/>
          <p14:tracePt t="37343" x="1300163" y="3603625"/>
          <p14:tracePt t="37360" x="1300163" y="3568700"/>
          <p14:tracePt t="37378" x="1300163" y="3527425"/>
          <p14:tracePt t="37393" x="1300163" y="3502025"/>
          <p14:tracePt t="37397" x="1300163" y="3492500"/>
          <p14:tracePt t="37410" x="1300163" y="3475038"/>
          <p14:tracePt t="37426" x="1300163" y="3467100"/>
          <p14:tracePt t="37690" x="1300163" y="3459163"/>
          <p14:tracePt t="37708" x="1300163" y="3449638"/>
          <p14:tracePt t="37716" x="1290638" y="3441700"/>
          <p14:tracePt t="37726" x="1282700" y="3441700"/>
          <p14:tracePt t="37728" x="1282700" y="3433763"/>
          <p14:tracePt t="37743" x="1257300" y="3424238"/>
          <p14:tracePt t="37760" x="1249363" y="3416300"/>
          <p14:tracePt t="37763" x="1249363" y="3408363"/>
          <p14:tracePt t="37777" x="1231900" y="3398838"/>
          <p14:tracePt t="37794" x="1223963" y="3390900"/>
          <p14:tracePt t="37810" x="1214438" y="3382963"/>
          <p14:tracePt t="37827" x="1206500" y="3382963"/>
          <p14:tracePt t="37844" x="1189038" y="3365500"/>
          <p14:tracePt t="37861" x="1181100" y="3365500"/>
          <p14:tracePt t="37877" x="1181100" y="3355975"/>
          <p14:tracePt t="37899" x="1173163" y="3340100"/>
          <p14:tracePt t="38155" x="1173163" y="3330575"/>
          <p14:tracePt t="38174" x="1173163" y="3322638"/>
          <p14:tracePt t="38189" x="1173163" y="3314700"/>
          <p14:tracePt t="38207" x="1181100" y="3297238"/>
          <p14:tracePt t="38215" x="1198563" y="3289300"/>
          <p14:tracePt t="38225" x="1206500" y="3289300"/>
          <p14:tracePt t="38242" x="1231900" y="3271838"/>
          <p14:tracePt t="38244" x="1239838" y="3263900"/>
          <p14:tracePt t="38259" x="1265238" y="3246438"/>
          <p14:tracePt t="38275" x="1290638" y="3238500"/>
          <p14:tracePt t="38292" x="1317625" y="3221038"/>
          <p14:tracePt t="38294" x="1325563" y="3221038"/>
          <p14:tracePt t="38310" x="1350963" y="3195638"/>
          <p14:tracePt t="38326" x="1358900" y="3195638"/>
          <p14:tracePt t="38345" x="1368425" y="3195638"/>
          <p14:tracePt t="38360" x="1376363" y="3195638"/>
          <p14:tracePt t="38377" x="1384300" y="3195638"/>
          <p14:tracePt t="38379" x="1393825" y="3195638"/>
          <p14:tracePt t="38392" x="1401763" y="3186113"/>
          <p14:tracePt t="38410" x="1419225" y="3186113"/>
          <p14:tracePt t="38432" x="1435100" y="3186113"/>
          <p14:tracePt t="38448" x="1444625" y="3186113"/>
          <p14:tracePt t="38465" x="1452563" y="3186113"/>
          <p14:tracePt t="38478" x="1462088" y="3186113"/>
          <p14:tracePt t="38481" x="1470025" y="3186113"/>
          <p14:tracePt t="38494" x="1477963" y="3186113"/>
          <p14:tracePt t="38510" x="1495425" y="3186113"/>
          <p14:tracePt t="38513" x="1512888" y="3195638"/>
          <p14:tracePt t="38515" x="1520825" y="3195638"/>
          <p14:tracePt t="38526" x="1528763" y="3195638"/>
          <p14:tracePt t="38542" x="1546225" y="3203575"/>
          <p14:tracePt t="38559" x="1571625" y="3203575"/>
          <p14:tracePt t="38591" x="1579563" y="3203575"/>
          <p14:tracePt t="38607" x="1589088" y="3203575"/>
          <p14:tracePt t="38615" x="1614488" y="3221038"/>
          <p14:tracePt t="38678" x="1631950" y="3221038"/>
          <p14:tracePt t="38686" x="1647825" y="3238500"/>
          <p14:tracePt t="38694" x="1657350" y="3246438"/>
          <p14:tracePt t="38697" x="1673225" y="3254375"/>
          <p14:tracePt t="38709" x="1682750" y="3254375"/>
          <p14:tracePt t="38725" x="1690688" y="3254375"/>
          <p14:tracePt t="38742" x="1716088" y="3254375"/>
          <p14:tracePt t="38743" x="1724025" y="3263900"/>
          <p14:tracePt t="38759" x="1766888" y="3263900"/>
          <p14:tracePt t="38775" x="1843088" y="3271838"/>
          <p14:tracePt t="38792" x="1903413" y="3279775"/>
          <p14:tracePt t="38793" x="1920875" y="3279775"/>
          <p14:tracePt t="38809" x="1946275" y="3289300"/>
          <p14:tracePt t="38825" x="1971675" y="3289300"/>
          <p14:tracePt t="38843" x="1971675" y="3297238"/>
          <p14:tracePt t="38861" x="1987550" y="3305175"/>
          <p14:tracePt t="38876" x="1997075" y="3314700"/>
          <p14:tracePt t="38877" x="2005013" y="3314700"/>
          <p14:tracePt t="38892" x="2030413" y="3314700"/>
          <p14:tracePt t="38893" x="2038350" y="3314700"/>
          <p14:tracePt t="38908" x="2090738" y="3314700"/>
          <p14:tracePt t="38925" x="2124075" y="3314700"/>
          <p14:tracePt t="38942" x="2157413" y="3314700"/>
          <p14:tracePt t="38959" x="2200275" y="3314700"/>
          <p14:tracePt t="38976" x="2225675" y="3297238"/>
          <p14:tracePt t="38979" x="2235200" y="3297238"/>
          <p14:tracePt t="38982" x="2251075" y="3297238"/>
          <p14:tracePt t="38992" x="2260600" y="3297238"/>
          <p14:tracePt t="39008" x="2293938" y="3297238"/>
          <p14:tracePt t="39025" x="2336800" y="3297238"/>
          <p14:tracePt t="39042" x="2370138" y="3297238"/>
          <p14:tracePt t="39044" x="2379663" y="3297238"/>
          <p14:tracePt t="39060" x="2413000" y="3297238"/>
          <p14:tracePt t="39076" x="2446338" y="3297238"/>
          <p14:tracePt t="39077" x="2455863" y="3297238"/>
          <p14:tracePt t="39092" x="2481263" y="3297238"/>
          <p14:tracePt t="39094" x="2489200" y="3297238"/>
          <p14:tracePt t="39108" x="2532063" y="3297238"/>
          <p14:tracePt t="39125" x="2565400" y="3297238"/>
          <p14:tracePt t="39142" x="2582863" y="3297238"/>
          <p14:tracePt t="39143" x="2600325" y="3297238"/>
          <p14:tracePt t="39163" x="2616200" y="3297238"/>
          <p14:tracePt t="39182" x="2633663" y="3297238"/>
          <p14:tracePt t="39199" x="2641600" y="3297238"/>
          <p14:tracePt t="39211" x="2651125" y="3297238"/>
          <p14:tracePt t="39226" x="2659063" y="3297238"/>
          <p14:tracePt t="39242" x="2676525" y="3297238"/>
          <p14:tracePt t="39259" x="2693988" y="3297238"/>
          <p14:tracePt t="39372" x="2709863" y="3297238"/>
          <p14:tracePt t="40124" x="2735263" y="3297238"/>
          <p14:tracePt t="40135" x="2770188" y="3297238"/>
          <p14:tracePt t="40144" x="2795588" y="3297238"/>
          <p14:tracePt t="40146" x="2811463" y="3289300"/>
          <p14:tracePt t="40158" x="2820988" y="3289300"/>
          <p14:tracePt t="40160" x="2828925" y="3289300"/>
          <p14:tracePt t="40175" x="2846388" y="3289300"/>
          <p14:tracePt t="40197" x="2863850" y="3289300"/>
          <p14:tracePt t="40208" x="2871788" y="3289300"/>
          <p14:tracePt t="40210" x="2879725" y="3279775"/>
          <p14:tracePt t="40224" x="2897188" y="3271838"/>
          <p14:tracePt t="40242" x="2930525" y="3254375"/>
          <p14:tracePt t="40293" x="2940050" y="3254375"/>
          <p14:tracePt t="40310" x="2947988" y="3254375"/>
          <p14:tracePt t="40313" x="2955925" y="3254375"/>
          <p14:tracePt t="40316" x="2965450" y="3246438"/>
          <p14:tracePt t="40337" x="2973388" y="3246438"/>
          <p14:tracePt t="40344" x="2982913" y="3238500"/>
          <p14:tracePt t="40358" x="2998788" y="3238500"/>
          <p14:tracePt t="40376" x="3016250" y="3238500"/>
          <p14:tracePt t="40390" x="3041650" y="3221038"/>
          <p14:tracePt t="40407" x="3049588" y="3211513"/>
          <p14:tracePt t="40424" x="3074988" y="3211513"/>
          <p14:tracePt t="40442" x="3109913" y="3203575"/>
          <p14:tracePt t="40458" x="3127375" y="3195638"/>
          <p14:tracePt t="40476" x="3168650" y="3178175"/>
          <p14:tracePt t="40492" x="3178175" y="3178175"/>
          <p14:tracePt t="40494" x="3186113" y="3178175"/>
          <p14:tracePt t="40508" x="3203575" y="3178175"/>
          <p14:tracePt t="40510" x="3219450" y="3178175"/>
          <p14:tracePt t="40525" x="3228975" y="3178175"/>
          <p14:tracePt t="40528" x="3236913" y="3178175"/>
          <p14:tracePt t="40541" x="3244850" y="3178175"/>
          <p14:tracePt t="40545" x="3254375" y="3178175"/>
          <p14:tracePt t="40559" x="3262313" y="3178175"/>
          <p14:tracePt t="40588" x="3279775" y="3178175"/>
          <p14:tracePt t="41162" x="3297238" y="3178175"/>
          <p14:tracePt t="41174" x="3313113" y="3178175"/>
          <p14:tracePt t="41177" x="3330575" y="3178175"/>
          <p14:tracePt t="41185" x="3348038" y="3178175"/>
          <p14:tracePt t="41192" x="3373438" y="3178175"/>
          <p14:tracePt t="41207" x="3389313" y="3178175"/>
          <p14:tracePt t="41208" x="3406775" y="3178175"/>
          <p14:tracePt t="41224" x="3424238" y="3170238"/>
          <p14:tracePt t="41241" x="3441700" y="3170238"/>
          <p14:tracePt t="41258" x="3467100" y="3170238"/>
          <p14:tracePt t="41274" x="3482975" y="3170238"/>
          <p14:tracePt t="41276" x="3500438" y="3170238"/>
          <p14:tracePt t="41279" x="3508375" y="3170238"/>
          <p14:tracePt t="41292" x="3525838" y="3170238"/>
          <p14:tracePt t="41295" x="3551238" y="3170238"/>
          <p14:tracePt t="41307" x="3576638" y="3170238"/>
          <p14:tracePt t="41324" x="3619500" y="3160713"/>
          <p14:tracePt t="41340" x="3652838" y="3152775"/>
          <p14:tracePt t="41358" x="3687763" y="3144838"/>
          <p14:tracePt t="41374" x="3703638" y="3144838"/>
          <p14:tracePt t="41392" x="3729038" y="3144838"/>
          <p14:tracePt t="41409" x="3756025" y="3144838"/>
          <p14:tracePt t="41413" x="3763963" y="3144838"/>
          <p14:tracePt t="41417" x="3771900" y="3144838"/>
          <p14:tracePt t="41425" x="3781425" y="3144838"/>
          <p14:tracePt t="41428" x="3789363" y="3144838"/>
          <p14:tracePt t="41440" x="3797300" y="3144838"/>
          <p14:tracePt t="41441" x="3814763" y="3144838"/>
          <p14:tracePt t="41457" x="3840163" y="3144838"/>
          <p14:tracePt t="41474" x="3857625" y="3144838"/>
          <p14:tracePt t="41490" x="3883025" y="3144838"/>
          <p14:tracePt t="41507" x="3900488" y="3144838"/>
          <p14:tracePt t="41524" x="3916363" y="3144838"/>
          <p14:tracePt t="41542" x="3951288" y="3144838"/>
          <p14:tracePt t="41558" x="3967163" y="3144838"/>
          <p14:tracePt t="41575" x="3976688" y="3144838"/>
          <p14:tracePt t="41578" x="3984625" y="3144838"/>
          <p14:tracePt t="41600" x="3992563" y="3144838"/>
          <p14:tracePt t="41608" x="4002088" y="3144838"/>
          <p14:tracePt t="41628" x="4010025" y="3144838"/>
          <p14:tracePt t="41641" x="4027488" y="3144838"/>
          <p14:tracePt t="41642" x="4044950" y="3144838"/>
          <p14:tracePt t="41645" x="4052888" y="3144838"/>
          <p14:tracePt t="41657" x="4086225" y="3144838"/>
          <p14:tracePt t="41674" x="4146550" y="3144838"/>
          <p14:tracePt t="41675" x="4154488" y="3144838"/>
          <p14:tracePt t="41690" x="4197350" y="3144838"/>
          <p14:tracePt t="41691" x="4214813" y="3144838"/>
          <p14:tracePt t="41708" x="4222750" y="3152775"/>
          <p14:tracePt t="41724" x="4240213" y="3160713"/>
          <p14:tracePt t="41754" x="4256088" y="3160713"/>
          <p14:tracePt t="41763" x="4265613" y="3160713"/>
          <p14:tracePt t="41774" x="4273550" y="3160713"/>
          <p14:tracePt t="41776" x="4281488" y="3170238"/>
          <p14:tracePt t="41790" x="4291013" y="3178175"/>
          <p14:tracePt t="41816" x="4298950" y="3178175"/>
          <p14:tracePt t="41826" x="4316413" y="3178175"/>
          <p14:tracePt t="41845" x="4332288" y="3178175"/>
          <p14:tracePt t="41866" x="4349750" y="3178175"/>
          <p14:tracePt t="41877" x="4359275" y="3178175"/>
          <p14:tracePt t="41879" x="4367213" y="3178175"/>
          <p14:tracePt t="41891" x="4375150" y="3178175"/>
          <p14:tracePt t="41895" x="4384675" y="3178175"/>
          <p14:tracePt t="41898" x="4400550" y="3178175"/>
          <p14:tracePt t="41907" x="4418013" y="3178175"/>
          <p14:tracePt t="41912" x="4425950" y="3178175"/>
          <p14:tracePt t="41923" x="4468813" y="3178175"/>
          <p14:tracePt t="41940" x="4503738" y="3178175"/>
          <p14:tracePt t="41958" x="4545013" y="3178175"/>
          <p14:tracePt t="41974" x="4562475" y="3186113"/>
          <p14:tracePt t="41976" x="4570413" y="3195638"/>
          <p14:tracePt t="42000" x="4579938" y="3195638"/>
          <p14:tracePt t="42012" x="4595813" y="3195638"/>
          <p14:tracePt t="42025" x="4613275" y="3195638"/>
          <p14:tracePt t="42041" x="4630738" y="3195638"/>
          <p14:tracePt t="42059" x="4638675" y="3195638"/>
          <p14:tracePt t="42095" x="4656138" y="3195638"/>
          <p14:tracePt t="42102" x="4673600" y="3195638"/>
          <p14:tracePt t="42118" x="4681538" y="3195638"/>
          <p14:tracePt t="42130" x="4699000" y="3195638"/>
          <p14:tracePt t="42154" x="4706938" y="3195638"/>
          <p14:tracePt t="42186" x="4724400" y="3195638"/>
          <p14:tracePt t="42195" x="4732338" y="3186113"/>
          <p14:tracePt t="42209" x="4765675" y="3186113"/>
          <p14:tracePt t="42224" x="4775200" y="3178175"/>
          <p14:tracePt t="42225" x="4783138" y="3178175"/>
          <p14:tracePt t="42240" x="4826000" y="3170238"/>
          <p14:tracePt t="42256" x="4876800" y="3160713"/>
          <p14:tracePt t="42273" x="4910138" y="3160713"/>
          <p14:tracePt t="42290" x="4935538" y="3160713"/>
          <p14:tracePt t="42291" x="4945063" y="3160713"/>
          <p14:tracePt t="42307" x="4987925" y="3160713"/>
          <p14:tracePt t="42324" x="5046663" y="3160713"/>
          <p14:tracePt t="42326" x="5072063" y="3160713"/>
          <p14:tracePt t="42341" x="5114925" y="3160713"/>
          <p14:tracePt t="42343" x="5132388" y="3160713"/>
          <p14:tracePt t="42358" x="5183188" y="3160713"/>
          <p14:tracePt t="42373" x="5224463" y="3160713"/>
          <p14:tracePt t="42392" x="5249863" y="3160713"/>
          <p14:tracePt t="42408" x="5259388" y="3160713"/>
          <p14:tracePt t="42429" x="5276850" y="3160713"/>
          <p14:tracePt t="42452" x="5284788" y="3160713"/>
          <p14:tracePt t="42457" x="5292725" y="3160713"/>
          <p14:tracePt t="42510" x="5310188" y="3160713"/>
          <p14:tracePt t="42586" x="5318125" y="3160713"/>
          <p14:tracePt t="42622" x="5318125" y="3170238"/>
          <p14:tracePt t="42740" x="5327650" y="3170238"/>
          <p14:tracePt t="42748" x="5335588" y="3178175"/>
          <p14:tracePt t="42759" x="5335588" y="3186113"/>
          <p14:tracePt t="42763" x="5343525" y="3186113"/>
          <p14:tracePt t="42778" x="5353050" y="3186113"/>
          <p14:tracePt t="42816" x="5360988" y="3186113"/>
          <p14:tracePt t="42845" x="5378450" y="3195638"/>
          <p14:tracePt t="42854" x="5386388" y="3203575"/>
          <p14:tracePt t="42868" x="5394325" y="3203575"/>
          <p14:tracePt t="42875" x="5403850" y="3203575"/>
          <p14:tracePt t="42890" x="5421313" y="3203575"/>
          <p14:tracePt t="42906" x="5437188" y="3203575"/>
          <p14:tracePt t="42927" x="5454650" y="3203575"/>
          <p14:tracePt t="42941" x="5462588" y="3203575"/>
          <p14:tracePt t="42957" x="5480050" y="3203575"/>
          <p14:tracePt t="42974" x="5505450" y="3203575"/>
          <p14:tracePt t="42990" x="5513388" y="3203575"/>
          <p14:tracePt t="43006" x="5530850" y="3203575"/>
          <p14:tracePt t="43008" x="5538788" y="3203575"/>
          <p14:tracePt t="43025" x="5548313" y="3203575"/>
          <p14:tracePt t="43045" x="5556250" y="3195638"/>
          <p14:tracePt t="43061" x="5565775" y="3195638"/>
          <p14:tracePt t="43076" x="5573713" y="3195638"/>
          <p14:tracePt t="43093" x="5581650" y="3195638"/>
          <p14:tracePt t="43118" x="5599113" y="3195638"/>
          <p14:tracePt t="43131" x="5607050" y="3195638"/>
          <p14:tracePt t="43140" x="5616575" y="3195638"/>
          <p14:tracePt t="43156" x="5641975" y="3195638"/>
          <p14:tracePt t="43173" x="5657850" y="3195638"/>
          <p14:tracePt t="43190" x="5675313" y="3195638"/>
          <p14:tracePt t="43207" x="5692775" y="3195638"/>
          <p14:tracePt t="43225" x="5708650" y="3195638"/>
          <p14:tracePt t="43230" x="5718175" y="3195638"/>
          <p14:tracePt t="43233" x="5726113" y="3195638"/>
          <p14:tracePt t="43248" x="5735638" y="3195638"/>
          <p14:tracePt t="43261" x="5743575" y="3195638"/>
          <p14:tracePt t="43272" x="5751513" y="3195638"/>
          <p14:tracePt t="50606" x="5761038" y="3195638"/>
          <p14:tracePt t="50643" x="5768975" y="3195638"/>
          <p14:tracePt t="50654" x="5776913" y="3186113"/>
          <p14:tracePt t="50657" x="5786438" y="3186113"/>
          <p14:tracePt t="50660" x="5802313" y="3186113"/>
          <p14:tracePt t="50664" x="5802313" y="3178175"/>
          <p14:tracePt t="50669" x="5819775" y="3170238"/>
          <p14:tracePt t="50684" x="5837238" y="3160713"/>
          <p14:tracePt t="50701" x="5845175" y="3152775"/>
          <p14:tracePt t="50718" x="5853113" y="3144838"/>
          <p14:tracePt t="50719" x="5862638" y="3144838"/>
          <p14:tracePt t="50735" x="5880100" y="3135313"/>
          <p14:tracePt t="50792" x="5880100" y="3127375"/>
          <p14:tracePt t="50799" x="5905500" y="3127375"/>
          <p14:tracePt t="50807" x="5913438" y="3127375"/>
          <p14:tracePt t="50808" x="5930900" y="3127375"/>
          <p14:tracePt t="50818" x="5956300" y="3127375"/>
          <p14:tracePt t="50820" x="5964238" y="3127375"/>
          <p14:tracePt t="50836" x="6024563" y="3127375"/>
          <p14:tracePt t="50852" x="6040438" y="3127375"/>
          <p14:tracePt t="50869" x="6057900" y="3127375"/>
          <p14:tracePt t="50873" x="6075363" y="3127375"/>
          <p14:tracePt t="50885" x="6091238" y="3127375"/>
          <p14:tracePt t="50901" x="6126163" y="3127375"/>
          <p14:tracePt t="50906" x="6134100" y="3127375"/>
          <p14:tracePt t="50918" x="6167438" y="3127375"/>
          <p14:tracePt t="50919" x="6176963" y="3127375"/>
          <p14:tracePt t="50935" x="6227763" y="3127375"/>
          <p14:tracePt t="50952" x="6235700" y="3127375"/>
          <p14:tracePt t="51012" x="6245225" y="3135313"/>
          <p14:tracePt t="51037" x="6261100" y="3135313"/>
          <p14:tracePt t="51254" x="6261100" y="3144838"/>
          <p14:tracePt t="51302" x="6253163" y="3144838"/>
          <p14:tracePt t="51318" x="6245225" y="3144838"/>
          <p14:tracePt t="51325" x="6235700" y="3144838"/>
          <p14:tracePt t="51334" x="6219825" y="3144838"/>
          <p14:tracePt t="51336" x="6210300" y="3144838"/>
          <p14:tracePt t="51351" x="6202363" y="3144838"/>
          <p14:tracePt t="51367" x="6184900" y="3144838"/>
          <p14:tracePt t="51370" x="6176963" y="3144838"/>
          <p14:tracePt t="51390" x="6167438" y="3144838"/>
          <p14:tracePt t="51403" x="6159500" y="3144838"/>
          <p14:tracePt t="51419" x="6151563" y="3144838"/>
          <p14:tracePt t="51421" x="6134100" y="3144838"/>
          <p14:tracePt t="51435" x="6126163" y="3144838"/>
          <p14:tracePt t="51436" x="6116638" y="3144838"/>
          <p14:tracePt t="51451" x="6100763" y="3127375"/>
          <p14:tracePt t="51468" x="6083300" y="3127375"/>
          <p14:tracePt t="51485" x="6057900" y="3127375"/>
          <p14:tracePt t="51486" x="6040438" y="3127375"/>
          <p14:tracePt t="51502" x="6007100" y="3127375"/>
          <p14:tracePt t="51505" x="5997575" y="3127375"/>
          <p14:tracePt t="51518" x="5956300" y="3127375"/>
          <p14:tracePt t="51521" x="5938838" y="3127375"/>
          <p14:tracePt t="51523" x="5930900" y="3127375"/>
          <p14:tracePt t="51534" x="5913438" y="3127375"/>
          <p14:tracePt t="51536" x="5895975" y="3127375"/>
          <p14:tracePt t="51539" x="5880100" y="3127375"/>
          <p14:tracePt t="51551" x="5862638" y="3127375"/>
          <p14:tracePt t="51555" x="5853113" y="3127375"/>
          <p14:tracePt t="51569" x="5827713" y="3127375"/>
          <p14:tracePt t="51571" x="5819775" y="3127375"/>
          <p14:tracePt t="51585" x="5802313" y="3119438"/>
          <p14:tracePt t="51586" x="5794375" y="3119438"/>
          <p14:tracePt t="51602" x="5768975" y="3119438"/>
          <p14:tracePt t="51617" x="5743575" y="3119438"/>
          <p14:tracePt t="51619" x="5735638" y="3119438"/>
          <p14:tracePt t="51634" x="5692775" y="3119438"/>
          <p14:tracePt t="51636" x="5683250" y="3119438"/>
          <p14:tracePt t="51652" x="5649913" y="3119438"/>
          <p14:tracePt t="51667" x="5624513" y="3119438"/>
          <p14:tracePt t="51684" x="5599113" y="3119438"/>
          <p14:tracePt t="51685" x="5591175" y="3119438"/>
          <p14:tracePt t="51701" x="5556250" y="3119438"/>
          <p14:tracePt t="51718" x="5513388" y="3109913"/>
          <p14:tracePt t="51721" x="5497513" y="3109913"/>
          <p14:tracePt t="51723" x="5480050" y="3109913"/>
          <p14:tracePt t="51735" x="5454650" y="3119438"/>
          <p14:tracePt t="51736" x="5421313" y="3127375"/>
          <p14:tracePt t="51739" x="5403850" y="3135313"/>
          <p14:tracePt t="51751" x="5360988" y="3135313"/>
          <p14:tracePt t="51767" x="5310188" y="3144838"/>
          <p14:tracePt t="51784" x="5259388" y="3160713"/>
          <p14:tracePt t="51785" x="5249863" y="3160713"/>
          <p14:tracePt t="51802" x="5183188" y="3178175"/>
          <p14:tracePt t="51817" x="5114925" y="3195638"/>
          <p14:tracePt t="51818" x="5089525" y="3203575"/>
          <p14:tracePt t="51834" x="4953000" y="3246438"/>
          <p14:tracePt t="51836" x="4927600" y="3263900"/>
          <p14:tracePt t="51852" x="4843463" y="3297238"/>
          <p14:tracePt t="51867" x="4783138" y="3305175"/>
          <p14:tracePt t="51869" x="4775200" y="3314700"/>
          <p14:tracePt t="51884" x="4740275" y="3322638"/>
          <p14:tracePt t="51885" x="4732338" y="3322638"/>
          <p14:tracePt t="51925" x="4724400" y="3330575"/>
          <p14:tracePt t="52038" x="4724400" y="3348038"/>
          <p14:tracePt t="52050" x="4724400" y="3355975"/>
          <p14:tracePt t="52060" x="4724400" y="3365500"/>
          <p14:tracePt t="52069" x="4724400" y="3373438"/>
          <p14:tracePt t="52084" x="4724400" y="3382963"/>
          <p14:tracePt t="52085" x="4732338" y="3390900"/>
          <p14:tracePt t="52100" x="4740275" y="3408363"/>
          <p14:tracePt t="52117" x="4757738" y="3424238"/>
          <p14:tracePt t="52134" x="4783138" y="3449638"/>
          <p14:tracePt t="52135" x="4791075" y="3459163"/>
          <p14:tracePt t="52151" x="4833938" y="3484563"/>
          <p14:tracePt t="52167" x="4868863" y="3509963"/>
          <p14:tracePt t="52171" x="4884738" y="3517900"/>
          <p14:tracePt t="52174" x="4894263" y="3517900"/>
          <p14:tracePt t="52184" x="4910138" y="3535363"/>
          <p14:tracePt t="52186" x="4919663" y="3552825"/>
          <p14:tracePt t="52201" x="4945063" y="3568700"/>
          <p14:tracePt t="52202" x="4953000" y="3568700"/>
          <p14:tracePt t="52217" x="4995863" y="3594100"/>
          <p14:tracePt t="52233" x="5046663" y="3594100"/>
          <p14:tracePt t="52236" x="5064125" y="3603625"/>
          <p14:tracePt t="52250" x="5114925" y="3611563"/>
          <p14:tracePt t="52252" x="5140325" y="3611563"/>
          <p14:tracePt t="52268" x="5216525" y="3611563"/>
          <p14:tracePt t="52284" x="5302250" y="3603625"/>
          <p14:tracePt t="52285" x="5327650" y="3603625"/>
          <p14:tracePt t="52300" x="5394325" y="3578225"/>
          <p14:tracePt t="52302" x="5421313" y="3568700"/>
          <p14:tracePt t="52317" x="5513388" y="3543300"/>
          <p14:tracePt t="52334" x="5599113" y="3527425"/>
          <p14:tracePt t="52336" x="5624513" y="3517900"/>
          <p14:tracePt t="52351" x="5692775" y="3509963"/>
          <p14:tracePt t="52355" x="5735638" y="3509963"/>
          <p14:tracePt t="52358" x="5761038" y="3509963"/>
          <p14:tracePt t="52367" x="5794375" y="3509963"/>
          <p14:tracePt t="52371" x="5811838" y="3509963"/>
          <p14:tracePt t="52384" x="5870575" y="3502025"/>
          <p14:tracePt t="52385" x="5880100" y="3492500"/>
          <p14:tracePt t="52400" x="5930900" y="3492500"/>
          <p14:tracePt t="52402" x="5946775" y="3484563"/>
          <p14:tracePt t="52418" x="6007100" y="3475038"/>
          <p14:tracePt t="52434" x="6057900" y="3459163"/>
          <p14:tracePt t="52436" x="6108700" y="3441700"/>
          <p14:tracePt t="52453" x="6219825" y="3424238"/>
          <p14:tracePt t="52467" x="6311900" y="3408363"/>
          <p14:tracePt t="52469" x="6338888" y="3408363"/>
          <p14:tracePt t="52484" x="6430963" y="3408363"/>
          <p14:tracePt t="52485" x="6465888" y="3408363"/>
          <p14:tracePt t="52489" x="6491288" y="3408363"/>
          <p14:tracePt t="52501" x="6575425" y="3408363"/>
          <p14:tracePt t="52517" x="6653213" y="3390900"/>
          <p14:tracePt t="52534" x="6719888" y="3390900"/>
          <p14:tracePt t="52537" x="6745288" y="3390900"/>
          <p14:tracePt t="52539" x="6762750" y="3390900"/>
          <p14:tracePt t="52550" x="6831013" y="3390900"/>
          <p14:tracePt t="52567" x="6932613" y="3390900"/>
          <p14:tracePt t="52584" x="7162800" y="3390900"/>
          <p14:tracePt t="52586" x="7239000" y="3382963"/>
          <p14:tracePt t="52602" x="7527925" y="3382963"/>
          <p14:tracePt t="52619" x="7697788" y="3382963"/>
          <p14:tracePt t="52621" x="7766050" y="3382963"/>
          <p14:tracePt t="52625" x="7842250" y="3382963"/>
          <p14:tracePt t="52626" x="7900988" y="3382963"/>
          <p14:tracePt t="52634" x="7943850" y="3382963"/>
          <p14:tracePt t="52636" x="7994650" y="3382963"/>
          <p14:tracePt t="52650" x="8189913" y="3382963"/>
          <p14:tracePt t="52652" x="8232775" y="3382963"/>
          <p14:tracePt t="52668" x="8351838" y="3382963"/>
          <p14:tracePt t="52684" x="8420100" y="3382963"/>
          <p14:tracePt t="52685" x="8428038" y="3382963"/>
          <p14:tracePt t="52701" x="8462963" y="3382963"/>
          <p14:tracePt t="52702" x="8478838" y="3382963"/>
          <p14:tracePt t="52705" x="8488363" y="3382963"/>
          <p14:tracePt t="52717" x="8513763" y="3382963"/>
          <p14:tracePt t="52721" x="8521700" y="3382963"/>
          <p14:tracePt t="52735" x="8539163" y="3382963"/>
          <p14:tracePt t="52750" x="8564563" y="3382963"/>
          <p14:tracePt t="52767" x="8589963" y="3390900"/>
          <p14:tracePt t="52784" x="8623300" y="3398838"/>
          <p14:tracePt t="52786" x="8632825" y="3398838"/>
          <p14:tracePt t="52801" x="8683625" y="3398838"/>
          <p14:tracePt t="52802" x="8699500" y="3398838"/>
          <p14:tracePt t="52818" x="8810625" y="3382963"/>
          <p14:tracePt t="52834" x="8972550" y="3355975"/>
          <p14:tracePt t="52850" x="9236075" y="3355975"/>
          <p14:tracePt t="52852" x="9294813" y="3355975"/>
          <p14:tracePt t="52868" x="9447213" y="3355975"/>
          <p14:tracePt t="52884" x="9523413" y="3355975"/>
          <p14:tracePt t="52885" x="9532938" y="3355975"/>
          <p14:tracePt t="52890" x="9550400" y="3355975"/>
          <p14:tracePt t="52900" x="9575800" y="3355975"/>
          <p14:tracePt t="52901" x="9583738" y="3355975"/>
          <p14:tracePt t="52917" x="9601200" y="3365500"/>
          <p14:tracePt t="52944" x="9617075" y="3365500"/>
          <p14:tracePt t="55043" x="9626600" y="3365500"/>
          <p14:tracePt t="55417" x="9634538" y="3365500"/>
          <p14:tracePt t="55496" x="9626600" y="3365500"/>
          <p14:tracePt t="55507" x="9601200" y="3382963"/>
          <p14:tracePt t="55510" x="9583738" y="3382963"/>
          <p14:tracePt t="55517" x="9558338" y="3408363"/>
          <p14:tracePt t="55532" x="9523413" y="3433763"/>
          <p14:tracePt t="55533" x="9507538" y="3441700"/>
          <p14:tracePt t="55548" x="9456738" y="3475038"/>
          <p14:tracePt t="55564" x="9396413" y="3509963"/>
          <p14:tracePt t="55581" x="9363075" y="3543300"/>
          <p14:tracePt t="55598" x="9312275" y="3578225"/>
          <p14:tracePt t="55615" x="9286875" y="3578225"/>
          <p14:tracePt t="55619" x="9269413" y="3578225"/>
          <p14:tracePt t="55632" x="9244013" y="3578225"/>
          <p14:tracePt t="55635" x="9236075" y="3578225"/>
          <p14:tracePt t="55651" x="9193213" y="3578225"/>
          <p14:tracePt t="55667" x="9175750" y="3578225"/>
          <p14:tracePt t="55671" x="9158288" y="3578225"/>
          <p14:tracePt t="55682" x="9142413" y="3578225"/>
          <p14:tracePt t="55683" x="9117013" y="3578225"/>
          <p14:tracePt t="55698" x="9082088" y="3578225"/>
          <p14:tracePt t="55700" x="9048750" y="3578225"/>
          <p14:tracePt t="55715" x="8937625" y="3611563"/>
          <p14:tracePt t="55731" x="8843963" y="3636963"/>
          <p14:tracePt t="55733" x="8810625" y="3646488"/>
          <p14:tracePt t="55748" x="8716963" y="3671888"/>
          <p14:tracePt t="55749" x="8683625" y="3679825"/>
          <p14:tracePt t="55765" x="8539163" y="3730625"/>
          <p14:tracePt t="55782" x="8478838" y="3756025"/>
          <p14:tracePt t="55785" x="8445500" y="3763963"/>
          <p14:tracePt t="55798" x="8318500" y="3798888"/>
          <p14:tracePt t="55800" x="8283575" y="3806825"/>
          <p14:tracePt t="55815" x="8139113" y="3849688"/>
          <p14:tracePt t="55832" x="7994650" y="3900488"/>
          <p14:tracePt t="55834" x="7969250" y="3900488"/>
          <p14:tracePt t="55848" x="7910513" y="3908425"/>
          <p14:tracePt t="55865" x="7885113" y="3917950"/>
          <p14:tracePt t="55867" x="7867650" y="3917950"/>
          <p14:tracePt t="55883" x="7842250" y="3935413"/>
          <p14:tracePt t="55898" x="7807325" y="3943350"/>
          <p14:tracePt t="55900" x="7807325" y="3951288"/>
          <p14:tracePt t="55915" x="7773988" y="3968750"/>
          <p14:tracePt t="55932" x="7748588" y="3976688"/>
          <p14:tracePt t="55952" x="7731125" y="3986213"/>
          <p14:tracePt t="56016" x="7715250" y="3994150"/>
          <p14:tracePt t="62941" x="7697788" y="3994150"/>
          <p14:tracePt t="62950" x="7697788" y="4002088"/>
          <p14:tracePt t="62966" x="7680325" y="4011613"/>
          <p14:tracePt t="62982" x="7672388" y="4011613"/>
          <p14:tracePt t="62998" x="7662863" y="4011613"/>
          <p14:tracePt t="63028" x="7654925" y="4019550"/>
          <p14:tracePt t="63052" x="7646988" y="4019550"/>
          <p14:tracePt t="63093" x="7637463" y="4019550"/>
          <p14:tracePt t="63109" x="7621588" y="4019550"/>
          <p14:tracePt t="63143" x="7604125" y="4027488"/>
          <p14:tracePt t="63170" x="7586663" y="4027488"/>
          <p14:tracePt t="63179" x="7578725" y="4044950"/>
          <p14:tracePt t="63186" x="7545388" y="4070350"/>
          <p14:tracePt t="63193" x="7527925" y="4070350"/>
          <p14:tracePt t="63193" x="7518400" y="4079875"/>
          <p14:tracePt t="63210" x="7477125" y="4079875"/>
          <p14:tracePt t="63228" x="7373938" y="4105275"/>
          <p14:tracePt t="63244" x="7315200" y="4113213"/>
          <p14:tracePt t="63245" x="7307263" y="4121150"/>
          <p14:tracePt t="63261" x="7239000" y="4146550"/>
          <p14:tracePt t="63262" x="7221538" y="4146550"/>
          <p14:tracePt t="63265" x="7213600" y="4146550"/>
          <p14:tracePt t="63277" x="7178675" y="4156075"/>
          <p14:tracePt t="63294" x="7127875" y="4156075"/>
          <p14:tracePt t="63296" x="7112000" y="4164013"/>
          <p14:tracePt t="63311" x="7077075" y="4171950"/>
          <p14:tracePt t="63328" x="7051675" y="4171950"/>
          <p14:tracePt t="63329" x="7034213" y="4171950"/>
          <p14:tracePt t="63344" x="7008813" y="4189413"/>
          <p14:tracePt t="63346" x="7000875" y="4189413"/>
          <p14:tracePt t="63360" x="6975475" y="4197350"/>
          <p14:tracePt t="63378" x="6932613" y="4197350"/>
          <p14:tracePt t="63394" x="6899275" y="4206875"/>
          <p14:tracePt t="63395" x="6889750" y="4206875"/>
          <p14:tracePt t="63410" x="6848475" y="4206875"/>
          <p14:tracePt t="63412" x="6831013" y="4206875"/>
          <p14:tracePt t="63427" x="6745288" y="4206875"/>
          <p14:tracePt t="63431" x="6719888" y="4206875"/>
          <p14:tracePt t="63433" x="6686550" y="4206875"/>
          <p14:tracePt t="63445" x="6635750" y="4206875"/>
          <p14:tracePt t="63446" x="6600825" y="4206875"/>
          <p14:tracePt t="63462" x="6516688" y="4206875"/>
          <p14:tracePt t="63466" x="6465888" y="4206875"/>
          <p14:tracePt t="63477" x="6380163" y="4206875"/>
          <p14:tracePt t="63494" x="6296025" y="4206875"/>
          <p14:tracePt t="63497" x="6278563" y="4206875"/>
          <p14:tracePt t="63510" x="6227763" y="4206875"/>
          <p14:tracePt t="63512" x="6210300" y="4206875"/>
          <p14:tracePt t="63528" x="6142038" y="4206875"/>
          <p14:tracePt t="63544" x="6075363" y="4206875"/>
          <p14:tracePt t="63547" x="6040438" y="4206875"/>
          <p14:tracePt t="63561" x="5972175" y="4232275"/>
          <p14:tracePt t="63562" x="5938838" y="4232275"/>
          <p14:tracePt t="63578" x="5827713" y="4257675"/>
          <p14:tracePt t="63593" x="5751513" y="4257675"/>
          <p14:tracePt t="63595" x="5718175" y="4257675"/>
          <p14:tracePt t="63610" x="5632450" y="4257675"/>
          <p14:tracePt t="63611" x="5599113" y="4257675"/>
          <p14:tracePt t="63627" x="5480050" y="4257675"/>
          <p14:tracePt t="63644" x="5327650" y="4265613"/>
          <p14:tracePt t="63645" x="5284788" y="4275138"/>
          <p14:tracePt t="63660" x="5148263" y="4291013"/>
          <p14:tracePt t="63662" x="5089525" y="4291013"/>
          <p14:tracePt t="63676" x="4910138" y="4291013"/>
          <p14:tracePt t="63693" x="4714875" y="4291013"/>
          <p14:tracePt t="63710" x="4519613" y="4291013"/>
          <p14:tracePt t="63712" x="4476750" y="4291013"/>
          <p14:tracePt t="63728" x="4316413" y="4291013"/>
          <p14:tracePt t="63743" x="4146550" y="4291013"/>
          <p14:tracePt t="63746" x="4086225" y="4291013"/>
          <p14:tracePt t="63760" x="3873500" y="4291013"/>
          <p14:tracePt t="63762" x="3797300" y="4291013"/>
          <p14:tracePt t="63777" x="3457575" y="4291013"/>
          <p14:tracePt t="63793" x="3160713" y="4291013"/>
          <p14:tracePt t="63795" x="3074988" y="4291013"/>
          <p14:tracePt t="63810" x="2795588" y="4291013"/>
          <p14:tracePt t="63811" x="2709863" y="4291013"/>
          <p14:tracePt t="63826" x="2405063" y="4291013"/>
          <p14:tracePt t="63844" x="2149475" y="4283075"/>
          <p14:tracePt t="63845" x="2073275" y="4283075"/>
          <p14:tracePt t="63861" x="1885950" y="4249738"/>
          <p14:tracePt t="63863" x="1827213" y="4240213"/>
          <p14:tracePt t="63866" x="1766888" y="4232275"/>
          <p14:tracePt t="63877" x="1614488" y="4224338"/>
          <p14:tracePt t="63894" x="1546225" y="4206875"/>
          <p14:tracePt t="63896" x="1528763" y="4197350"/>
          <p14:tracePt t="63910" x="1512888" y="4181475"/>
          <p14:tracePt t="64040" x="1512888" y="4171950"/>
          <p14:tracePt t="64058" x="1512888" y="4164013"/>
          <p14:tracePt t="64065" x="1512888" y="4156075"/>
          <p14:tracePt t="64080" x="1520825" y="4156075"/>
          <p14:tracePt t="64096" x="1528763" y="4146550"/>
          <p14:tracePt t="64137" x="1538288" y="4146550"/>
          <p14:tracePt t="64154" x="1546225" y="4146550"/>
          <p14:tracePt t="64170" x="1563688" y="4146550"/>
          <p14:tracePt t="64182" x="1563688" y="4138613"/>
          <p14:tracePt t="64194" x="1579563" y="4138613"/>
          <p14:tracePt t="64205" x="1606550" y="4121150"/>
          <p14:tracePt t="64217" x="1614488" y="4121150"/>
          <p14:tracePt t="64226" x="1639888" y="4105275"/>
          <p14:tracePt t="64244" x="1698625" y="4095750"/>
          <p14:tracePt t="64260" x="1766888" y="4079875"/>
          <p14:tracePt t="64262" x="1801813" y="4079875"/>
          <p14:tracePt t="64276" x="1928813" y="4079875"/>
          <p14:tracePt t="64293" x="2065338" y="4079875"/>
          <p14:tracePt t="64309" x="2166938" y="4079875"/>
          <p14:tracePt t="64312" x="2182813" y="4079875"/>
          <p14:tracePt t="64327" x="2235200" y="4079875"/>
          <p14:tracePt t="64329" x="2251075" y="4079875"/>
          <p14:tracePt t="64344" x="2293938" y="4079875"/>
          <p14:tracePt t="64348" x="2311400" y="4079875"/>
          <p14:tracePt t="64364" x="2362200" y="4079875"/>
          <p14:tracePt t="64369" x="2370138" y="4079875"/>
          <p14:tracePt t="64376" x="2379663" y="4079875"/>
          <p14:tracePt t="64378" x="2395538" y="4079875"/>
          <p14:tracePt t="64394" x="2430463" y="4079875"/>
          <p14:tracePt t="64410" x="2446338" y="4079875"/>
          <p14:tracePt t="64412" x="2455863" y="4079875"/>
          <p14:tracePt t="64426" x="2497138" y="4095750"/>
          <p14:tracePt t="64444" x="2540000" y="4105275"/>
          <p14:tracePt t="64446" x="2557463" y="4105275"/>
          <p14:tracePt t="64449" x="2582863" y="4113213"/>
          <p14:tracePt t="64460" x="2625725" y="4121150"/>
          <p14:tracePt t="64462" x="2651125" y="4130675"/>
          <p14:tracePt t="64476" x="2735263" y="4146550"/>
          <p14:tracePt t="64493" x="2786063" y="4164013"/>
          <p14:tracePt t="64510" x="2828925" y="4171950"/>
          <p14:tracePt t="64512" x="2838450" y="4181475"/>
          <p14:tracePt t="64526" x="2863850" y="4181475"/>
          <p14:tracePt t="64543" x="2879725" y="4189413"/>
          <p14:tracePt t="65354" x="2889250" y="4189413"/>
          <p14:tracePt t="65374" x="2897188" y="4189413"/>
          <p14:tracePt t="65386" x="2905125" y="4189413"/>
          <p14:tracePt t="65408" x="2914650" y="4189413"/>
          <p14:tracePt t="65418" x="2922588" y="4189413"/>
          <p14:tracePt t="65446" x="2930525" y="4189413"/>
          <p14:tracePt t="65495" x="2947988" y="4189413"/>
          <p14:tracePt t="65519" x="2955925" y="4189413"/>
          <p14:tracePt t="65544" x="2973388" y="4189413"/>
          <p14:tracePt t="65566" x="2990850" y="4189413"/>
          <p14:tracePt t="65594" x="2990850" y="4181475"/>
          <p14:tracePt t="65609" x="2998788" y="4171950"/>
          <p14:tracePt t="65618" x="3008313" y="4171950"/>
          <p14:tracePt t="65651" x="3016250" y="4171950"/>
          <p14:tracePt t="65678" x="3024188" y="4171950"/>
          <p14:tracePt t="65691" x="3033713" y="4171950"/>
          <p14:tracePt t="65699" x="3041650" y="4171950"/>
          <p14:tracePt t="65710" x="3059113" y="4171950"/>
          <p14:tracePt t="65728" x="3074988" y="4171950"/>
          <p14:tracePt t="65745" x="3084513" y="4171950"/>
          <p14:tracePt t="65760" x="3092450" y="4171950"/>
          <p14:tracePt t="65978" x="3100388" y="4171950"/>
          <p14:tracePt t="66190" x="3109913" y="4171950"/>
          <p14:tracePt t="66222" x="3117850" y="4171950"/>
          <p14:tracePt t="66235" x="3135313" y="4171950"/>
          <p14:tracePt t="66260" x="3152775" y="4171950"/>
          <p14:tracePt t="66284" x="3160713" y="4171950"/>
          <p14:tracePt t="66314" x="3168650" y="4164013"/>
          <p14:tracePt t="66319" x="3178175" y="4156075"/>
          <p14:tracePt t="66708" x="3186113" y="4156075"/>
          <p14:tracePt t="67060" x="3194050" y="4156075"/>
          <p14:tracePt t="67084" x="3203575" y="4156075"/>
          <p14:tracePt t="67114" x="3211513" y="4146550"/>
          <p14:tracePt t="67136" x="3228975" y="4146550"/>
          <p14:tracePt t="67170" x="3244850" y="4146550"/>
          <p14:tracePt t="67194" x="3254375" y="4138613"/>
          <p14:tracePt t="67206" x="3262313" y="4130675"/>
          <p14:tracePt t="67222" x="3270250" y="4130675"/>
          <p14:tracePt t="67225" x="3279775" y="4130675"/>
          <p14:tracePt t="67241" x="3287713" y="4130675"/>
          <p14:tracePt t="67259" x="3305175" y="4130675"/>
          <p14:tracePt t="67297" x="3313113" y="4130675"/>
          <p14:tracePt t="67305" x="3322638" y="4130675"/>
          <p14:tracePt t="67320" x="3330575" y="4130675"/>
          <p14:tracePt t="67332" x="3338513" y="4130675"/>
          <p14:tracePt t="67346" x="3348038" y="4130675"/>
          <p14:tracePt t="67365" x="3355975" y="4130675"/>
          <p14:tracePt t="67375" x="3373438" y="4130675"/>
          <p14:tracePt t="67413" x="3389313" y="4130675"/>
          <p14:tracePt t="67478" x="3398838" y="4130675"/>
          <p14:tracePt t="67498" x="3406775" y="4130675"/>
          <p14:tracePt t="67516" x="3414713" y="4130675"/>
          <p14:tracePt t="67540" x="3424238" y="4130675"/>
          <p14:tracePt t="67563" x="3432175" y="4130675"/>
          <p14:tracePt t="67585" x="3449638" y="4130675"/>
          <p14:tracePt t="67614" x="3467100" y="4130675"/>
          <p14:tracePt t="67626" x="3475038" y="4130675"/>
          <p14:tracePt t="67648" x="3482975" y="4130675"/>
          <p14:tracePt t="67687" x="3492500" y="4130675"/>
          <p14:tracePt t="67716" x="3500438" y="4130675"/>
          <p14:tracePt t="67720" x="3508375" y="4138613"/>
          <p14:tracePt t="67754" x="3517900" y="4138613"/>
          <p14:tracePt t="67784" x="3525838" y="4146550"/>
          <p14:tracePt t="67807" x="3525838" y="4156075"/>
          <p14:tracePt t="67812" x="3533775" y="4164013"/>
          <p14:tracePt t="67826" x="3543300" y="4164013"/>
          <p14:tracePt t="67842" x="3559175" y="4164013"/>
          <p14:tracePt t="67858" x="3576638" y="4164013"/>
          <p14:tracePt t="67884" x="3594100" y="4164013"/>
          <p14:tracePt t="67897" x="3602038" y="4164013"/>
          <p14:tracePt t="67908" x="3602038" y="4171950"/>
          <p14:tracePt t="67925" x="3611563" y="4181475"/>
          <p14:tracePt t="67928" x="3619500" y="4181475"/>
          <p14:tracePt t="67941" x="3627438" y="4181475"/>
          <p14:tracePt t="67958" x="3644900" y="4189413"/>
          <p14:tracePt t="67975" x="3670300" y="4189413"/>
          <p14:tracePt t="67991" x="3687763" y="4189413"/>
          <p14:tracePt t="68009" x="3713163" y="4181475"/>
          <p14:tracePt t="68011" x="3729038" y="4164013"/>
          <p14:tracePt t="68025" x="3738563" y="4156075"/>
          <p14:tracePt t="68026" x="3746500" y="4156075"/>
          <p14:tracePt t="68041" x="3756025" y="4156075"/>
          <p14:tracePt t="68057" x="3771900" y="4156075"/>
          <p14:tracePt t="68074" x="3789363" y="4156075"/>
          <p14:tracePt t="68092" x="3814763" y="4156075"/>
          <p14:tracePt t="68108" x="3822700" y="4138613"/>
          <p14:tracePt t="68125" x="3832225" y="4138613"/>
          <p14:tracePt t="68141" x="3840163" y="4138613"/>
          <p14:tracePt t="68163" x="3848100" y="4138613"/>
          <p14:tracePt t="68175" x="3857625" y="4130675"/>
          <p14:tracePt t="68190" x="3865563" y="4130675"/>
          <p14:tracePt t="68207" x="3900488" y="4130675"/>
          <p14:tracePt t="68224" x="3908425" y="4121150"/>
          <p14:tracePt t="68247" x="3916363" y="4121150"/>
          <p14:tracePt t="68318" x="3925888" y="4113213"/>
          <p14:tracePt t="68502" x="3916363" y="4113213"/>
          <p14:tracePt t="68515" x="3908425" y="4113213"/>
          <p14:tracePt t="68518" x="3890963" y="4113213"/>
          <p14:tracePt t="68528" x="3873500" y="4113213"/>
          <p14:tracePt t="68541" x="3848100" y="4113213"/>
          <p14:tracePt t="68557" x="3822700" y="4113213"/>
          <p14:tracePt t="68573" x="3781425" y="4113213"/>
          <p14:tracePt t="68590" x="3721100" y="4121150"/>
          <p14:tracePt t="68607" x="3695700" y="4113213"/>
          <p14:tracePt t="68624" x="3652838" y="4113213"/>
          <p14:tracePt t="68625" x="3644900" y="4113213"/>
          <p14:tracePt t="68640" x="3619500" y="4113213"/>
          <p14:tracePt t="68667" x="3611563" y="4113213"/>
          <p14:tracePt t="68758" x="3602038" y="4121150"/>
          <p14:tracePt t="68768" x="3602038" y="4130675"/>
          <p14:tracePt t="68792" x="3611563" y="4130675"/>
          <p14:tracePt t="68802" x="3619500" y="4130675"/>
          <p14:tracePt t="68810" x="3636963" y="4130675"/>
          <p14:tracePt t="68823" x="3662363" y="4130675"/>
          <p14:tracePt t="68840" x="3729038" y="4105275"/>
          <p14:tracePt t="68842" x="3756025" y="4105275"/>
          <p14:tracePt t="68858" x="3832225" y="4087813"/>
          <p14:tracePt t="68873" x="3916363" y="4087813"/>
          <p14:tracePt t="68877" x="3941763" y="4087813"/>
          <p14:tracePt t="68891" x="4027488" y="4087813"/>
          <p14:tracePt t="68892" x="4070350" y="4087813"/>
          <p14:tracePt t="68908" x="4179888" y="4087813"/>
          <p14:tracePt t="68910" x="4222750" y="4087813"/>
          <p14:tracePt t="68925" x="4298950" y="4087813"/>
          <p14:tracePt t="68927" x="4316413" y="4087813"/>
          <p14:tracePt t="68929" x="4341813" y="4087813"/>
          <p14:tracePt t="68940" x="4367213" y="4087813"/>
          <p14:tracePt t="68957" x="4410075" y="4087813"/>
          <p14:tracePt t="68974" x="4425950" y="4087813"/>
          <p14:tracePt t="68991" x="4435475" y="4087813"/>
          <p14:tracePt t="69007" x="4460875" y="4087813"/>
          <p14:tracePt t="69012" x="4468813" y="4087813"/>
          <p14:tracePt t="69014" x="4486275" y="4095750"/>
          <p14:tracePt t="69022" x="4503738" y="4105275"/>
          <p14:tracePt t="69039" x="4562475" y="4113213"/>
          <p14:tracePt t="69042" x="4579938" y="4113213"/>
          <p14:tracePt t="69057" x="4673600" y="4156075"/>
          <p14:tracePt t="69073" x="4740275" y="4171950"/>
          <p14:tracePt t="69089" x="4800600" y="4181475"/>
          <p14:tracePt t="69106" x="4833938" y="4181475"/>
          <p14:tracePt t="69107" x="4843463" y="4181475"/>
          <p14:tracePt t="69123" x="4851400" y="4181475"/>
          <p14:tracePt t="69124" x="4859338" y="4181475"/>
          <p14:tracePt t="69145" x="4868863" y="4181475"/>
          <p14:tracePt t="69175" x="4884738" y="4181475"/>
          <p14:tracePt t="69193" x="4894263" y="4181475"/>
          <p14:tracePt t="69212" x="4902200" y="4181475"/>
          <p14:tracePt t="69264" x="4910138" y="4181475"/>
          <p14:tracePt t="69278" x="4919663" y="4181475"/>
          <p14:tracePt t="69288" x="4935538" y="4181475"/>
          <p14:tracePt t="69295" x="4935538" y="4171950"/>
          <p14:tracePt t="69307" x="4945063" y="4171950"/>
          <p14:tracePt t="69337" x="4953000" y="4171950"/>
          <p14:tracePt t="72314" x="4970463" y="4171950"/>
          <p14:tracePt t="72320" x="4978400" y="4171950"/>
          <p14:tracePt t="72338" x="4995863" y="4171950"/>
          <p14:tracePt t="72339" x="5003800" y="4171950"/>
          <p14:tracePt t="72354" x="5029200" y="4171950"/>
          <p14:tracePt t="72371" x="5064125" y="4171950"/>
          <p14:tracePt t="72375" x="5072063" y="4171950"/>
          <p14:tracePt t="72389" x="5089525" y="4171950"/>
          <p14:tracePt t="72390" x="5106988" y="4171950"/>
          <p14:tracePt t="72406" x="5114925" y="4171950"/>
          <p14:tracePt t="72408" x="5122863" y="4171950"/>
          <p14:tracePt t="72427" x="5132388" y="4171950"/>
          <p14:tracePt t="72440" x="5140325" y="4171950"/>
          <p14:tracePt t="72482" x="5148263" y="4171950"/>
          <p14:tracePt t="72500" x="5157788" y="4171950"/>
          <p14:tracePt t="72512" x="5173663" y="4171950"/>
          <p14:tracePt t="72536" x="5191125" y="4171950"/>
          <p14:tracePt t="72546" x="5199063" y="4171950"/>
          <p14:tracePt t="72556" x="5208588" y="4171950"/>
          <p14:tracePt t="72571" x="5233988" y="4171950"/>
          <p14:tracePt t="72575" x="5249863" y="4171950"/>
          <p14:tracePt t="72588" x="5267325" y="4171950"/>
          <p14:tracePt t="72605" x="5292725" y="4171950"/>
          <p14:tracePt t="72621" x="5318125" y="4171950"/>
          <p14:tracePt t="72637" x="5360988" y="4171950"/>
          <p14:tracePt t="72655" x="5411788" y="4171950"/>
          <p14:tracePt t="72671" x="5437188" y="4171950"/>
          <p14:tracePt t="72673" x="5454650" y="4171950"/>
          <p14:tracePt t="72688" x="5472113" y="4171950"/>
          <p14:tracePt t="72705" x="5513388" y="4171950"/>
          <p14:tracePt t="72722" x="5538788" y="4171950"/>
          <p14:tracePt t="72725" x="5548313" y="4171950"/>
          <p14:tracePt t="72739" x="5565775" y="4171950"/>
          <p14:tracePt t="72755" x="5591175" y="4171950"/>
          <p14:tracePt t="72772" x="5607050" y="4171950"/>
          <p14:tracePt t="75449" x="5624513" y="4171950"/>
          <p14:tracePt t="75454" x="5641975" y="4171950"/>
          <p14:tracePt t="75457" x="5649913" y="4171950"/>
          <p14:tracePt t="75486" x="5718175" y="4171950"/>
          <p14:tracePt t="75487" x="5726113" y="4171950"/>
          <p14:tracePt t="75502" x="5743575" y="4181475"/>
          <p14:tracePt t="75519" x="5751513" y="4181475"/>
          <p14:tracePt t="75536" x="5768975" y="4181475"/>
          <p14:tracePt t="75552" x="5802313" y="4181475"/>
          <p14:tracePt t="75569" x="5845175" y="4181475"/>
          <p14:tracePt t="75572" x="5862638" y="4181475"/>
          <p14:tracePt t="75586" x="5905500" y="4197350"/>
          <p14:tracePt t="75588" x="5921375" y="4197350"/>
          <p14:tracePt t="75604" x="5972175" y="4197350"/>
          <p14:tracePt t="75620" x="5989638" y="4197350"/>
          <p14:tracePt t="75622" x="6007100" y="4206875"/>
          <p14:tracePt t="75637" x="6007100" y="4214813"/>
          <p14:tracePt t="75678" x="6024563" y="4214813"/>
          <p14:tracePt t="75691" x="6032500" y="4214813"/>
          <p14:tracePt t="75698" x="6040438" y="4214813"/>
          <p14:tracePt t="75706" x="6049963" y="4214813"/>
          <p14:tracePt t="75720" x="6057900" y="4214813"/>
          <p14:tracePt t="75721" x="6065838" y="4214813"/>
          <p14:tracePt t="75736" x="6083300" y="4214813"/>
          <p14:tracePt t="75754" x="6100763" y="4214813"/>
          <p14:tracePt t="75757" x="6116638" y="4214813"/>
          <p14:tracePt t="75770" x="6134100" y="4214813"/>
          <p14:tracePt t="75773" x="6142038" y="4214813"/>
          <p14:tracePt t="75787" x="6151563" y="4214813"/>
          <p14:tracePt t="75788" x="6159500" y="4214813"/>
          <p14:tracePt t="75805" x="6176963" y="4214813"/>
          <p14:tracePt t="75821" x="6194425" y="4214813"/>
          <p14:tracePt t="75838" x="6202363" y="4214813"/>
          <p14:tracePt t="75861" x="6210300" y="4214813"/>
          <p14:tracePt t="75874" x="6219825" y="4214813"/>
          <p14:tracePt t="75886" x="6227763" y="4214813"/>
          <p14:tracePt t="75910" x="6235700" y="4214813"/>
          <p14:tracePt t="75928" x="6253163" y="4214813"/>
          <p14:tracePt t="75972" x="6270625" y="4214813"/>
          <p14:tracePt t="76013" x="6278563" y="4214813"/>
          <p14:tracePt t="76019" x="6286500" y="4214813"/>
          <p14:tracePt t="76038" x="6296025" y="4214813"/>
          <p14:tracePt t="76053" x="6321425" y="4214813"/>
          <p14:tracePt t="76070" x="6338888" y="4214813"/>
          <p14:tracePt t="76086" x="6364288" y="4214813"/>
          <p14:tracePt t="76102" x="6380163" y="4214813"/>
          <p14:tracePt t="76120" x="6397625" y="4206875"/>
          <p14:tracePt t="76137" x="6405563" y="4206875"/>
          <p14:tracePt t="76168" x="6415088" y="4206875"/>
          <p14:tracePt t="76188" x="6423025" y="4206875"/>
          <p14:tracePt t="76215" x="6430963" y="4206875"/>
          <p14:tracePt t="76219" x="6440488" y="4206875"/>
          <p14:tracePt t="76229" x="6448425" y="4206875"/>
          <p14:tracePt t="76255" x="6456363" y="4206875"/>
          <p14:tracePt t="76263" x="6473825" y="4206875"/>
          <p14:tracePt t="76293" x="6491288" y="4206875"/>
          <p14:tracePt t="76369" x="6499225" y="4206875"/>
          <p14:tracePt t="76394" x="6508750" y="4206875"/>
          <p14:tracePt t="76398" x="6516688" y="4206875"/>
          <p14:tracePt t="76403" x="6524625" y="4206875"/>
          <p14:tracePt t="76454" x="6534150" y="4206875"/>
          <p14:tracePt t="76479" x="6550025" y="4206875"/>
          <p14:tracePt t="76510" x="6559550" y="4206875"/>
          <p14:tracePt t="76525" x="6567488" y="4206875"/>
          <p14:tracePt t="76531" x="6575425" y="4206875"/>
          <p14:tracePt t="76543" x="6592888" y="4206875"/>
          <p14:tracePt t="76553" x="6600825" y="4206875"/>
          <p14:tracePt t="76569" x="6610350" y="4224338"/>
          <p14:tracePt t="76585" x="6626225" y="4224338"/>
          <p14:tracePt t="76603" x="6643688" y="4224338"/>
          <p14:tracePt t="76620" x="6661150" y="4224338"/>
          <p14:tracePt t="76675" x="6669088" y="4224338"/>
          <p14:tracePt t="76746" x="6678613" y="4224338"/>
          <p14:tracePt t="79806" x="6694488" y="4224338"/>
          <p14:tracePt t="79816" x="6719888" y="4224338"/>
          <p14:tracePt t="79823" x="6737350" y="4224338"/>
          <p14:tracePt t="79834" x="6754813" y="4224338"/>
          <p14:tracePt t="79835" x="6770688" y="4224338"/>
          <p14:tracePt t="79850" x="6813550" y="4224338"/>
          <p14:tracePt t="79867" x="6848475" y="4224338"/>
          <p14:tracePt t="79883" x="6899275" y="4224338"/>
          <p14:tracePt t="79900" x="6932613" y="4224338"/>
          <p14:tracePt t="79902" x="6942138" y="4224338"/>
          <p14:tracePt t="79907" x="6950075" y="4224338"/>
          <p14:tracePt t="79918" x="6967538" y="4206875"/>
          <p14:tracePt t="79933" x="6992938" y="4206875"/>
          <p14:tracePt t="79950" x="7051675" y="4206875"/>
          <p14:tracePt t="79968" x="7094538" y="4206875"/>
          <p14:tracePt t="79984" x="7119938" y="4206875"/>
          <p14:tracePt t="80003" x="7153275" y="4206875"/>
          <p14:tracePt t="80006" x="7162800" y="4206875"/>
          <p14:tracePt t="80018" x="7178675" y="4206875"/>
          <p14:tracePt t="80034" x="7204075" y="4197350"/>
          <p14:tracePt t="80036" x="7213600" y="4197350"/>
          <p14:tracePt t="80050" x="7246938" y="4197350"/>
          <p14:tracePt t="80051" x="7264400" y="4197350"/>
          <p14:tracePt t="80066" x="7373938" y="4189413"/>
          <p14:tracePt t="80083" x="7518400" y="4164013"/>
          <p14:tracePt t="80086" x="7553325" y="4156075"/>
          <p14:tracePt t="80099" x="7646988" y="4130675"/>
          <p14:tracePt t="80102" x="7680325" y="4130675"/>
          <p14:tracePt t="80116" x="7756525" y="4121150"/>
          <p14:tracePt t="80117" x="7773988" y="4113213"/>
          <p14:tracePt t="80133" x="7799388" y="4105275"/>
          <p14:tracePt t="80136" x="7816850" y="4095750"/>
          <p14:tracePt t="80152" x="7832725" y="4095750"/>
          <p14:tracePt t="81382" x="7832725" y="4087813"/>
          <p14:tracePt t="81446" x="7816850" y="4087813"/>
          <p14:tracePt t="81454" x="7799388" y="4095750"/>
          <p14:tracePt t="81463" x="7748588" y="4095750"/>
          <p14:tracePt t="81482" x="7662863" y="4121150"/>
          <p14:tracePt t="81484" x="7646988" y="4130675"/>
          <p14:tracePt t="81499" x="7535863" y="4164013"/>
          <p14:tracePt t="81515" x="7434263" y="4181475"/>
          <p14:tracePt t="81518" x="7416800" y="4189413"/>
          <p14:tracePt t="81532" x="7366000" y="4206875"/>
          <p14:tracePt t="81534" x="7348538" y="4206875"/>
          <p14:tracePt t="81549" x="7307263" y="4214813"/>
          <p14:tracePt t="81565" x="7229475" y="4232275"/>
          <p14:tracePt t="81568" x="7196138" y="4240213"/>
          <p14:tracePt t="81582" x="7000875" y="4291013"/>
          <p14:tracePt t="81584" x="6899275" y="4325938"/>
          <p14:tracePt t="81599" x="6430963" y="4435475"/>
          <p14:tracePt t="81615" x="6007100" y="4538663"/>
          <p14:tracePt t="81616" x="5870575" y="4572000"/>
          <p14:tracePt t="81632" x="5487988" y="4673600"/>
          <p14:tracePt t="81633" x="5368925" y="4708525"/>
          <p14:tracePt t="81648" x="4962525" y="4818063"/>
          <p14:tracePt t="81665" x="4706938" y="4878388"/>
          <p14:tracePt t="81666" x="4664075" y="4886325"/>
          <p14:tracePt t="81682" x="4613275" y="4903788"/>
          <p14:tracePt t="81683" x="4605338" y="4903788"/>
          <p14:tracePt t="81857" x="4605338" y="4894263"/>
          <p14:tracePt t="81872" x="4613275" y="4886325"/>
          <p14:tracePt t="81885" x="4621213" y="4886325"/>
          <p14:tracePt t="81889" x="4646613" y="4868863"/>
          <p14:tracePt t="81894" x="4664075" y="4860925"/>
          <p14:tracePt t="81903" x="4673600" y="4852988"/>
          <p14:tracePt t="81907" x="4681538" y="4843463"/>
          <p14:tracePt t="81915" x="4699000" y="4835525"/>
          <p14:tracePt t="81932" x="4724400" y="4818063"/>
          <p14:tracePt t="81934" x="4732338" y="4818063"/>
          <p14:tracePt t="81949" x="4757738" y="4792663"/>
          <p14:tracePt t="81965" x="4791075" y="4775200"/>
          <p14:tracePt t="81982" x="4876800" y="4749800"/>
          <p14:tracePt t="81999" x="4995863" y="4733925"/>
          <p14:tracePt t="82016" x="5054600" y="4708525"/>
          <p14:tracePt t="82017" x="5080000" y="4708525"/>
          <p14:tracePt t="82033" x="5114925" y="4708525"/>
          <p14:tracePt t="82034" x="5132388" y="4708525"/>
          <p14:tracePt t="82049" x="5173663" y="4708525"/>
          <p14:tracePt t="82065" x="5191125" y="4708525"/>
          <p14:tracePt t="82083" x="5208588" y="4699000"/>
          <p14:tracePt t="82099" x="5216525" y="4691063"/>
          <p14:tracePt t="82147" x="5224463" y="4691063"/>
          <p14:tracePt t="85234" x="5216525" y="4691063"/>
          <p14:tracePt t="85245" x="5208588" y="4691063"/>
          <p14:tracePt t="85255" x="5199063" y="4699000"/>
          <p14:tracePt t="85264" x="5173663" y="4716463"/>
          <p14:tracePt t="85267" x="5157788" y="4724400"/>
          <p14:tracePt t="85270" x="5140325" y="4749800"/>
          <p14:tracePt t="85271" x="5097463" y="4767263"/>
          <p14:tracePt t="85280" x="5046663" y="4802188"/>
          <p14:tracePt t="85281" x="5013325" y="4818063"/>
          <p14:tracePt t="85297" x="4851400" y="4868863"/>
          <p14:tracePt t="85298" x="4808538" y="4878388"/>
          <p14:tracePt t="85313" x="4656138" y="4929188"/>
          <p14:tracePt t="85314" x="4595813" y="4937125"/>
          <p14:tracePt t="85329" x="4451350" y="4962525"/>
          <p14:tracePt t="85330" x="4418013" y="4972050"/>
          <p14:tracePt t="85346" x="4291013" y="5005388"/>
          <p14:tracePt t="85363" x="4187825" y="5030788"/>
          <p14:tracePt t="85380" x="4146550" y="5030788"/>
          <p14:tracePt t="85381" x="4137025" y="5030788"/>
          <p14:tracePt t="85397" x="4121150" y="5048250"/>
          <p14:tracePt t="85458" x="4121150" y="5056188"/>
          <p14:tracePt t="85467" x="4103688" y="5064125"/>
          <p14:tracePt t="85476" x="4103688" y="5073650"/>
          <p14:tracePt t="85497" x="4078288" y="5132388"/>
          <p14:tracePt t="85513" x="4070350" y="5167313"/>
          <p14:tracePt t="85515" x="4070350" y="5183188"/>
          <p14:tracePt t="85530" x="4060825" y="5218113"/>
          <p14:tracePt t="85531" x="4060825" y="5235575"/>
          <p14:tracePt t="85546" x="4060825" y="5268913"/>
          <p14:tracePt t="85563" x="4060825" y="5327650"/>
          <p14:tracePt t="85580" x="4070350" y="5370513"/>
          <p14:tracePt t="85582" x="4078288" y="5387975"/>
          <p14:tracePt t="85597" x="4103688" y="5430838"/>
          <p14:tracePt t="85614" x="4146550" y="5464175"/>
          <p14:tracePt t="85617" x="4154488" y="5472113"/>
          <p14:tracePt t="85620" x="4179888" y="5472113"/>
          <p14:tracePt t="85630" x="4214813" y="5481638"/>
          <p14:tracePt t="85633" x="4230688" y="5481638"/>
          <p14:tracePt t="85647" x="4291013" y="5489575"/>
          <p14:tracePt t="85663" x="4324350" y="5489575"/>
          <p14:tracePt t="85664" x="4341813" y="5489575"/>
          <p14:tracePt t="85679" x="4435475" y="5489575"/>
          <p14:tracePt t="85696" x="4545013" y="5446713"/>
          <p14:tracePt t="85698" x="4595813" y="5430838"/>
          <p14:tracePt t="85714" x="4681538" y="5395913"/>
          <p14:tracePt t="85715" x="4724400" y="5380038"/>
          <p14:tracePt t="85730" x="4800600" y="5327650"/>
          <p14:tracePt t="85731" x="4818063" y="5319713"/>
          <p14:tracePt t="85747" x="4884738" y="5251450"/>
          <p14:tracePt t="85763" x="4935538" y="5183188"/>
          <p14:tracePt t="85780" x="4970463" y="5124450"/>
          <p14:tracePt t="85782" x="4978400" y="5116513"/>
          <p14:tracePt t="85796" x="4978400" y="5056188"/>
          <p14:tracePt t="85813" x="4995863" y="4979988"/>
          <p14:tracePt t="85829" x="4995863" y="4929188"/>
          <p14:tracePt t="85832" x="4995863" y="4911725"/>
          <p14:tracePt t="85846" x="4995863" y="4878388"/>
          <p14:tracePt t="85863" x="4978400" y="4860925"/>
          <p14:tracePt t="85880" x="4935538" y="4852988"/>
          <p14:tracePt t="85883" x="4927600" y="4843463"/>
          <p14:tracePt t="85886" x="4910138" y="4835525"/>
          <p14:tracePt t="85896" x="4868863" y="4810125"/>
          <p14:tracePt t="85913" x="4740275" y="4775200"/>
          <p14:tracePt t="85929" x="4595813" y="4733925"/>
          <p14:tracePt t="85930" x="4554538" y="4733925"/>
          <p14:tracePt t="85946" x="4384675" y="4733925"/>
          <p14:tracePt t="85962" x="4230688" y="4733925"/>
          <p14:tracePt t="85979" x="4129088" y="4749800"/>
          <p14:tracePt t="85980" x="4111625" y="4759325"/>
          <p14:tracePt t="85996" x="4060825" y="4775200"/>
          <p14:tracePt t="86013" x="4027488" y="4792663"/>
          <p14:tracePt t="86031" x="4010025" y="4818063"/>
          <p14:tracePt t="86047" x="4002088" y="4818063"/>
          <p14:tracePt t="86064" x="3992563" y="4827588"/>
          <p14:tracePt t="86080" x="3984625" y="4852988"/>
          <p14:tracePt t="86096" x="3984625" y="4860925"/>
          <p14:tracePt t="86114" x="3984625" y="4886325"/>
          <p14:tracePt t="86129" x="3984625" y="4903788"/>
          <p14:tracePt t="86146" x="3984625" y="4929188"/>
          <p14:tracePt t="86167" x="3984625" y="4937125"/>
          <p14:tracePt t="86193" x="3992563" y="4937125"/>
          <p14:tracePt t="86209" x="4010025" y="4937125"/>
          <p14:tracePt t="86228" x="4027488" y="4937125"/>
          <p14:tracePt t="86240" x="4044950" y="4937125"/>
          <p14:tracePt t="86251" x="4052888" y="4937125"/>
          <p14:tracePt t="86263" x="4060825" y="4937125"/>
          <p14:tracePt t="86279" x="4078288" y="4937125"/>
          <p14:tracePt t="86296" x="4086225" y="4937125"/>
          <p14:tracePt t="86298" x="4095750" y="4937125"/>
          <p14:tracePt t="86319" x="4103688" y="4929188"/>
          <p14:tracePt t="86335" x="4103688" y="4919663"/>
          <p14:tracePt t="86349" x="4111625" y="4919663"/>
          <p14:tracePt t="86363" x="4121150" y="4911725"/>
          <p14:tracePt t="86381" x="4129088" y="4894263"/>
          <p14:tracePt t="86396" x="4154488" y="4868863"/>
          <p14:tracePt t="86413" x="4187825" y="4852988"/>
          <p14:tracePt t="86429" x="4222750" y="4827588"/>
          <p14:tracePt t="86446" x="4248150" y="4818063"/>
          <p14:tracePt t="86447" x="4256088" y="4810125"/>
          <p14:tracePt t="86484" x="4265613" y="4810125"/>
          <p14:tracePt t="86501" x="4265613" y="4802188"/>
          <p14:tracePt t="86509" x="4281488" y="4784725"/>
          <p14:tracePt t="86518" x="4291013" y="4784725"/>
          <p14:tracePt t="86534" x="4298950" y="4775200"/>
          <p14:tracePt t="86550" x="4306888" y="4767263"/>
          <p14:tracePt t="86608" x="4316413" y="4759325"/>
          <p14:tracePt t="86666" x="4324350" y="4749800"/>
          <p14:tracePt t="86744" x="4332288" y="4741863"/>
          <p14:tracePt t="86798" x="4341813" y="4733925"/>
          <p14:tracePt t="87010" x="4341813" y="4741863"/>
          <p14:tracePt t="87018" x="4324350" y="4759325"/>
          <p14:tracePt t="87031" x="4316413" y="4759325"/>
          <p14:tracePt t="87046" x="4298950" y="4792663"/>
          <p14:tracePt t="87049" x="4291013" y="4802188"/>
          <p14:tracePt t="87062" x="4273550" y="4827588"/>
          <p14:tracePt t="87064" x="4273550" y="4835525"/>
          <p14:tracePt t="87079" x="4256088" y="4852988"/>
          <p14:tracePt t="87095" x="4248150" y="4868863"/>
          <p14:tracePt t="87098" x="4240213" y="4886325"/>
          <p14:tracePt t="87112" x="4230688" y="4894263"/>
          <p14:tracePt t="87114" x="4222750" y="4903788"/>
          <p14:tracePt t="87130" x="4214813" y="4919663"/>
          <p14:tracePt t="87145" x="4205288" y="4929188"/>
          <p14:tracePt t="87162" x="4197350" y="4946650"/>
          <p14:tracePt t="87179" x="4179888" y="4962525"/>
          <p14:tracePt t="87182" x="4179888" y="4972050"/>
          <p14:tracePt t="87196" x="4171950" y="4979988"/>
          <p14:tracePt t="87214" x="4162425" y="4997450"/>
          <p14:tracePt t="87216" x="4154488" y="5005388"/>
          <p14:tracePt t="87229" x="4154488" y="5022850"/>
          <p14:tracePt t="87245" x="4137025" y="5038725"/>
          <p14:tracePt t="87262" x="4111625" y="5064125"/>
          <p14:tracePt t="87264" x="4111625" y="5081588"/>
          <p14:tracePt t="87280" x="4070350" y="5132388"/>
          <p14:tracePt t="87296" x="4060825" y="5157788"/>
          <p14:tracePt t="87298" x="4052888" y="5175250"/>
          <p14:tracePt t="87314" x="4035425" y="5208588"/>
          <p14:tracePt t="87316" x="4027488" y="5218113"/>
          <p14:tracePt t="87330" x="4002088" y="5251450"/>
          <p14:tracePt t="87346" x="3984625" y="5276850"/>
          <p14:tracePt t="87347" x="3976688" y="5286375"/>
          <p14:tracePt t="87362" x="3967163" y="5302250"/>
          <p14:tracePt t="87378" x="3959225" y="5319713"/>
          <p14:tracePt t="87395" x="3951288" y="5337175"/>
          <p14:tracePt t="87398" x="3951288" y="5345113"/>
          <p14:tracePt t="87412" x="3933825" y="5370513"/>
          <p14:tracePt t="87413" x="3933825" y="5387975"/>
          <p14:tracePt t="87429" x="3916363" y="5430838"/>
          <p14:tracePt t="87433" x="3916363" y="5438775"/>
          <p14:tracePt t="87445" x="3890963" y="5472113"/>
          <p14:tracePt t="87463" x="3865563" y="5507038"/>
          <p14:tracePt t="87464" x="3857625" y="5514975"/>
          <p14:tracePt t="87479" x="3840163" y="5557838"/>
          <p14:tracePt t="87495" x="3822700" y="5583238"/>
          <p14:tracePt t="87497" x="3814763" y="5600700"/>
          <p14:tracePt t="87513" x="3756025" y="5694363"/>
          <p14:tracePt t="87515" x="3746500" y="5710238"/>
          <p14:tracePt t="87530" x="3703638" y="5770563"/>
          <p14:tracePt t="87545" x="3670300" y="5813425"/>
          <p14:tracePt t="87546" x="3662363" y="5829300"/>
          <p14:tracePt t="87563" x="3627438" y="5872163"/>
          <p14:tracePt t="87564" x="3619500" y="5889625"/>
          <p14:tracePt t="87567" x="3611563" y="5905500"/>
          <p14:tracePt t="87579" x="3586163" y="5940425"/>
          <p14:tracePt t="87595" x="3533775" y="5991225"/>
          <p14:tracePt t="87612" x="3492500" y="6042025"/>
          <p14:tracePt t="87614" x="3482975" y="6059488"/>
          <p14:tracePt t="87616" x="3467100" y="6067425"/>
          <p14:tracePt t="87628" x="3432175" y="6092825"/>
          <p14:tracePt t="87645" x="3381375" y="6118225"/>
          <p14:tracePt t="87662" x="3322638" y="6161088"/>
          <p14:tracePt t="87664" x="3297238" y="6169025"/>
          <p14:tracePt t="87680" x="3236913" y="6186488"/>
          <p14:tracePt t="87695" x="3194050" y="6194425"/>
          <p14:tracePt t="87697" x="3178175" y="6194425"/>
          <p14:tracePt t="87712" x="3127375" y="6211888"/>
          <p14:tracePt t="87714" x="3117850" y="6211888"/>
          <p14:tracePt t="87728" x="3067050" y="6229350"/>
          <p14:tracePt t="87729" x="3049588" y="6237288"/>
          <p14:tracePt t="87745" x="2998788" y="6246813"/>
          <p14:tracePt t="87746" x="2982913" y="6254750"/>
          <p14:tracePt t="87762" x="2922588" y="6262688"/>
          <p14:tracePt t="87763" x="2905125" y="6272213"/>
          <p14:tracePt t="87779" x="2820988" y="6280150"/>
          <p14:tracePt t="87782" x="2795588" y="6288088"/>
          <p14:tracePt t="87795" x="2701925" y="6305550"/>
          <p14:tracePt t="87799" x="2668588" y="6313488"/>
          <p14:tracePt t="87812" x="2574925" y="6338888"/>
          <p14:tracePt t="87814" x="2540000" y="6338888"/>
          <p14:tracePt t="87829" x="2430463" y="6365875"/>
          <p14:tracePt t="87833" x="2405063" y="6365875"/>
          <p14:tracePt t="87845" x="2344738" y="6365875"/>
          <p14:tracePt t="87848" x="2327275" y="6373813"/>
          <p14:tracePt t="87861" x="2268538" y="6381750"/>
          <p14:tracePt t="87878" x="2182813" y="6391275"/>
          <p14:tracePt t="87880" x="2157413" y="6391275"/>
          <p14:tracePt t="87895" x="2065338" y="6399213"/>
          <p14:tracePt t="87912" x="1987550" y="6407150"/>
          <p14:tracePt t="87914" x="1954213" y="6407150"/>
          <p14:tracePt t="87928" x="1920875" y="6407150"/>
          <p14:tracePt t="87930" x="1911350" y="6407150"/>
          <p14:tracePt t="87945" x="1885950" y="6407150"/>
          <p14:tracePt t="87962" x="1852613" y="6416675"/>
          <p14:tracePt t="87963" x="1835150" y="6424613"/>
          <p14:tracePt t="87978" x="1792288" y="6432550"/>
          <p14:tracePt t="87995" x="1776413" y="6442075"/>
          <p14:tracePt t="87998" x="1766888" y="6450013"/>
          <p14:tracePt t="88012" x="1758950" y="6450013"/>
          <p14:tracePt t="88030" x="1749425" y="6450013"/>
          <p14:tracePt t="88160" x="1749425" y="6457950"/>
          <p14:tracePt t="88169" x="1749425" y="6467475"/>
          <p14:tracePt t="88185" x="1758950" y="6475413"/>
          <p14:tracePt t="88209" x="1776413" y="6475413"/>
          <p14:tracePt t="88213" x="1784350" y="6475413"/>
          <p14:tracePt t="88228" x="1801813" y="6475413"/>
          <p14:tracePt t="88229" x="1809750" y="6475413"/>
          <p14:tracePt t="88244" x="1852613" y="6492875"/>
          <p14:tracePt t="88262" x="1936750" y="6492875"/>
          <p14:tracePt t="88280" x="2124075" y="6492875"/>
          <p14:tracePt t="88296" x="2268538" y="6492875"/>
          <p14:tracePt t="88297" x="2319338" y="6492875"/>
          <p14:tracePt t="88312" x="2463800" y="6475413"/>
          <p14:tracePt t="88313" x="2506663" y="6450013"/>
          <p14:tracePt t="88328" x="2701925" y="6399213"/>
          <p14:tracePt t="88331" x="2719388" y="6391275"/>
          <p14:tracePt t="88346" x="2838450" y="6365875"/>
          <p14:tracePt t="88362" x="2914650" y="6348413"/>
          <p14:tracePt t="88364" x="2940050" y="6338888"/>
          <p14:tracePt t="88379" x="2990850" y="6330950"/>
          <p14:tracePt t="88380" x="3008313" y="6330950"/>
          <p14:tracePt t="88395" x="3049588" y="6323013"/>
          <p14:tracePt t="88412" x="3067050" y="6323013"/>
          <p14:tracePt t="88429" x="3084513" y="6305550"/>
          <p14:tracePt t="88433" x="3100388" y="6305550"/>
          <p14:tracePt t="88445" x="3117850" y="6305550"/>
          <p14:tracePt t="88462" x="3143250" y="6305550"/>
          <p14:tracePt t="88478" x="3178175" y="6288088"/>
          <p14:tracePt t="88480" x="3186113" y="6288088"/>
          <p14:tracePt t="88495" x="3219450" y="6288088"/>
          <p14:tracePt t="88512" x="3236913" y="6288088"/>
          <p14:tracePt t="88528" x="3262313" y="6280150"/>
          <p14:tracePt t="88546" x="3270250" y="6280150"/>
          <p14:tracePt t="88563" x="3287713" y="6272213"/>
          <p14:tracePt t="88565" x="3297238" y="6272213"/>
          <p14:tracePt t="88568" x="3313113" y="6272213"/>
          <p14:tracePt t="88578" x="3330575" y="6272213"/>
          <p14:tracePt t="88580" x="3348038" y="6262688"/>
          <p14:tracePt t="88595" x="3406775" y="6254750"/>
          <p14:tracePt t="88611" x="3457575" y="6254750"/>
          <p14:tracePt t="88628" x="3500438" y="6254750"/>
          <p14:tracePt t="88629" x="3517900" y="6254750"/>
          <p14:tracePt t="88644" x="3568700" y="6254750"/>
          <p14:tracePt t="88663" x="3627438" y="6254750"/>
          <p14:tracePt t="88664" x="3644900" y="6254750"/>
          <p14:tracePt t="88678" x="3703638" y="6254750"/>
          <p14:tracePt t="88680" x="3721100" y="6254750"/>
          <p14:tracePt t="88696" x="3763963" y="6254750"/>
          <p14:tracePt t="88698" x="3781425" y="6254750"/>
          <p14:tracePt t="88712" x="3822700" y="6254750"/>
          <p14:tracePt t="88713" x="3840163" y="6246813"/>
          <p14:tracePt t="88728" x="3865563" y="6246813"/>
          <p14:tracePt t="88745" x="3908425" y="6246813"/>
          <p14:tracePt t="88762" x="3916363" y="6246813"/>
          <p14:tracePt t="88764" x="3925888" y="6246813"/>
          <p14:tracePt t="88778" x="3951288" y="6246813"/>
          <p14:tracePt t="88795" x="3976688" y="6246813"/>
          <p14:tracePt t="88812" x="4010025" y="6246813"/>
          <p14:tracePt t="88837" x="4027488" y="6246813"/>
          <p14:tracePt t="88864" x="4035425" y="6246813"/>
          <p14:tracePt t="88908" x="4044950" y="6246813"/>
          <p14:tracePt t="88916" x="4052888" y="6246813"/>
          <p14:tracePt t="88931" x="4060825" y="6246813"/>
          <p14:tracePt t="88951" x="4070350" y="6246813"/>
          <p14:tracePt t="88964" x="4086225" y="6246813"/>
          <p14:tracePt t="88980" x="4103688" y="6246813"/>
          <p14:tracePt t="88995" x="4121150" y="6246813"/>
          <p14:tracePt t="88997" x="4137025" y="6246813"/>
          <p14:tracePt t="88999" x="4146550" y="6246813"/>
          <p14:tracePt t="89002" x="4171950" y="6246813"/>
          <p14:tracePt t="89011" x="4205288" y="6246813"/>
          <p14:tracePt t="89015" x="4222750" y="6254750"/>
          <p14:tracePt t="89028" x="4265613" y="6272213"/>
          <p14:tracePt t="89031" x="4281488" y="6272213"/>
          <p14:tracePt t="89033" x="4291013" y="6280150"/>
          <p14:tracePt t="89044" x="4332288" y="6297613"/>
          <p14:tracePt t="89045" x="4341813" y="6297613"/>
          <p14:tracePt t="89061" x="4367213" y="6305550"/>
          <p14:tracePt t="89078" x="4384675" y="6305550"/>
          <p14:tracePt t="89080" x="4400550" y="6313488"/>
          <p14:tracePt t="89094" x="4410075" y="6313488"/>
          <p14:tracePt t="89113" x="4418013" y="6313488"/>
          <p14:tracePt t="89140" x="4425950" y="6313488"/>
          <p14:tracePt t="89162" x="4435475" y="6313488"/>
          <p14:tracePt t="89170" x="4443413" y="6313488"/>
          <p14:tracePt t="89180" x="4460875" y="6313488"/>
          <p14:tracePt t="89194" x="4503738" y="6313488"/>
          <p14:tracePt t="89211" x="4562475" y="6313488"/>
          <p14:tracePt t="89215" x="4587875" y="6313488"/>
          <p14:tracePt t="89227" x="4630738" y="6313488"/>
          <p14:tracePt t="89244" x="4699000" y="6313488"/>
          <p14:tracePt t="89245" x="4706938" y="6305550"/>
          <p14:tracePt t="89261" x="4740275" y="6305550"/>
          <p14:tracePt t="89278" x="4757738" y="6305550"/>
          <p14:tracePt t="89282" x="4775200" y="6297613"/>
          <p14:tracePt t="89294" x="4800600" y="6297613"/>
          <p14:tracePt t="89311" x="4833938" y="6297613"/>
          <p14:tracePt t="89313" x="4843463" y="6297613"/>
          <p14:tracePt t="89328" x="4859338" y="6288088"/>
          <p14:tracePt t="89329" x="4876800" y="6288088"/>
          <p14:tracePt t="89346" x="4894263" y="6288088"/>
          <p14:tracePt t="89408" x="4910138" y="6288088"/>
          <p14:tracePt t="89457" x="4919663" y="6288088"/>
          <p14:tracePt t="89474" x="4927600" y="6288088"/>
          <p14:tracePt t="89492" x="4935538" y="6288088"/>
          <p14:tracePt t="89504" x="4945063" y="6288088"/>
          <p14:tracePt t="89524" x="4962525" y="6288088"/>
          <p14:tracePt t="89532" x="4970463" y="6288088"/>
          <p14:tracePt t="89546" x="4978400" y="6288088"/>
          <p14:tracePt t="89570" x="4987925" y="6288088"/>
          <p14:tracePt t="89599" x="4995863" y="6288088"/>
          <p14:tracePt t="89682" x="5003800" y="6288088"/>
          <p14:tracePt t="89702" x="5013325" y="6288088"/>
          <p14:tracePt t="89745" x="5021263" y="6288088"/>
          <p14:tracePt t="89792" x="5038725" y="6288088"/>
          <p14:tracePt t="90004" x="5054600" y="6297613"/>
          <p14:tracePt t="90016" x="5064125" y="6305550"/>
          <p14:tracePt t="90018" x="5072063" y="6313488"/>
          <p14:tracePt t="90023" x="5080000" y="6323013"/>
          <p14:tracePt t="90045" x="5114925" y="6356350"/>
          <p14:tracePt t="90061" x="5122863" y="6365875"/>
          <p14:tracePt t="90062" x="5132388" y="6373813"/>
          <p14:tracePt t="90077" x="5132388" y="6399213"/>
          <p14:tracePt t="90094" x="5132388" y="6407150"/>
          <p14:tracePt t="90110" x="5140325" y="6407150"/>
          <p14:tracePt t="90128" x="5148263" y="6407150"/>
          <p14:tracePt t="90149" x="5165725" y="6407150"/>
          <p14:tracePt t="90162" x="5183188" y="6407150"/>
          <p14:tracePt t="90178" x="5224463" y="6407150"/>
          <p14:tracePt t="90194" x="5259388" y="6407150"/>
          <p14:tracePt t="90196" x="5267325" y="6407150"/>
          <p14:tracePt t="90211" x="5302250" y="6407150"/>
          <p14:tracePt t="90212" x="5318125" y="6407150"/>
          <p14:tracePt t="90215" x="5327650" y="6407150"/>
          <p14:tracePt t="90227" x="5386388" y="6399213"/>
          <p14:tracePt t="90230" x="5411788" y="6391275"/>
          <p14:tracePt t="90244" x="5437188" y="6381750"/>
          <p14:tracePt t="90247" x="5462588" y="6381750"/>
          <p14:tracePt t="90260" x="5497513" y="6381750"/>
          <p14:tracePt t="90261" x="5513388" y="6381750"/>
          <p14:tracePt t="90277" x="5556250" y="6381750"/>
          <p14:tracePt t="90294" x="5591175" y="6373813"/>
          <p14:tracePt t="90296" x="5599113" y="6365875"/>
          <p14:tracePt t="90310" x="5616575" y="6365875"/>
          <p14:tracePt t="90327" x="5632450" y="6356350"/>
          <p14:tracePt t="90352" x="5641975" y="6356350"/>
          <p14:tracePt t="90370" x="5657850" y="6356350"/>
          <p14:tracePt t="90377" x="5667375" y="6356350"/>
          <p14:tracePt t="90379" x="5692775" y="6348413"/>
          <p14:tracePt t="90394" x="5761038" y="6330950"/>
          <p14:tracePt t="90395" x="5786438" y="6330950"/>
          <p14:tracePt t="90410" x="5880100" y="6330950"/>
          <p14:tracePt t="90411" x="5913438" y="6330950"/>
          <p14:tracePt t="90427" x="6032500" y="6330950"/>
          <p14:tracePt t="90444" x="6126163" y="6330950"/>
          <p14:tracePt t="90447" x="6134100" y="6330950"/>
          <p14:tracePt t="90461" x="6176963" y="6313488"/>
          <p14:tracePt t="90478" x="6184900" y="6313488"/>
          <p14:tracePt t="90495" x="6194425" y="6313488"/>
          <p14:tracePt t="90513" x="6219825" y="6313488"/>
          <p14:tracePt t="90528" x="6253163" y="6313488"/>
          <p14:tracePt t="90543" x="6286500" y="6313488"/>
          <p14:tracePt t="90544" x="6303963" y="6313488"/>
          <p14:tracePt t="90560" x="6338888" y="6313488"/>
          <p14:tracePt t="90578" x="6372225" y="6323013"/>
          <p14:tracePt t="90594" x="6405563" y="6330950"/>
          <p14:tracePt t="90595" x="6415088" y="6330950"/>
          <p14:tracePt t="90610" x="6440488" y="6348413"/>
          <p14:tracePt t="90626" x="6465888" y="6348413"/>
          <p14:tracePt t="90643" x="6473825" y="6348413"/>
          <p14:tracePt t="90646" x="6483350" y="6348413"/>
          <p14:tracePt t="90660" x="6491288" y="6348413"/>
          <p14:tracePt t="90677" x="6508750" y="6356350"/>
          <p14:tracePt t="90704" x="6508750" y="6365875"/>
          <p14:tracePt t="90717" x="6516688" y="6365875"/>
          <p14:tracePt t="90728" x="6534150" y="6365875"/>
          <p14:tracePt t="90745" x="6550025" y="6373813"/>
          <p14:tracePt t="90749" x="6559550" y="6373813"/>
          <p14:tracePt t="90761" x="6567488" y="6373813"/>
          <p14:tracePt t="90762" x="6575425" y="6373813"/>
          <p14:tracePt t="90778" x="6600825" y="6381750"/>
          <p14:tracePt t="90793" x="6618288" y="6381750"/>
          <p14:tracePt t="90795" x="6626225" y="6381750"/>
          <p14:tracePt t="90810" x="6635750" y="6381750"/>
          <p14:tracePt t="90827" x="6643688" y="6381750"/>
          <p14:tracePt t="90845" x="6653213" y="6381750"/>
          <p14:tracePt t="90870" x="6661150" y="6381750"/>
          <p14:tracePt t="90878" x="6678613" y="6381750"/>
          <p14:tracePt t="90881" x="6694488" y="6381750"/>
          <p14:tracePt t="90884" x="6704013" y="6381750"/>
          <p14:tracePt t="90893" x="6737350" y="6381750"/>
          <p14:tracePt t="90895" x="6754813" y="6381750"/>
          <p14:tracePt t="90910" x="6823075" y="6381750"/>
          <p14:tracePt t="90912" x="6848475" y="6381750"/>
          <p14:tracePt t="90927" x="6950075" y="6391275"/>
          <p14:tracePt t="90943" x="7018338" y="6391275"/>
          <p14:tracePt t="90960" x="7069138" y="6391275"/>
          <p14:tracePt t="90977" x="7077075" y="6391275"/>
          <p14:tracePt t="91106" x="7085013" y="6391275"/>
          <p14:tracePt t="91240" x="7094538" y="6391275"/>
          <p14:tracePt t="91255" x="7102475" y="6391275"/>
          <p14:tracePt t="91271" x="7112000" y="6391275"/>
          <p14:tracePt t="91280" x="7119938" y="6391275"/>
          <p14:tracePt t="91293" x="7137400" y="6391275"/>
          <p14:tracePt t="91310" x="7170738" y="6391275"/>
          <p14:tracePt t="91312" x="7178675" y="6391275"/>
          <p14:tracePt t="91326" x="7188200" y="6391275"/>
          <p14:tracePt t="91328" x="7196138" y="6391275"/>
          <p14:tracePt t="91344" x="7213600" y="6391275"/>
          <p14:tracePt t="91345" x="7213600" y="6381750"/>
          <p14:tracePt t="91360" x="7229475" y="6381750"/>
          <p14:tracePt t="91392" x="7239000" y="6381750"/>
          <p14:tracePt t="91399" x="7246938" y="6373813"/>
          <p14:tracePt t="91411" x="7264400" y="6373813"/>
          <p14:tracePt t="91426" x="7281863" y="6373813"/>
          <p14:tracePt t="91443" x="7289800" y="6365875"/>
          <p14:tracePt t="91460" x="7297738" y="6356350"/>
          <p14:tracePt t="91462" x="7307263" y="6356350"/>
          <p14:tracePt t="91480" x="7315200" y="6356350"/>
          <p14:tracePt t="91493" x="7323138" y="6356350"/>
          <p14:tracePt t="91510" x="7340600" y="6356350"/>
          <p14:tracePt t="91513" x="7358063" y="6356350"/>
          <p14:tracePt t="91527" x="7366000" y="6356350"/>
          <p14:tracePt t="91544" x="7373938" y="6356350"/>
          <p14:tracePt t="91561" x="7383463" y="6356350"/>
          <p14:tracePt t="91585" x="7391400" y="6348413"/>
          <p14:tracePt t="91598" x="7391400" y="6338888"/>
          <p14:tracePt t="91610" x="7408863" y="6338888"/>
          <p14:tracePt t="91627" x="7467600" y="6338888"/>
          <p14:tracePt t="91643" x="7510463" y="6338888"/>
          <p14:tracePt t="91659" x="7553325" y="6338888"/>
          <p14:tracePt t="91676" x="7570788" y="6338888"/>
          <p14:tracePt t="91677" x="7578725" y="6338888"/>
          <p14:tracePt t="91693" x="7586663" y="6338888"/>
          <p14:tracePt t="91758" x="7604125" y="6338888"/>
          <p14:tracePt t="91778" x="7621588" y="6338888"/>
          <p14:tracePt t="91797" x="7637463" y="6338888"/>
          <p14:tracePt t="91822" x="7654925" y="6338888"/>
          <p14:tracePt t="91854" x="7672388" y="6338888"/>
          <p14:tracePt t="91862" x="7680325" y="6338888"/>
          <p14:tracePt t="91870" x="7688263" y="6338888"/>
          <p14:tracePt t="91878" x="7697788" y="6338888"/>
          <p14:tracePt t="91893" x="7705725" y="6338888"/>
          <p14:tracePt t="91910" x="7731125" y="6338888"/>
          <p14:tracePt t="91950" x="7748588" y="6338888"/>
          <p14:tracePt t="91958" x="7756525" y="6338888"/>
          <p14:tracePt t="91962" x="7766050" y="6338888"/>
          <p14:tracePt t="91975" x="7791450" y="6338888"/>
          <p14:tracePt t="91977" x="7799388" y="6338888"/>
          <p14:tracePt t="91992" x="7842250" y="6338888"/>
          <p14:tracePt t="91993" x="7859713" y="6338888"/>
          <p14:tracePt t="92009" x="7885113" y="6338888"/>
          <p14:tracePt t="92010" x="7893050" y="6338888"/>
          <p14:tracePt t="92026" x="7918450" y="6338888"/>
          <p14:tracePt t="92043" x="7935913" y="6338888"/>
          <p14:tracePt t="92060" x="7951788" y="6338888"/>
          <p14:tracePt t="92078" x="7969250" y="6338888"/>
          <p14:tracePt t="92093" x="7986713" y="6338888"/>
          <p14:tracePt t="92108" x="8020050" y="6338888"/>
          <p14:tracePt t="92125" x="8037513" y="6338888"/>
          <p14:tracePt t="92142" x="8054975" y="6338888"/>
          <p14:tracePt t="92159" x="8080375" y="6338888"/>
          <p14:tracePt t="92160" x="8096250" y="6338888"/>
          <p14:tracePt t="92175" x="8131175" y="6338888"/>
          <p14:tracePt t="92176" x="8139113" y="6338888"/>
          <p14:tracePt t="92192" x="8207375" y="6338888"/>
          <p14:tracePt t="92194" x="8215313" y="6338888"/>
          <p14:tracePt t="92209" x="8240713" y="6338888"/>
          <p14:tracePt t="92210" x="8266113" y="6338888"/>
          <p14:tracePt t="92225" x="8301038" y="6338888"/>
          <p14:tracePt t="92242" x="8318500" y="6338888"/>
          <p14:tracePt t="92244" x="8334375" y="6338888"/>
          <p14:tracePt t="92262" x="8343900" y="6348413"/>
          <p14:tracePt t="92276" x="8351838" y="6348413"/>
          <p14:tracePt t="92293" x="8369300" y="6348413"/>
          <p14:tracePt t="92311" x="8402638" y="6348413"/>
          <p14:tracePt t="92314" x="8410575" y="6348413"/>
          <p14:tracePt t="92326" x="8435975" y="6348413"/>
          <p14:tracePt t="92329" x="8453438" y="6348413"/>
          <p14:tracePt t="92344" x="8513763" y="6348413"/>
          <p14:tracePt t="92359" x="8555038" y="6348413"/>
          <p14:tracePt t="92360" x="8564563" y="6348413"/>
          <p14:tracePt t="92375" x="8589963" y="6348413"/>
          <p14:tracePt t="92393" x="8605838" y="6348413"/>
          <p14:tracePt t="92409" x="8615363" y="6348413"/>
          <p14:tracePt t="92426" x="8640763" y="6348413"/>
          <p14:tracePt t="92442" x="8691563" y="6348413"/>
          <p14:tracePt t="92459" x="8750300" y="6348413"/>
          <p14:tracePt t="92475" x="8828088" y="6356350"/>
          <p14:tracePt t="92492" x="8894763" y="6373813"/>
          <p14:tracePt t="92509" x="8929688" y="6373813"/>
          <p14:tracePt t="92526" x="8947150" y="6373813"/>
          <p14:tracePt t="92644" x="8955088" y="6373813"/>
          <p14:tracePt t="92655" x="8963025" y="6373813"/>
          <p14:tracePt t="92669" x="8972550" y="6373813"/>
          <p14:tracePt t="92676" x="8988425" y="6373813"/>
          <p14:tracePt t="92693" x="9005888" y="6373813"/>
          <p14:tracePt t="92709" x="9023350" y="6373813"/>
          <p14:tracePt t="92728" x="9039225" y="6373813"/>
          <p14:tracePt t="92742" x="9064625" y="6373813"/>
          <p14:tracePt t="92744" x="9074150" y="6373813"/>
          <p14:tracePt t="92759" x="9193213" y="6381750"/>
          <p14:tracePt t="92775" x="9353550" y="6391275"/>
          <p14:tracePt t="92776" x="9413875" y="6399213"/>
          <p14:tracePt t="92792" x="9558338" y="6407150"/>
          <p14:tracePt t="92793" x="9609138" y="6416675"/>
          <p14:tracePt t="92809" x="9804400" y="6416675"/>
          <p14:tracePt t="92825" x="9864725" y="6416675"/>
          <p14:tracePt t="92827" x="9872663" y="6416675"/>
          <p14:tracePt t="92974" x="9890125" y="6416675"/>
          <p14:tracePt t="92982" x="9898063" y="6416675"/>
          <p14:tracePt t="92995" x="9906000" y="6416675"/>
          <p14:tracePt t="93010" x="9931400" y="6416675"/>
          <p14:tracePt t="93025" x="9940925" y="6416675"/>
          <p14:tracePt t="93042" x="9956800" y="6416675"/>
          <p14:tracePt t="93044" x="9956800" y="6407150"/>
          <p14:tracePt t="93062" x="9966325" y="6407150"/>
          <p14:tracePt t="93078" x="9983788" y="6407150"/>
          <p14:tracePt t="93103" x="9999663" y="6407150"/>
          <p14:tracePt t="93112" x="10009188" y="6407150"/>
          <p14:tracePt t="93132" x="10017125" y="6407150"/>
          <p14:tracePt t="93147" x="10034588" y="6407150"/>
          <p14:tracePt t="93158" x="10050463" y="6407150"/>
          <p14:tracePt t="93159" x="10059988" y="6407150"/>
          <p14:tracePt t="93175" x="10085388" y="6407150"/>
          <p14:tracePt t="93176" x="10093325" y="6407150"/>
          <p14:tracePt t="93192" x="10126663" y="6407150"/>
          <p14:tracePt t="93193" x="10136188" y="6407150"/>
          <p14:tracePt t="93210" x="10161588" y="6399213"/>
          <p14:tracePt t="93226" x="10169525" y="6399213"/>
          <p14:tracePt t="93296" x="10186988" y="6399213"/>
          <p14:tracePt t="93372" x="10194925" y="6391275"/>
          <p14:tracePt t="110120" x="10204450" y="6323013"/>
          <p14:tracePt t="110129" x="10237788" y="6203950"/>
          <p14:tracePt t="110139" x="10313988" y="5948363"/>
          <p14:tracePt t="110141" x="10356850" y="5872163"/>
          <p14:tracePt t="110148" x="10442575" y="5761038"/>
          <p14:tracePt t="110164" x="10569575" y="5575300"/>
          <p14:tracePt t="110182" x="10696575" y="5430838"/>
          <p14:tracePt t="110184" x="10729913" y="5405438"/>
          <p14:tracePt t="110198" x="10866438" y="5327650"/>
          <p14:tracePt t="110200" x="10917238" y="5294313"/>
          <p14:tracePt t="110216" x="11147425" y="5226050"/>
          <p14:tracePt t="110231" x="11274425" y="5183188"/>
          <p14:tracePt t="110233" x="11307763" y="5175250"/>
          <p14:tracePt t="110248" x="11401425" y="5141913"/>
          <p14:tracePt t="110250" x="11426825" y="5132388"/>
          <p14:tracePt t="110266" x="11545888" y="5106988"/>
          <p14:tracePt t="110282" x="11657013" y="5081588"/>
          <p14:tracePt t="110283" x="11690350" y="5081588"/>
          <p14:tracePt t="110297" x="11758613" y="5056188"/>
          <p14:tracePt t="110298" x="11784013" y="5056188"/>
          <p14:tracePt t="110314" x="11945938" y="50133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66790A94-B014-1600-2AD2-481D97506A4D}"/>
              </a:ext>
            </a:extLst>
          </p:cNvPr>
          <p:cNvSpPr txBox="1"/>
          <p:nvPr/>
        </p:nvSpPr>
        <p:spPr>
          <a:xfrm>
            <a:off x="3755959" y="326442"/>
            <a:ext cx="4133173" cy="490904"/>
          </a:xfrm>
          <a:prstGeom prst="rect">
            <a:avLst/>
          </a:prstGeom>
          <a:noFill/>
        </p:spPr>
        <p:txBody>
          <a:bodyPr wrap="square">
            <a:spAutoFit/>
          </a:bodyPr>
          <a:lstStyle/>
          <a:p>
            <a:pPr marL="0" marR="0" lvl="0" indent="0" algn="ctr" rtl="0">
              <a:lnSpc>
                <a:spcPct val="90000"/>
              </a:lnSpc>
              <a:spcBef>
                <a:spcPts val="0"/>
              </a:spcBef>
              <a:spcAft>
                <a:spcPts val="0"/>
              </a:spcAft>
              <a:buClr>
                <a:schemeClr val="lt1"/>
              </a:buClr>
              <a:buSzPct val="100000"/>
              <a:buFont typeface="Aharoni"/>
              <a:buNone/>
            </a:pPr>
            <a:r>
              <a:rPr lang="en-US" sz="2800" b="1" dirty="0">
                <a:latin typeface="Times New Roman" panose="02020603050405020304" pitchFamily="18" charset="0"/>
                <a:ea typeface="Aharoni"/>
                <a:cs typeface="Times New Roman" panose="02020603050405020304" pitchFamily="18" charset="0"/>
                <a:sym typeface="Aharoni"/>
              </a:rPr>
              <a:t>Why Business ethics  ? </a:t>
            </a:r>
          </a:p>
        </p:txBody>
      </p:sp>
      <p:sp>
        <p:nvSpPr>
          <p:cNvPr id="12" name="Google Shape;146;p5">
            <a:extLst>
              <a:ext uri="{FF2B5EF4-FFF2-40B4-BE49-F238E27FC236}">
                <a16:creationId xmlns:a16="http://schemas.microsoft.com/office/drawing/2014/main" id="{205A154C-A699-4DFD-8C24-E41CA8AFCC77}"/>
              </a:ext>
            </a:extLst>
          </p:cNvPr>
          <p:cNvSpPr txBox="1"/>
          <p:nvPr/>
        </p:nvSpPr>
        <p:spPr>
          <a:xfrm>
            <a:off x="291830" y="1253036"/>
            <a:ext cx="11605098" cy="3075773"/>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Autofit/>
          </a:bodyPr>
          <a:lstStyle/>
          <a:p>
            <a:pPr marL="342900" marR="0" lvl="0" indent="-342900" algn="l" rtl="0">
              <a:lnSpc>
                <a:spcPct val="90000"/>
              </a:lnSpc>
              <a:spcBef>
                <a:spcPts val="0"/>
              </a:spcBef>
              <a:spcAft>
                <a:spcPts val="0"/>
              </a:spcAft>
              <a:buClr>
                <a:srgbClr val="FF0000"/>
              </a:buClr>
              <a:buSzPct val="100000"/>
              <a:buFont typeface="Wingdings" panose="05000000000000000000" pitchFamily="2" charset="2"/>
              <a:buChar char="§"/>
            </a:pPr>
            <a:r>
              <a:rPr lang="en-US" sz="2000" b="1" dirty="0">
                <a:latin typeface="Times New Roman" panose="02020603050405020304" pitchFamily="18" charset="0"/>
                <a:ea typeface="Calibri"/>
                <a:cs typeface="Times New Roman" panose="02020603050405020304" pitchFamily="18" charset="0"/>
                <a:sym typeface="Calibri"/>
              </a:rPr>
              <a:t>Business ethics is a set of laws about how a business should conduct itself.</a:t>
            </a:r>
            <a:endParaRPr sz="2000" dirty="0">
              <a:latin typeface="Times New Roman" panose="02020603050405020304" pitchFamily="18" charset="0"/>
              <a:cs typeface="Times New Roman" panose="02020603050405020304" pitchFamily="18" charset="0"/>
            </a:endParaRPr>
          </a:p>
          <a:p>
            <a:pPr marL="0" marR="0" lvl="0" indent="0" algn="ctr" rtl="0">
              <a:lnSpc>
                <a:spcPct val="90000"/>
              </a:lnSpc>
              <a:spcBef>
                <a:spcPts val="1000"/>
              </a:spcBef>
              <a:spcAft>
                <a:spcPts val="0"/>
              </a:spcAft>
              <a:buClr>
                <a:srgbClr val="FF0000"/>
              </a:buClr>
              <a:buSzPct val="100000"/>
              <a:buFont typeface="Arial"/>
              <a:buNone/>
            </a:pPr>
            <a:r>
              <a:rPr lang="en-US" sz="2000" b="1" dirty="0">
                <a:solidFill>
                  <a:srgbClr val="FF0000"/>
                </a:solidFill>
                <a:latin typeface="Times New Roman" panose="02020603050405020304" pitchFamily="18" charset="0"/>
                <a:ea typeface="Calibri"/>
                <a:cs typeface="Times New Roman" panose="02020603050405020304" pitchFamily="18" charset="0"/>
                <a:sym typeface="Calibri"/>
              </a:rPr>
              <a:t>(In general, for any business to be successful, it must operate legally and humanely. )</a:t>
            </a:r>
            <a:endParaRPr sz="2000" dirty="0">
              <a:latin typeface="Times New Roman" panose="02020603050405020304" pitchFamily="18" charset="0"/>
              <a:cs typeface="Times New Roman" panose="02020603050405020304" pitchFamily="18" charset="0"/>
            </a:endParaRPr>
          </a:p>
          <a:p>
            <a:pPr marL="457200" marR="0" lvl="0" indent="-457200" algn="l" rtl="0">
              <a:lnSpc>
                <a:spcPct val="90000"/>
              </a:lnSpc>
              <a:spcBef>
                <a:spcPts val="1000"/>
              </a:spcBef>
              <a:spcAft>
                <a:spcPts val="0"/>
              </a:spcAft>
              <a:buClr>
                <a:schemeClr val="dk1"/>
              </a:buClr>
              <a:buSzPct val="100000"/>
              <a:buFont typeface="Wingdings" panose="05000000000000000000" pitchFamily="2" charset="2"/>
              <a:buChar char="§"/>
            </a:pPr>
            <a:r>
              <a:rPr lang="en-US" sz="2000" b="1" dirty="0">
                <a:solidFill>
                  <a:schemeClr val="dk1"/>
                </a:solidFill>
                <a:latin typeface="Times New Roman" panose="02020603050405020304" pitchFamily="18" charset="0"/>
                <a:ea typeface="Calibri"/>
                <a:cs typeface="Times New Roman" panose="02020603050405020304" pitchFamily="18" charset="0"/>
                <a:sym typeface="Calibri"/>
              </a:rPr>
              <a:t>Customers develop positive attitude towards the firm, its products and its services.</a:t>
            </a:r>
            <a:endParaRPr sz="2000" dirty="0">
              <a:latin typeface="Times New Roman" panose="02020603050405020304" pitchFamily="18" charset="0"/>
              <a:cs typeface="Times New Roman" panose="02020603050405020304" pitchFamily="18" charset="0"/>
            </a:endParaRPr>
          </a:p>
          <a:p>
            <a:pPr marL="457200" marR="0" lvl="0" indent="-457200" algn="l" rtl="0">
              <a:lnSpc>
                <a:spcPct val="90000"/>
              </a:lnSpc>
              <a:spcBef>
                <a:spcPts val="1000"/>
              </a:spcBef>
              <a:spcAft>
                <a:spcPts val="0"/>
              </a:spcAft>
              <a:buClr>
                <a:schemeClr val="dk1"/>
              </a:buClr>
              <a:buSzPct val="100000"/>
              <a:buFont typeface="Wingdings" panose="05000000000000000000" pitchFamily="2" charset="2"/>
              <a:buChar char="§"/>
            </a:pPr>
            <a:r>
              <a:rPr lang="en-US" sz="2000" b="1" dirty="0">
                <a:solidFill>
                  <a:schemeClr val="dk1"/>
                </a:solidFill>
                <a:latin typeface="Times New Roman" panose="02020603050405020304" pitchFamily="18" charset="0"/>
                <a:ea typeface="Calibri"/>
                <a:cs typeface="Times New Roman" panose="02020603050405020304" pitchFamily="18" charset="0"/>
                <a:sym typeface="Calibri"/>
              </a:rPr>
              <a:t>To create a good image of the company in the minds of customers and employees.</a:t>
            </a:r>
            <a:endParaRPr lang="ar-EG" sz="2000" b="1" dirty="0">
              <a:solidFill>
                <a:schemeClr val="dk1"/>
              </a:solidFill>
              <a:latin typeface="Times New Roman" panose="02020603050405020304" pitchFamily="18" charset="0"/>
              <a:ea typeface="Calibri"/>
              <a:cs typeface="Times New Roman" panose="02020603050405020304" pitchFamily="18" charset="0"/>
              <a:sym typeface="Calibri"/>
            </a:endParaRPr>
          </a:p>
          <a:p>
            <a:pPr marL="457200" marR="0" lvl="0" indent="-457200" algn="l" rtl="0">
              <a:lnSpc>
                <a:spcPct val="90000"/>
              </a:lnSpc>
              <a:spcBef>
                <a:spcPts val="1000"/>
              </a:spcBef>
              <a:spcAft>
                <a:spcPts val="0"/>
              </a:spcAft>
              <a:buClr>
                <a:schemeClr val="dk1"/>
              </a:buClr>
              <a:buSzPct val="100000"/>
              <a:buFont typeface="Wingdings" panose="05000000000000000000" pitchFamily="2" charset="2"/>
              <a:buChar char="§"/>
            </a:pPr>
            <a:r>
              <a:rPr lang="en-US" sz="2000" b="1" dirty="0">
                <a:latin typeface="Times New Roman" panose="02020603050405020304" pitchFamily="18" charset="0"/>
                <a:cs typeface="Times New Roman" panose="02020603050405020304" pitchFamily="18" charset="0"/>
              </a:rPr>
              <a:t>Most companies that adopt modern management systems have what is known as a code of conduct and ethics.</a:t>
            </a:r>
            <a:endParaRPr sz="2000" b="1" dirty="0">
              <a:latin typeface="Times New Roman" panose="02020603050405020304" pitchFamily="18" charset="0"/>
              <a:cs typeface="Times New Roman" panose="02020603050405020304" pitchFamily="18" charset="0"/>
            </a:endParaRPr>
          </a:p>
          <a:p>
            <a:pPr marL="0" marR="0" lvl="0" indent="0" algn="l" rtl="0">
              <a:lnSpc>
                <a:spcPct val="90000"/>
              </a:lnSpc>
              <a:spcBef>
                <a:spcPts val="1000"/>
              </a:spcBef>
              <a:spcAft>
                <a:spcPts val="0"/>
              </a:spcAft>
              <a:buClr>
                <a:schemeClr val="dk1"/>
              </a:buClr>
              <a:buSzPct val="100000"/>
              <a:buFont typeface="Arial"/>
              <a:buNone/>
            </a:pPr>
            <a:endParaRPr sz="2000" b="1" dirty="0">
              <a:solidFill>
                <a:srgbClr val="FF0000"/>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r>
              <a:rPr lang="en-US" sz="2000" b="1" dirty="0">
                <a:solidFill>
                  <a:schemeClr val="dk1"/>
                </a:solidFill>
                <a:latin typeface="Calibri"/>
                <a:ea typeface="Calibri"/>
                <a:cs typeface="Calibri"/>
                <a:sym typeface="Calibri"/>
              </a:rPr>
              <a:t> </a:t>
            </a:r>
            <a:endParaRPr sz="2000" dirty="0"/>
          </a:p>
          <a:p>
            <a:pPr marL="0" marR="0" lvl="0" indent="0" algn="l" rtl="0">
              <a:lnSpc>
                <a:spcPct val="90000"/>
              </a:lnSpc>
              <a:spcBef>
                <a:spcPts val="1000"/>
              </a:spcBef>
              <a:spcAft>
                <a:spcPts val="0"/>
              </a:spcAft>
              <a:buClr>
                <a:schemeClr val="dk1"/>
              </a:buClr>
              <a:buSzPct val="100000"/>
              <a:buFont typeface="Arial"/>
              <a:buNone/>
            </a:pPr>
            <a:endParaRPr sz="2000" b="1" dirty="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endParaRPr sz="2000" b="1" dirty="0">
              <a:solidFill>
                <a:schemeClr val="dk1"/>
              </a:solidFill>
              <a:latin typeface="Calibri"/>
              <a:ea typeface="Calibri"/>
              <a:cs typeface="Calibri"/>
              <a:sym typeface="Calibri"/>
            </a:endParaRPr>
          </a:p>
        </p:txBody>
      </p:sp>
      <p:pic>
        <p:nvPicPr>
          <p:cNvPr id="7" name="Picture 6">
            <a:extLst>
              <a:ext uri="{FF2B5EF4-FFF2-40B4-BE49-F238E27FC236}">
                <a16:creationId xmlns:a16="http://schemas.microsoft.com/office/drawing/2014/main" id="{0BB7BF3D-D7E0-4D0A-1155-F6FF1F4AEFB5}"/>
              </a:ext>
            </a:extLst>
          </p:cNvPr>
          <p:cNvPicPr>
            <a:picLocks noChangeAspect="1"/>
          </p:cNvPicPr>
          <p:nvPr/>
        </p:nvPicPr>
        <p:blipFill>
          <a:blip r:embed="rId4"/>
          <a:stretch>
            <a:fillRect/>
          </a:stretch>
        </p:blipFill>
        <p:spPr>
          <a:xfrm>
            <a:off x="4961631" y="3429000"/>
            <a:ext cx="2262795" cy="3246069"/>
          </a:xfrm>
          <a:prstGeom prst="rect">
            <a:avLst/>
          </a:prstGeom>
        </p:spPr>
      </p:pic>
      <p:sp>
        <p:nvSpPr>
          <p:cNvPr id="2" name="Slide Number Placeholder 1">
            <a:extLst>
              <a:ext uri="{FF2B5EF4-FFF2-40B4-BE49-F238E27FC236}">
                <a16:creationId xmlns:a16="http://schemas.microsoft.com/office/drawing/2014/main" id="{A5AF3E0E-F5F0-5E94-544E-4CFE16222456}"/>
              </a:ext>
            </a:extLst>
          </p:cNvPr>
          <p:cNvSpPr>
            <a:spLocks noGrp="1"/>
          </p:cNvSpPr>
          <p:nvPr>
            <p:ph type="sldNum" sz="quarter" idx="12"/>
          </p:nvPr>
        </p:nvSpPr>
        <p:spPr/>
        <p:txBody>
          <a:bodyPr/>
          <a:lstStyle/>
          <a:p>
            <a:fld id="{F7542ADD-394E-41F3-B704-951748884AEE}" type="slidenum">
              <a:rPr lang="en-US" smtClean="0"/>
              <a:t>8</a:t>
            </a:fld>
            <a:endParaRPr lang="en-US"/>
          </a:p>
        </p:txBody>
      </p:sp>
    </p:spTree>
    <p:custDataLst>
      <p:tags r:id="rId1"/>
    </p:custDataLst>
    <p:extLst>
      <p:ext uri="{BB962C8B-B14F-4D97-AF65-F5344CB8AC3E}">
        <p14:creationId xmlns:p14="http://schemas.microsoft.com/office/powerpoint/2010/main" val="395884838"/>
      </p:ext>
    </p:extLst>
  </p:cSld>
  <p:clrMapOvr>
    <a:masterClrMapping/>
  </p:clrMapOvr>
  <mc:AlternateContent xmlns:mc="http://schemas.openxmlformats.org/markup-compatibility/2006" xmlns:p14="http://schemas.microsoft.com/office/powerpoint/2010/main">
    <mc:Choice Requires="p14">
      <p:transition spd="slow" p14:dur="2000" advTm="212876"/>
    </mc:Choice>
    <mc:Fallback xmlns="">
      <p:transition spd="slow" advTm="212876"/>
    </mc:Fallback>
  </mc:AlternateContent>
  <p:extLst>
    <p:ext uri="{3A86A75C-4F4B-4683-9AE1-C65F6400EC91}">
      <p14:laserTraceLst xmlns:p14="http://schemas.microsoft.com/office/powerpoint/2010/main">
        <p14:tracePtLst>
          <p14:tracePt t="13146" x="12098338" y="3178175"/>
          <p14:tracePt t="13163" x="11844338" y="3067050"/>
          <p14:tracePt t="13179" x="11588750" y="2949575"/>
          <p14:tracePt t="13181" x="11530013" y="2914650"/>
          <p14:tracePt t="13183" x="11452225" y="2881313"/>
          <p14:tracePt t="13196" x="11223625" y="2805113"/>
          <p14:tracePt t="13213" x="10858500" y="2719388"/>
          <p14:tracePt t="13230" x="10467975" y="2617788"/>
          <p14:tracePt t="13247" x="9923463" y="2455863"/>
          <p14:tracePt t="13264" x="9583738" y="2379663"/>
          <p14:tracePt t="13268" x="9345613" y="2303463"/>
          <p14:tracePt t="13271" x="9236075" y="2286000"/>
          <p14:tracePt t="13282" x="8947150" y="2227263"/>
          <p14:tracePt t="13297" x="8666163" y="2141538"/>
          <p14:tracePt t="13298" x="8564563" y="2108200"/>
          <p14:tracePt t="13314" x="8308975" y="2030413"/>
          <p14:tracePt t="13315" x="8215313" y="1997075"/>
          <p14:tracePt t="13330" x="8020050" y="1928813"/>
          <p14:tracePt t="13332" x="7951788" y="1911350"/>
          <p14:tracePt t="13335" x="7875588" y="1885950"/>
          <p14:tracePt t="13346" x="7680325" y="1835150"/>
          <p14:tracePt t="13363" x="7451725" y="1776413"/>
          <p14:tracePt t="13365" x="7391400" y="1766888"/>
          <p14:tracePt t="13380" x="7204075" y="1716088"/>
          <p14:tracePt t="13381" x="7145338" y="1708150"/>
          <p14:tracePt t="13397" x="6873875" y="1708150"/>
          <p14:tracePt t="13401" x="6813550" y="1700213"/>
          <p14:tracePt t="13404" x="6729413" y="1700213"/>
          <p14:tracePt t="13418" x="6542088" y="1700213"/>
          <p14:tracePt t="13421" x="6491288" y="1700213"/>
          <p14:tracePt t="13430" x="6397625" y="1700213"/>
          <p14:tracePt t="13431" x="6354763" y="1700213"/>
          <p14:tracePt t="13447" x="6194425" y="1700213"/>
          <p14:tracePt t="13463" x="6075363" y="1700213"/>
          <p14:tracePt t="13464" x="6032500" y="1700213"/>
          <p14:tracePt t="13479" x="5802313" y="1700213"/>
          <p14:tracePt t="13481" x="5743575" y="1700213"/>
          <p14:tracePt t="13497" x="5446713" y="1700213"/>
          <p14:tracePt t="13513" x="5165725" y="1766888"/>
          <p14:tracePt t="13514" x="5080000" y="1776413"/>
          <p14:tracePt t="13529" x="4818063" y="1835150"/>
          <p14:tracePt t="13531" x="4740275" y="1860550"/>
          <p14:tracePt t="13546" x="4451350" y="1920875"/>
          <p14:tracePt t="13563" x="4273550" y="1928813"/>
          <p14:tracePt t="13566" x="4240213" y="1928813"/>
          <p14:tracePt t="13581" x="4162425" y="1928813"/>
          <p14:tracePt t="13583" x="4111625" y="1928813"/>
          <p14:tracePt t="13598" x="4035425" y="1928813"/>
          <p14:tracePt t="13602" x="4017963" y="1928813"/>
          <p14:tracePt t="13604" x="3992563" y="1928813"/>
          <p14:tracePt t="13613" x="3951288" y="1928813"/>
          <p14:tracePt t="13616" x="3933825" y="1938338"/>
          <p14:tracePt t="13629" x="3873500" y="1946275"/>
          <p14:tracePt t="13631" x="3848100" y="1954213"/>
          <p14:tracePt t="13647" x="3678238" y="2005013"/>
          <p14:tracePt t="13663" x="3508375" y="2039938"/>
          <p14:tracePt t="13664" x="3457575" y="2065338"/>
          <p14:tracePt t="13679" x="3348038" y="2090738"/>
          <p14:tracePt t="13681" x="3270250" y="2090738"/>
          <p14:tracePt t="13697" x="3143250" y="2090738"/>
          <p14:tracePt t="13713" x="3092450" y="2090738"/>
          <p14:tracePt t="13715" x="3074988" y="2090738"/>
          <p14:tracePt t="13729" x="3008313" y="2090738"/>
          <p14:tracePt t="13731" x="2973388" y="2090738"/>
          <p14:tracePt t="13746" x="2863850" y="2090738"/>
          <p14:tracePt t="13763" x="2770188" y="2090738"/>
          <p14:tracePt t="13766" x="2760663" y="2090738"/>
          <p14:tracePt t="13779" x="2735263" y="2090738"/>
          <p14:tracePt t="13796" x="2709863" y="2090738"/>
          <p14:tracePt t="13813" x="2709863" y="2082800"/>
          <p14:tracePt t="13830" x="2701925" y="2082800"/>
          <p14:tracePt t="13848" x="2701925" y="2073275"/>
          <p14:tracePt t="13864" x="2693988" y="2073275"/>
          <p14:tracePt t="13943" x="2693988" y="2065338"/>
          <p14:tracePt t="13969" x="2693988" y="2055813"/>
          <p14:tracePt t="13985" x="2693988" y="2047875"/>
          <p14:tracePt t="13995" x="2684463" y="2047875"/>
          <p14:tracePt t="14011" x="2684463" y="2039938"/>
          <p14:tracePt t="14023" x="2684463" y="2030413"/>
          <p14:tracePt t="14031" x="2684463" y="2022475"/>
          <p14:tracePt t="14046" x="2684463" y="2014538"/>
          <p14:tracePt t="14047" x="2684463" y="2005013"/>
          <p14:tracePt t="14063" x="2684463" y="1997075"/>
          <p14:tracePt t="14064" x="2684463" y="1989138"/>
          <p14:tracePt t="14080" x="2684463" y="1979613"/>
          <p14:tracePt t="14097" x="2693988" y="1979613"/>
          <p14:tracePt t="14114" x="2701925" y="1963738"/>
          <p14:tracePt t="14140" x="2709863" y="1946275"/>
          <p14:tracePt t="14149" x="2719388" y="1938338"/>
          <p14:tracePt t="14163" x="2727325" y="1920875"/>
          <p14:tracePt t="14166" x="2735263" y="1911350"/>
          <p14:tracePt t="14181" x="2744788" y="1903413"/>
          <p14:tracePt t="14196" x="2752725" y="1885950"/>
          <p14:tracePt t="14212" x="2760663" y="1878013"/>
          <p14:tracePt t="14230" x="2770188" y="1878013"/>
          <p14:tracePt t="14247" x="2778125" y="1878013"/>
          <p14:tracePt t="14272" x="2786063" y="1870075"/>
          <p14:tracePt t="14282" x="2795588" y="1860550"/>
          <p14:tracePt t="14285" x="2803525" y="1860550"/>
          <p14:tracePt t="14297" x="2811463" y="1852613"/>
          <p14:tracePt t="14313" x="2828925" y="1835150"/>
          <p14:tracePt t="14314" x="2838450" y="1835150"/>
          <p14:tracePt t="14329" x="2846388" y="1827213"/>
          <p14:tracePt t="14330" x="2854325" y="1819275"/>
          <p14:tracePt t="14346" x="2863850" y="1809750"/>
          <p14:tracePt t="14363" x="2889250" y="1801813"/>
          <p14:tracePt t="14379" x="2905125" y="1801813"/>
          <p14:tracePt t="14382" x="2914650" y="1793875"/>
          <p14:tracePt t="14396" x="2922588" y="1784350"/>
          <p14:tracePt t="14413" x="2940050" y="1776413"/>
          <p14:tracePt t="14416" x="2947988" y="1776413"/>
          <p14:tracePt t="14430" x="2955925" y="1776413"/>
          <p14:tracePt t="14447" x="2955925" y="1766888"/>
          <p14:tracePt t="14463" x="2965450" y="1758950"/>
          <p14:tracePt t="14480" x="2973388" y="1751013"/>
          <p14:tracePt t="14519" x="2982913" y="1751013"/>
          <p14:tracePt t="14599" x="2990850" y="1751013"/>
          <p14:tracePt t="14624" x="2998788" y="1751013"/>
          <p14:tracePt t="14655" x="3008313" y="1751013"/>
          <p14:tracePt t="14732" x="3016250" y="1751013"/>
          <p14:tracePt t="14787" x="3024188" y="1751013"/>
          <p14:tracePt t="14795" x="3033713" y="1741488"/>
          <p14:tracePt t="14817" x="3041650" y="1741488"/>
          <p14:tracePt t="15009" x="3049588" y="1741488"/>
          <p14:tracePt t="15373" x="3059113" y="1741488"/>
          <p14:tracePt t="15439" x="3067050" y="1741488"/>
          <p14:tracePt t="15549" x="3067050" y="1733550"/>
          <p14:tracePt t="15777" x="3084513" y="1733550"/>
          <p14:tracePt t="15914" x="3092450" y="1733550"/>
          <p14:tracePt t="17539" x="3109913" y="1733550"/>
          <p14:tracePt t="17565" x="3117850" y="1733550"/>
          <p14:tracePt t="17575" x="3127375" y="1725613"/>
          <p14:tracePt t="17600" x="3135313" y="1725613"/>
          <p14:tracePt t="17727" x="3143250" y="1725613"/>
          <p14:tracePt t="17813" x="3152775" y="1725613"/>
          <p14:tracePt t="17845" x="3168650" y="1725613"/>
          <p14:tracePt t="17849" x="3168650" y="1716088"/>
          <p14:tracePt t="17947" x="3178175" y="1716088"/>
          <p14:tracePt t="18091" x="3186113" y="1716088"/>
          <p14:tracePt t="18186" x="3203575" y="1716088"/>
          <p14:tracePt t="18220" x="3211513" y="1716088"/>
          <p14:tracePt t="18240" x="3219450" y="1716088"/>
          <p14:tracePt t="18247" x="3228975" y="1716088"/>
          <p14:tracePt t="18262" x="3262313" y="1716088"/>
          <p14:tracePt t="18277" x="3279775" y="1716088"/>
          <p14:tracePt t="18278" x="3287713" y="1716088"/>
          <p14:tracePt t="18294" x="3297238" y="1716088"/>
          <p14:tracePt t="18310" x="3313113" y="1716088"/>
          <p14:tracePt t="18328" x="3330575" y="1716088"/>
          <p14:tracePt t="18344" x="3338513" y="1716088"/>
          <p14:tracePt t="18346" x="3348038" y="1716088"/>
          <p14:tracePt t="18361" x="3363913" y="1716088"/>
          <p14:tracePt t="18377" x="3406775" y="1725613"/>
          <p14:tracePt t="18380" x="3414713" y="1733550"/>
          <p14:tracePt t="18393" x="3449638" y="1741488"/>
          <p14:tracePt t="18395" x="3457575" y="1741488"/>
          <p14:tracePt t="18410" x="3500438" y="1751013"/>
          <p14:tracePt t="18411" x="3508375" y="1751013"/>
          <p14:tracePt t="18427" x="3559175" y="1751013"/>
          <p14:tracePt t="18428" x="3576638" y="1751013"/>
          <p14:tracePt t="18444" x="3602038" y="1751013"/>
          <p14:tracePt t="18445" x="3619500" y="1758950"/>
          <p14:tracePt t="18461" x="3670300" y="1776413"/>
          <p14:tracePt t="18477" x="3687763" y="1776413"/>
          <p14:tracePt t="18494" x="3703638" y="1776413"/>
          <p14:tracePt t="18510" x="3729038" y="1776413"/>
          <p14:tracePt t="18527" x="3738563" y="1776413"/>
          <p14:tracePt t="18531" x="3746500" y="1776413"/>
          <p14:tracePt t="18544" x="3763963" y="1776413"/>
          <p14:tracePt t="18561" x="3771900" y="1776413"/>
          <p14:tracePt t="18576" x="3781425" y="1776413"/>
          <p14:tracePt t="18594" x="3789363" y="1776413"/>
          <p14:tracePt t="18612" x="3814763" y="1776413"/>
          <p14:tracePt t="18628" x="3832225" y="1776413"/>
          <p14:tracePt t="18645" x="3848100" y="1766888"/>
          <p14:tracePt t="18647" x="3857625" y="1766888"/>
          <p14:tracePt t="18661" x="3865563" y="1766888"/>
          <p14:tracePt t="18662" x="3873500" y="1766888"/>
          <p14:tracePt t="18677" x="3890963" y="1766888"/>
          <p14:tracePt t="18693" x="3908425" y="1766888"/>
          <p14:tracePt t="18710" x="3908425" y="1758950"/>
          <p14:tracePt t="18727" x="3925888" y="1758950"/>
          <p14:tracePt t="18744" x="3933825" y="1758950"/>
          <p14:tracePt t="18763" x="3959225" y="1751013"/>
          <p14:tracePt t="18777" x="3984625" y="1751013"/>
          <p14:tracePt t="18793" x="4002088" y="1741488"/>
          <p14:tracePt t="18795" x="4010025" y="1741488"/>
          <p14:tracePt t="18809" x="4017963" y="1741488"/>
          <p14:tracePt t="18827" x="4035425" y="1741488"/>
          <p14:tracePt t="18861" x="4044950" y="1733550"/>
          <p14:tracePt t="18869" x="4052888" y="1733550"/>
          <p14:tracePt t="18878" x="4052888" y="1725613"/>
          <p14:tracePt t="18894" x="4070350" y="1716088"/>
          <p14:tracePt t="18912" x="4078288" y="1716088"/>
          <p14:tracePt t="18945" x="4086225" y="1716088"/>
          <p14:tracePt t="18971" x="4103688" y="1716088"/>
          <p14:tracePt t="18987" x="4121150" y="1716088"/>
          <p14:tracePt t="18995" x="4129088" y="1716088"/>
          <p14:tracePt t="18999" x="4137025" y="1716088"/>
          <p14:tracePt t="19010" x="4154488" y="1716088"/>
          <p14:tracePt t="19026" x="4179888" y="1716088"/>
          <p14:tracePt t="19043" x="4205288" y="1716088"/>
          <p14:tracePt t="19045" x="4230688" y="1716088"/>
          <p14:tracePt t="19060" x="4256088" y="1716088"/>
          <p14:tracePt t="19077" x="4273550" y="1716088"/>
          <p14:tracePt t="19094" x="4298950" y="1716088"/>
          <p14:tracePt t="19110" x="4324350" y="1716088"/>
          <p14:tracePt t="19112" x="4332288" y="1716088"/>
          <p14:tracePt t="19127" x="4375150" y="1716088"/>
          <p14:tracePt t="19131" x="4392613" y="1716088"/>
          <p14:tracePt t="19143" x="4425950" y="1716088"/>
          <p14:tracePt t="19146" x="4435475" y="1716088"/>
          <p14:tracePt t="19159" x="4451350" y="1716088"/>
          <p14:tracePt t="19161" x="4460875" y="1716088"/>
          <p14:tracePt t="19176" x="4476750" y="1716088"/>
          <p14:tracePt t="19193" x="4486275" y="1716088"/>
          <p14:tracePt t="19210" x="4503738" y="1716088"/>
          <p14:tracePt t="19227" x="4511675" y="1716088"/>
          <p14:tracePt t="19243" x="4519613" y="1716088"/>
          <p14:tracePt t="19245" x="4529138" y="1716088"/>
          <p14:tracePt t="19262" x="4537075" y="1716088"/>
          <p14:tracePt t="19265" x="4554538" y="1716088"/>
          <p14:tracePt t="19279" x="4570413" y="1725613"/>
          <p14:tracePt t="19293" x="4579938" y="1725613"/>
          <p14:tracePt t="19295" x="4587875" y="1725613"/>
          <p14:tracePt t="19310" x="4605338" y="1725613"/>
          <p14:tracePt t="19313" x="4613275" y="1725613"/>
          <p14:tracePt t="19316" x="4630738" y="1725613"/>
          <p14:tracePt t="19326" x="4646613" y="1725613"/>
          <p14:tracePt t="19330" x="4656138" y="1725613"/>
          <p14:tracePt t="19343" x="4664075" y="1733550"/>
          <p14:tracePt t="19346" x="4673600" y="1733550"/>
          <p14:tracePt t="19360" x="4689475" y="1741488"/>
          <p14:tracePt t="19376" x="4706938" y="1741488"/>
          <p14:tracePt t="19393" x="4724400" y="1741488"/>
          <p14:tracePt t="19410" x="4732338" y="1741488"/>
          <p14:tracePt t="19429" x="4749800" y="1741488"/>
          <p14:tracePt t="19446" x="4757738" y="1741488"/>
          <p14:tracePt t="19450" x="4765675" y="1741488"/>
          <p14:tracePt t="19467" x="4775200" y="1741488"/>
          <p14:tracePt t="19476" x="4783138" y="1741488"/>
          <p14:tracePt t="19493" x="4791075" y="1741488"/>
          <p14:tracePt t="19514" x="4808538" y="1741488"/>
          <p14:tracePt t="19526" x="4818063" y="1741488"/>
          <p14:tracePt t="19543" x="4851400" y="1758950"/>
          <p14:tracePt t="19546" x="4868863" y="1758950"/>
          <p14:tracePt t="19560" x="4884738" y="1758950"/>
          <p14:tracePt t="19578" x="4910138" y="1758950"/>
          <p14:tracePt t="19592" x="4927600" y="1758950"/>
          <p14:tracePt t="19609" x="4935538" y="1766888"/>
          <p14:tracePt t="19625" x="4953000" y="1776413"/>
          <p14:tracePt t="19643" x="4978400" y="1776413"/>
          <p14:tracePt t="19644" x="4987925" y="1776413"/>
          <p14:tracePt t="19660" x="4995863" y="1776413"/>
          <p14:tracePt t="19677" x="5013325" y="1776413"/>
          <p14:tracePt t="19695" x="5029200" y="1776413"/>
          <p14:tracePt t="19739" x="5046663" y="1776413"/>
          <p14:tracePt t="19758" x="5064125" y="1776413"/>
          <p14:tracePt t="19766" x="5072063" y="1776413"/>
          <p14:tracePt t="19781" x="5080000" y="1776413"/>
          <p14:tracePt t="19792" x="5089525" y="1784350"/>
          <p14:tracePt t="19810" x="5097463" y="1784350"/>
          <p14:tracePt t="19812" x="5106988" y="1784350"/>
          <p14:tracePt t="19827" x="5114925" y="1793875"/>
          <p14:tracePt t="19829" x="5122863" y="1793875"/>
          <p14:tracePt t="19843" x="5140325" y="1793875"/>
          <p14:tracePt t="19859" x="5157788" y="1793875"/>
          <p14:tracePt t="19876" x="5165725" y="1793875"/>
          <p14:tracePt t="19893" x="5173663" y="1793875"/>
          <p14:tracePt t="19894" x="5191125" y="1793875"/>
          <p14:tracePt t="19914" x="5199063" y="1793875"/>
          <p14:tracePt t="19930" x="5216525" y="1793875"/>
          <p14:tracePt t="19942" x="5224463" y="1793875"/>
          <p14:tracePt t="19959" x="5249863" y="1793875"/>
          <p14:tracePt t="19976" x="5276850" y="1784350"/>
          <p14:tracePt t="19993" x="5292725" y="1784350"/>
          <p14:tracePt t="19996" x="5292725" y="1776413"/>
          <p14:tracePt t="20010" x="5302250" y="1776413"/>
          <p14:tracePt t="20012" x="5318125" y="1776413"/>
          <p14:tracePt t="20027" x="5335588" y="1776413"/>
          <p14:tracePt t="20043" x="5360988" y="1766888"/>
          <p14:tracePt t="20059" x="5378450" y="1766888"/>
          <p14:tracePt t="20060" x="5394325" y="1766888"/>
          <p14:tracePt t="20076" x="5429250" y="1766888"/>
          <p14:tracePt t="20092" x="5462588" y="1766888"/>
          <p14:tracePt t="20109" x="5480050" y="1766888"/>
          <p14:tracePt t="20110" x="5487988" y="1766888"/>
          <p14:tracePt t="20126" x="5497513" y="1766888"/>
          <p14:tracePt t="20128" x="5505450" y="1766888"/>
          <p14:tracePt t="20143" x="5522913" y="1758950"/>
          <p14:tracePt t="20147" x="5538788" y="1758950"/>
          <p14:tracePt t="20161" x="5556250" y="1751013"/>
          <p14:tracePt t="20163" x="5565775" y="1751013"/>
          <p14:tracePt t="20176" x="5591175" y="1751013"/>
          <p14:tracePt t="20178" x="5591175" y="1741488"/>
          <p14:tracePt t="20192" x="5607050" y="1741488"/>
          <p14:tracePt t="20209" x="5632450" y="1741488"/>
          <p14:tracePt t="20225" x="5667375" y="1741488"/>
          <p14:tracePt t="20227" x="5683250" y="1741488"/>
          <p14:tracePt t="20243" x="5718175" y="1741488"/>
          <p14:tracePt t="20260" x="5751513" y="1741488"/>
          <p14:tracePt t="20262" x="5776913" y="1741488"/>
          <p14:tracePt t="20275" x="5819775" y="1741488"/>
          <p14:tracePt t="20277" x="5845175" y="1741488"/>
          <p14:tracePt t="20280" x="5862638" y="1741488"/>
          <p14:tracePt t="20292" x="5938838" y="1741488"/>
          <p14:tracePt t="20293" x="5946775" y="1741488"/>
          <p14:tracePt t="20309" x="6015038" y="1741488"/>
          <p14:tracePt t="20310" x="6040438" y="1741488"/>
          <p14:tracePt t="20326" x="6075363" y="1741488"/>
          <p14:tracePt t="20327" x="6091238" y="1741488"/>
          <p14:tracePt t="20343" x="6142038" y="1733550"/>
          <p14:tracePt t="20346" x="6142038" y="1725613"/>
          <p14:tracePt t="20360" x="6159500" y="1725613"/>
          <p14:tracePt t="20378" x="6184900" y="1725613"/>
          <p14:tracePt t="20393" x="6210300" y="1725613"/>
          <p14:tracePt t="20409" x="6235700" y="1725613"/>
          <p14:tracePt t="20412" x="6253163" y="1725613"/>
          <p14:tracePt t="20426" x="6296025" y="1725613"/>
          <p14:tracePt t="20428" x="6303963" y="1716088"/>
          <p14:tracePt t="20444" x="6329363" y="1716088"/>
          <p14:tracePt t="20448" x="6346825" y="1716088"/>
          <p14:tracePt t="20459" x="6354763" y="1708150"/>
          <p14:tracePt t="20460" x="6364288" y="1708150"/>
          <p14:tracePt t="20475" x="6380163" y="1700213"/>
          <p14:tracePt t="20491" x="6423025" y="1690688"/>
          <p14:tracePt t="20508" x="6448425" y="1690688"/>
          <p14:tracePt t="20509" x="6456363" y="1690688"/>
          <p14:tracePt t="20525" x="6473825" y="1690688"/>
          <p14:tracePt t="20542" x="6499225" y="1690688"/>
          <p14:tracePt t="20558" x="6508750" y="1690688"/>
          <p14:tracePt t="20575" x="6516688" y="1690688"/>
          <p14:tracePt t="20593" x="6534150" y="1690688"/>
          <p14:tracePt t="20613" x="6550025" y="1690688"/>
          <p14:tracePt t="20629" x="6567488" y="1690688"/>
          <p14:tracePt t="20644" x="6584950" y="1690688"/>
          <p14:tracePt t="20648" x="6600825" y="1682750"/>
          <p14:tracePt t="20652" x="6618288" y="1682750"/>
          <p14:tracePt t="20659" x="6635750" y="1674813"/>
          <p14:tracePt t="20675" x="6653213" y="1674813"/>
          <p14:tracePt t="20676" x="6669088" y="1674813"/>
          <p14:tracePt t="20692" x="6686550" y="1674813"/>
          <p14:tracePt t="20710" x="6704013" y="1674813"/>
          <p14:tracePt t="20726" x="6719888" y="1674813"/>
          <p14:tracePt t="20743" x="6737350" y="1674813"/>
          <p14:tracePt t="20760" x="6754813" y="1674813"/>
          <p14:tracePt t="20763" x="6762750" y="1674813"/>
          <p14:tracePt t="20777" x="6770688" y="1674813"/>
          <p14:tracePt t="20778" x="6780213" y="1674813"/>
          <p14:tracePt t="20793" x="6797675" y="1674813"/>
          <p14:tracePt t="20809" x="6813550" y="1674813"/>
          <p14:tracePt t="20825" x="6848475" y="1682750"/>
          <p14:tracePt t="20842" x="6881813" y="1690688"/>
          <p14:tracePt t="20843" x="6889750" y="1690688"/>
          <p14:tracePt t="20860" x="6915150" y="1700213"/>
          <p14:tracePt t="20862" x="6924675" y="1700213"/>
          <p14:tracePt t="20865" x="6942138" y="1700213"/>
          <p14:tracePt t="20875" x="6958013" y="1708150"/>
          <p14:tracePt t="20877" x="6967538" y="1708150"/>
          <p14:tracePt t="20891" x="6992938" y="1708150"/>
          <p14:tracePt t="20893" x="7000875" y="1708150"/>
          <p14:tracePt t="20909" x="7034213" y="1725613"/>
          <p14:tracePt t="20926" x="7069138" y="1741488"/>
          <p14:tracePt t="20927" x="7085013" y="1741488"/>
          <p14:tracePt t="20942" x="7102475" y="1741488"/>
          <p14:tracePt t="20959" x="7170738" y="1758950"/>
          <p14:tracePt t="20964" x="7188200" y="1766888"/>
          <p14:tracePt t="20975" x="7213600" y="1776413"/>
          <p14:tracePt t="20979" x="7221538" y="1776413"/>
          <p14:tracePt t="20981" x="7229475" y="1776413"/>
          <p14:tracePt t="20992" x="7246938" y="1776413"/>
          <p14:tracePt t="21009" x="7281863" y="1776413"/>
          <p14:tracePt t="21026" x="7289800" y="1776413"/>
          <p14:tracePt t="21028" x="7297738" y="1776413"/>
          <p14:tracePt t="21047" x="7307263" y="1776413"/>
          <p14:tracePt t="21076" x="7315200" y="1776413"/>
          <p14:tracePt t="21087" x="7323138" y="1776413"/>
          <p14:tracePt t="21103" x="7332663" y="1776413"/>
          <p14:tracePt t="21130" x="7348538" y="1776413"/>
          <p14:tracePt t="21142" x="7358063" y="1776413"/>
          <p14:tracePt t="21149" x="7366000" y="1776413"/>
          <p14:tracePt t="21162" x="7373938" y="1776413"/>
          <p14:tracePt t="21175" x="7383463" y="1776413"/>
          <p14:tracePt t="21193" x="7408863" y="1776413"/>
          <p14:tracePt t="21209" x="7426325" y="1776413"/>
          <p14:tracePt t="21212" x="7434263" y="1776413"/>
          <p14:tracePt t="21215" x="7442200" y="1776413"/>
          <p14:tracePt t="21225" x="7451725" y="1776413"/>
          <p14:tracePt t="21228" x="7459663" y="1776413"/>
          <p14:tracePt t="21242" x="7485063" y="1776413"/>
          <p14:tracePt t="21243" x="7502525" y="1776413"/>
          <p14:tracePt t="21259" x="7510463" y="1776413"/>
          <p14:tracePt t="21261" x="7518400" y="1776413"/>
          <p14:tracePt t="21276" x="7553325" y="1776413"/>
          <p14:tracePt t="21294" x="7586663" y="1776413"/>
          <p14:tracePt t="21299" x="7596188" y="1776413"/>
          <p14:tracePt t="21302" x="7604125" y="1776413"/>
          <p14:tracePt t="21309" x="7612063" y="1776413"/>
          <p14:tracePt t="21311" x="7621588" y="1776413"/>
          <p14:tracePt t="21325" x="7629525" y="1776413"/>
          <p14:tracePt t="21326" x="7646988" y="1776413"/>
          <p14:tracePt t="21341" x="7672388" y="1776413"/>
          <p14:tracePt t="21342" x="7680325" y="1776413"/>
          <p14:tracePt t="21358" x="7799388" y="1766888"/>
          <p14:tracePt t="21375" x="7926388" y="1766888"/>
          <p14:tracePt t="21378" x="7951788" y="1766888"/>
          <p14:tracePt t="21391" x="8037513" y="1766888"/>
          <p14:tracePt t="21393" x="8054975" y="1766888"/>
          <p14:tracePt t="21409" x="8113713" y="1766888"/>
          <p14:tracePt t="21412" x="8131175" y="1766888"/>
          <p14:tracePt t="21424" x="8156575" y="1766888"/>
          <p14:tracePt t="21441" x="8174038" y="1766888"/>
          <p14:tracePt t="21459" x="8189913" y="1766888"/>
          <p14:tracePt t="21475" x="8207375" y="1766888"/>
          <p14:tracePt t="21493" x="8224838" y="1766888"/>
          <p14:tracePt t="21498" x="8232775" y="1766888"/>
          <p14:tracePt t="21510" x="8240713" y="1766888"/>
          <p14:tracePt t="21526" x="8250238" y="1766888"/>
          <p14:tracePt t="21541" x="8266113" y="1766888"/>
          <p14:tracePt t="21558" x="8301038" y="1766888"/>
          <p14:tracePt t="21574" x="8343900" y="1766888"/>
          <p14:tracePt t="21592" x="8377238" y="1766888"/>
          <p14:tracePt t="21594" x="8385175" y="1766888"/>
          <p14:tracePt t="21610" x="8420100" y="1766888"/>
          <p14:tracePt t="21615" x="8435975" y="1766888"/>
          <p14:tracePt t="21616" x="8453438" y="1766888"/>
          <p14:tracePt t="21628" x="8470900" y="1766888"/>
          <p14:tracePt t="21642" x="8488363" y="1766888"/>
          <p14:tracePt t="21644" x="8496300" y="1766888"/>
          <p14:tracePt t="21658" x="8504238" y="1766888"/>
          <p14:tracePt t="21674" x="8513763" y="1766888"/>
          <p14:tracePt t="21692" x="8529638" y="1766888"/>
          <p14:tracePt t="21735" x="8547100" y="1766888"/>
          <p14:tracePt t="21776" x="8564563" y="1766888"/>
          <p14:tracePt t="21793" x="8572500" y="1766888"/>
          <p14:tracePt t="21828" x="8572500" y="1758950"/>
          <p14:tracePt t="37739" x="8589963" y="1690688"/>
          <p14:tracePt t="37750" x="8648700" y="1462088"/>
          <p14:tracePt t="37752" x="8658225" y="1401763"/>
          <p14:tracePt t="37754" x="8666163" y="1360488"/>
          <p14:tracePt t="37765" x="8691563" y="1300163"/>
          <p14:tracePt t="37781" x="8699500" y="1274763"/>
          <p14:tracePt t="37783" x="8699500" y="1257300"/>
          <p14:tracePt t="37831" x="8699500" y="1249363"/>
          <p14:tracePt t="37836" x="8699500" y="1241425"/>
          <p14:tracePt t="37848" x="8683625" y="1231900"/>
          <p14:tracePt t="37865" x="8658225" y="1216025"/>
          <p14:tracePt t="37881" x="8632825" y="1216025"/>
          <p14:tracePt t="37898" x="8597900" y="1216025"/>
          <p14:tracePt t="37899" x="8589963" y="1216025"/>
          <p14:tracePt t="37914" x="8521700" y="1216025"/>
          <p14:tracePt t="37931" x="8377238" y="1282700"/>
          <p14:tracePt t="37933" x="8318500" y="1317625"/>
          <p14:tracePt t="37950" x="7994650" y="1444625"/>
          <p14:tracePt t="37965" x="7731125" y="1571625"/>
          <p14:tracePt t="37967" x="7637463" y="1589088"/>
          <p14:tracePt t="37981" x="7416800" y="1639888"/>
          <p14:tracePt t="37984" x="7281863" y="1665288"/>
          <p14:tracePt t="37998" x="7127875" y="1665288"/>
          <p14:tracePt t="37999" x="7085013" y="1665288"/>
          <p14:tracePt t="38015" x="6975475" y="1657350"/>
          <p14:tracePt t="38031" x="6950075" y="1657350"/>
          <p14:tracePt t="38032" x="6942138" y="1657350"/>
          <p14:tracePt t="38048" x="6932613" y="1657350"/>
          <p14:tracePt t="38080" x="6924675" y="1657350"/>
          <p14:tracePt t="38083" x="6915150" y="1665288"/>
          <p14:tracePt t="38099" x="6848475" y="1741488"/>
          <p14:tracePt t="38103" x="6770688" y="1870075"/>
          <p14:tracePt t="38107" x="6729413" y="1938338"/>
          <p14:tracePt t="38110" x="6686550" y="1997075"/>
          <p14:tracePt t="38113" x="6661150" y="2073275"/>
          <p14:tracePt t="38120" x="6618288" y="2141538"/>
          <p14:tracePt t="38120" x="6567488" y="2217738"/>
          <p14:tracePt t="38131" x="6516688" y="2328863"/>
          <p14:tracePt t="38134" x="6499225" y="2371725"/>
          <p14:tracePt t="38147" x="6456363" y="2463800"/>
          <p14:tracePt t="38149" x="6448425" y="2489200"/>
          <p14:tracePt t="38165" x="6448425" y="2532063"/>
          <p14:tracePt t="38181" x="6415088" y="2600325"/>
          <p14:tracePt t="38182" x="6405563" y="2625725"/>
          <p14:tracePt t="38197" x="6364288" y="2711450"/>
          <p14:tracePt t="38200" x="6364288" y="2727325"/>
          <p14:tracePt t="38215" x="6346825" y="2813050"/>
          <p14:tracePt t="38231" x="6338888" y="2871788"/>
          <p14:tracePt t="38232" x="6338888" y="2889250"/>
          <p14:tracePt t="38247" x="6329363" y="2957513"/>
          <p14:tracePt t="38249" x="6329363" y="2982913"/>
          <p14:tracePt t="38264" x="6346825" y="3109913"/>
          <p14:tracePt t="38281" x="6346825" y="3238500"/>
          <p14:tracePt t="38284" x="6346825" y="3271838"/>
          <p14:tracePt t="38297" x="6346825" y="3408363"/>
          <p14:tracePt t="38314" x="6346825" y="3535363"/>
          <p14:tracePt t="38331" x="6338888" y="3687763"/>
          <p14:tracePt t="38334" x="6329363" y="3730625"/>
          <p14:tracePt t="38350" x="6329363" y="3857625"/>
          <p14:tracePt t="38365" x="6329363" y="3960813"/>
          <p14:tracePt t="38367" x="6346825" y="3994150"/>
          <p14:tracePt t="38370" x="6346825" y="4027488"/>
          <p14:tracePt t="38381" x="6364288" y="4087813"/>
          <p14:tracePt t="38383" x="6372225" y="4121150"/>
          <p14:tracePt t="38399" x="6389688" y="4291013"/>
          <p14:tracePt t="38416" x="6397625" y="4410075"/>
          <p14:tracePt t="38431" x="6397625" y="4486275"/>
          <p14:tracePt t="38432" x="6397625" y="4513263"/>
          <p14:tracePt t="38447" x="6397625" y="4579938"/>
          <p14:tracePt t="38448" x="6397625" y="4605338"/>
          <p14:tracePt t="38464" x="6397625" y="4683125"/>
          <p14:tracePt t="38481" x="6405563" y="4775200"/>
          <p14:tracePt t="38497" x="6405563" y="4886325"/>
          <p14:tracePt t="38498" x="6405563" y="4911725"/>
          <p14:tracePt t="38514" x="6405563" y="4979988"/>
          <p14:tracePt t="38531" x="6405563" y="5013325"/>
          <p14:tracePt t="38548" x="6405563" y="5022850"/>
          <p14:tracePt t="38570" x="6397625" y="5038725"/>
          <p14:tracePt t="41437" x="6389688" y="5048250"/>
          <p14:tracePt t="43419" x="6380163" y="5048250"/>
          <p14:tracePt t="43451" x="6389688" y="5038725"/>
          <p14:tracePt t="43456" x="6397625" y="5030788"/>
          <p14:tracePt t="43461" x="6397625" y="5022850"/>
          <p14:tracePt t="43478" x="6405563" y="5005388"/>
          <p14:tracePt t="43479" x="6415088" y="4987925"/>
          <p14:tracePt t="43495" x="6430963" y="4962525"/>
          <p14:tracePt t="43511" x="6448425" y="4946650"/>
          <p14:tracePt t="43512" x="6448425" y="4937125"/>
          <p14:tracePt t="43529" x="6456363" y="4929188"/>
          <p14:tracePt t="43545" x="6465888" y="4919663"/>
          <p14:tracePt t="43562" x="6473825" y="4894263"/>
          <p14:tracePt t="43564" x="6483350" y="4894263"/>
          <p14:tracePt t="43581" x="6491288" y="4886325"/>
          <p14:tracePt t="43595" x="6491288" y="4868863"/>
          <p14:tracePt t="43611" x="6508750" y="4843463"/>
          <p14:tracePt t="43628" x="6516688" y="4827588"/>
          <p14:tracePt t="43630" x="6524625" y="4818063"/>
          <p14:tracePt t="43645" x="6534150" y="4802188"/>
          <p14:tracePt t="43648" x="6542088" y="4792663"/>
          <p14:tracePt t="43661" x="6559550" y="4767263"/>
          <p14:tracePt t="43678" x="6575425" y="4749800"/>
          <p14:tracePt t="43679" x="6575425" y="4741863"/>
          <p14:tracePt t="43697" x="6592888" y="4733925"/>
          <p14:tracePt t="43702" x="6600825" y="4716463"/>
          <p14:tracePt t="43705" x="6600825" y="4708525"/>
          <p14:tracePt t="43712" x="6610350" y="4699000"/>
          <p14:tracePt t="43728" x="6618288" y="4691063"/>
          <p14:tracePt t="43745" x="6618288" y="4683125"/>
          <p14:tracePt t="43773" x="6626225" y="4673600"/>
          <p14:tracePt t="43785" x="6635750" y="4657725"/>
          <p14:tracePt t="43794" x="6643688" y="4640263"/>
          <p14:tracePt t="43811" x="6669088" y="4622800"/>
          <p14:tracePt t="43814" x="6678613" y="4605338"/>
          <p14:tracePt t="43828" x="6686550" y="4589463"/>
          <p14:tracePt t="43829" x="6694488" y="4579938"/>
          <p14:tracePt t="43845" x="6704013" y="4572000"/>
          <p14:tracePt t="43862" x="6704013" y="4564063"/>
          <p14:tracePt t="43944" x="6711950" y="4546600"/>
          <p14:tracePt t="43950" x="6719888" y="4546600"/>
          <p14:tracePt t="44873" x="6711950" y="4546600"/>
          <p14:tracePt t="44921" x="6704013" y="4554538"/>
          <p14:tracePt t="44937" x="6694488" y="4554538"/>
          <p14:tracePt t="45507" x="6694488" y="4546600"/>
          <p14:tracePt t="45515" x="6704013" y="4546600"/>
          <p14:tracePt t="45530" x="6711950" y="4521200"/>
          <p14:tracePt t="45535" x="6729413" y="4495800"/>
          <p14:tracePt t="45539" x="6737350" y="4470400"/>
          <p14:tracePt t="45541" x="6754813" y="4445000"/>
          <p14:tracePt t="45548" x="6770688" y="4402138"/>
          <p14:tracePt t="45560" x="6813550" y="4316413"/>
          <p14:tracePt t="45576" x="6889750" y="4189413"/>
          <p14:tracePt t="45593" x="6932613" y="4105275"/>
          <p14:tracePt t="45595" x="6932613" y="4087813"/>
          <p14:tracePt t="45610" x="6942138" y="4052888"/>
          <p14:tracePt t="45611" x="6950075" y="4037013"/>
          <p14:tracePt t="45626" x="6950075" y="4019550"/>
          <p14:tracePt t="45643" x="6950075" y="3994150"/>
          <p14:tracePt t="45645" x="6950075" y="3986213"/>
          <p14:tracePt t="45660" x="6950075" y="3976688"/>
          <p14:tracePt t="45676" x="6950075" y="3960813"/>
          <p14:tracePt t="45693" x="6975475" y="3917950"/>
          <p14:tracePt t="45710" x="6983413" y="3883025"/>
          <p14:tracePt t="45712" x="6983413" y="3867150"/>
          <p14:tracePt t="45728" x="6992938" y="3832225"/>
          <p14:tracePt t="45730" x="6992938" y="3824288"/>
          <p14:tracePt t="45744" x="6992938" y="3798888"/>
          <p14:tracePt t="45759" x="6992938" y="3763963"/>
          <p14:tracePt t="45760" x="6992938" y="3748088"/>
          <p14:tracePt t="45776" x="6992938" y="3697288"/>
          <p14:tracePt t="45793" x="6992938" y="3611563"/>
          <p14:tracePt t="45796" x="6992938" y="3578225"/>
          <p14:tracePt t="45811" x="7000875" y="3449638"/>
          <p14:tracePt t="45827" x="7000875" y="3390900"/>
          <p14:tracePt t="45831" x="7000875" y="3373438"/>
          <p14:tracePt t="45845" x="6992938" y="3348038"/>
          <p14:tracePt t="45859" x="6992938" y="3340100"/>
          <p14:tracePt t="45862" x="6983413" y="3330575"/>
          <p14:tracePt t="45877" x="6967538" y="3322638"/>
          <p14:tracePt t="45893" x="6967538" y="3314700"/>
          <p14:tracePt t="45910" x="6950075" y="3305175"/>
          <p14:tracePt t="45928" x="6950075" y="3297238"/>
          <p14:tracePt t="45944" x="6942138" y="3297238"/>
          <p14:tracePt t="45960" x="6932613" y="3297238"/>
          <p14:tracePt t="45977" x="6899275" y="3297238"/>
          <p14:tracePt t="45980" x="6889750" y="3305175"/>
          <p14:tracePt t="45993" x="6856413" y="3322638"/>
          <p14:tracePt t="45996" x="6848475" y="3322638"/>
          <p14:tracePt t="46009" x="6831013" y="3322638"/>
          <p14:tracePt t="46011" x="6823075" y="3330575"/>
          <p14:tracePt t="46026" x="6788150" y="3365500"/>
          <p14:tracePt t="46043" x="6754813" y="3390900"/>
          <p14:tracePt t="46046" x="6745288" y="3408363"/>
          <p14:tracePt t="46060" x="6719888" y="3433763"/>
          <p14:tracePt t="46077" x="6711950" y="3441700"/>
          <p14:tracePt t="46094" x="6694488" y="3459163"/>
          <p14:tracePt t="46112" x="6694488" y="3467100"/>
          <p14:tracePt t="46116" x="6686550" y="3475038"/>
          <p14:tracePt t="46127" x="6678613" y="3484563"/>
          <p14:tracePt t="46143" x="6678613" y="3502025"/>
          <p14:tracePt t="46144" x="6678613" y="3509963"/>
          <p14:tracePt t="46159" x="6669088" y="3517900"/>
          <p14:tracePt t="46160" x="6669088" y="3535363"/>
          <p14:tracePt t="46176" x="6661150" y="3560763"/>
          <p14:tracePt t="46193" x="6661150" y="3578225"/>
          <p14:tracePt t="46196" x="6661150" y="3594100"/>
          <p14:tracePt t="46209" x="6661150" y="3611563"/>
          <p14:tracePt t="46211" x="6661150" y="3619500"/>
          <p14:tracePt t="46227" x="6661150" y="3646488"/>
          <p14:tracePt t="46230" x="6661150" y="3662363"/>
          <p14:tracePt t="46242" x="6661150" y="3697288"/>
          <p14:tracePt t="46259" x="6661150" y="3738563"/>
          <p14:tracePt t="46261" x="6661150" y="3748088"/>
          <p14:tracePt t="46276" x="6661150" y="3790950"/>
          <p14:tracePt t="46278" x="6661150" y="3798888"/>
          <p14:tracePt t="46292" x="6669088" y="3832225"/>
          <p14:tracePt t="46293" x="6678613" y="3841750"/>
          <p14:tracePt t="46309" x="6704013" y="3875088"/>
          <p14:tracePt t="46310" x="6704013" y="3883025"/>
          <p14:tracePt t="46326" x="6745288" y="3900488"/>
          <p14:tracePt t="46343" x="6754813" y="3908425"/>
          <p14:tracePt t="46344" x="6762750" y="3908425"/>
          <p14:tracePt t="46359" x="6780213" y="3908425"/>
          <p14:tracePt t="46376" x="6797675" y="3908425"/>
          <p14:tracePt t="46394" x="6813550" y="3908425"/>
          <p14:tracePt t="46414" x="6838950" y="3908425"/>
          <p14:tracePt t="46427" x="6873875" y="3892550"/>
          <p14:tracePt t="46442" x="6915150" y="3867150"/>
          <p14:tracePt t="46459" x="6967538" y="3824288"/>
          <p14:tracePt t="46477" x="7000875" y="3798888"/>
          <p14:tracePt t="46493" x="7018338" y="3790950"/>
          <p14:tracePt t="46495" x="7034213" y="3781425"/>
          <p14:tracePt t="46510" x="7059613" y="3763963"/>
          <p14:tracePt t="46512" x="7069138" y="3748088"/>
          <p14:tracePt t="46526" x="7094538" y="3730625"/>
          <p14:tracePt t="46530" x="7112000" y="3722688"/>
          <p14:tracePt t="46544" x="7137400" y="3697288"/>
          <p14:tracePt t="46549" x="7153275" y="3671888"/>
          <p14:tracePt t="46552" x="7162800" y="3662363"/>
          <p14:tracePt t="46560" x="7170738" y="3654425"/>
          <p14:tracePt t="46575" x="7196138" y="3611563"/>
          <p14:tracePt t="46592" x="7213600" y="3586163"/>
          <p14:tracePt t="46608" x="7229475" y="3552825"/>
          <p14:tracePt t="46626" x="7256463" y="3502025"/>
          <p14:tracePt t="46627" x="7256463" y="3492500"/>
          <p14:tracePt t="46643" x="7272338" y="3475038"/>
          <p14:tracePt t="46645" x="7272338" y="3467100"/>
          <p14:tracePt t="46660" x="7272338" y="3459163"/>
          <p14:tracePt t="46662" x="7272338" y="3449638"/>
          <p14:tracePt t="46677" x="7272338" y="3433763"/>
          <p14:tracePt t="46693" x="7272338" y="3416300"/>
          <p14:tracePt t="46710" x="7272338" y="3390900"/>
          <p14:tracePt t="46726" x="7281863" y="3355975"/>
          <p14:tracePt t="46743" x="7281863" y="3340100"/>
          <p14:tracePt t="46745" x="7281863" y="3322638"/>
          <p14:tracePt t="46759" x="7281863" y="3314700"/>
          <p14:tracePt t="46776" x="7264400" y="3297238"/>
          <p14:tracePt t="46793" x="7256463" y="3289300"/>
          <p14:tracePt t="46809" x="7246938" y="3271838"/>
          <p14:tracePt t="46828" x="7213600" y="3263900"/>
          <p14:tracePt t="46833" x="7204075" y="3246438"/>
          <p14:tracePt t="46843" x="7196138" y="3246438"/>
          <p14:tracePt t="46859" x="7188200" y="3246438"/>
          <p14:tracePt t="46862" x="7178675" y="3246438"/>
          <p14:tracePt t="46876" x="7153275" y="3246438"/>
          <p14:tracePt t="46877" x="7153275" y="3238500"/>
          <p14:tracePt t="46893" x="7127875" y="3238500"/>
          <p14:tracePt t="46908" x="7102475" y="3228975"/>
          <p14:tracePt t="46909" x="7085013" y="3228975"/>
          <p14:tracePt t="46925" x="7051675" y="3228975"/>
          <p14:tracePt t="46943" x="6983413" y="3254375"/>
          <p14:tracePt t="46959" x="6958013" y="3263900"/>
          <p14:tracePt t="46960" x="6950075" y="3263900"/>
          <p14:tracePt t="46975" x="6915150" y="3271838"/>
          <p14:tracePt t="46976" x="6899275" y="3271838"/>
          <p14:tracePt t="46992" x="6856413" y="3289300"/>
          <p14:tracePt t="47009" x="6823075" y="3297238"/>
          <p14:tracePt t="47011" x="6813550" y="3297238"/>
          <p14:tracePt t="47026" x="6770688" y="3322638"/>
          <p14:tracePt t="47043" x="6745288" y="3340100"/>
          <p14:tracePt t="47059" x="6694488" y="3355975"/>
          <p14:tracePt t="47078" x="6653213" y="3373438"/>
          <p14:tracePt t="47082" x="6653213" y="3382963"/>
          <p14:tracePt t="47094" x="6635750" y="3382963"/>
          <p14:tracePt t="47110" x="6610350" y="3408363"/>
          <p14:tracePt t="47111" x="6600825" y="3416300"/>
          <p14:tracePt t="47126" x="6575425" y="3433763"/>
          <p14:tracePt t="47127" x="6575425" y="3441700"/>
          <p14:tracePt t="47142" x="6559550" y="3459163"/>
          <p14:tracePt t="47159" x="6542088" y="3492500"/>
          <p14:tracePt t="47161" x="6534150" y="3492500"/>
          <p14:tracePt t="47176" x="6524625" y="3517900"/>
          <p14:tracePt t="47177" x="6516688" y="3527425"/>
          <p14:tracePt t="47193" x="6499225" y="3543300"/>
          <p14:tracePt t="47210" x="6499225" y="3568700"/>
          <p14:tracePt t="47212" x="6499225" y="3586163"/>
          <p14:tracePt t="47216" x="6491288" y="3594100"/>
          <p14:tracePt t="47226" x="6483350" y="3603625"/>
          <p14:tracePt t="47228" x="6483350" y="3611563"/>
          <p14:tracePt t="47243" x="6473825" y="3662363"/>
          <p14:tracePt t="47258" x="6465888" y="3705225"/>
          <p14:tracePt t="47275" x="6448425" y="3790950"/>
          <p14:tracePt t="47277" x="6448425" y="3816350"/>
          <p14:tracePt t="47292" x="6440488" y="3900488"/>
          <p14:tracePt t="47294" x="6440488" y="3925888"/>
          <p14:tracePt t="47309" x="6440488" y="4011613"/>
          <p14:tracePt t="47310" x="6440488" y="4027488"/>
          <p14:tracePt t="47325" x="6440488" y="4121150"/>
          <p14:tracePt t="47327" x="6440488" y="4138613"/>
          <p14:tracePt t="47342" x="6440488" y="4240213"/>
          <p14:tracePt t="47359" x="6440488" y="4316413"/>
          <p14:tracePt t="47376" x="6440488" y="4341813"/>
          <p14:tracePt t="47393" x="6440488" y="4351338"/>
          <p14:tracePt t="61792" x="6440488" y="4341813"/>
          <p14:tracePt t="61801" x="6415088" y="4316413"/>
          <p14:tracePt t="61807" x="6389688" y="4291013"/>
          <p14:tracePt t="61833" x="6296025" y="4265613"/>
          <p14:tracePt t="61850" x="6296025" y="4257675"/>
          <p14:tracePt t="62019" x="6296025" y="4249738"/>
          <p14:tracePt t="62025" x="6296025" y="4232275"/>
          <p14:tracePt t="62034" x="6286500" y="4214813"/>
          <p14:tracePt t="62036" x="6286500" y="4206875"/>
          <p14:tracePt t="62050" x="6286500" y="4146550"/>
          <p14:tracePt t="62051" x="6286500" y="4121150"/>
          <p14:tracePt t="62067" x="6286500" y="4062413"/>
          <p14:tracePt t="62083" x="6321425" y="3935413"/>
          <p14:tracePt t="62084" x="6354763" y="3883025"/>
          <p14:tracePt t="62099" x="6483350" y="3636963"/>
          <p14:tracePt t="62101" x="6542088" y="3552825"/>
          <p14:tracePt t="62116" x="6780213" y="3178175"/>
          <p14:tracePt t="62134" x="6967538" y="2914650"/>
          <p14:tracePt t="62135" x="7008813" y="2846388"/>
          <p14:tracePt t="62151" x="7094538" y="2744788"/>
          <p14:tracePt t="62155" x="7127875" y="2711450"/>
          <p14:tracePt t="62167" x="7239000" y="2557463"/>
          <p14:tracePt t="62170" x="7281863" y="2506663"/>
          <p14:tracePt t="62183" x="7366000" y="2413000"/>
          <p14:tracePt t="62185" x="7383463" y="2397125"/>
          <p14:tracePt t="62200" x="7442200" y="2319338"/>
          <p14:tracePt t="62201" x="7459663" y="2293938"/>
          <p14:tracePt t="62217" x="7527925" y="2192338"/>
          <p14:tracePt t="62233" x="7578725" y="2098675"/>
          <p14:tracePt t="62250" x="7596188" y="2065338"/>
          <p14:tracePt t="62251" x="7604125" y="2047875"/>
          <p14:tracePt t="62266" x="7604125" y="2030413"/>
          <p14:tracePt t="62283" x="7612063" y="2022475"/>
          <p14:tracePt t="62324" x="7621588" y="2022475"/>
          <p14:tracePt t="62375" x="7629525" y="2022475"/>
          <p14:tracePt t="62469" x="7629525" y="2014538"/>
          <p14:tracePt t="63041" x="7629525" y="2022475"/>
          <p14:tracePt t="63048" x="7612063" y="2039938"/>
          <p14:tracePt t="63054" x="7612063" y="2047875"/>
          <p14:tracePt t="63087" x="7586663" y="2082800"/>
          <p14:tracePt t="63100" x="7578725" y="2098675"/>
          <p14:tracePt t="63102" x="7570788" y="2098675"/>
          <p14:tracePt t="63104" x="7570788" y="2108200"/>
          <p14:tracePt t="63116" x="7553325" y="2124075"/>
          <p14:tracePt t="63133" x="7545388" y="2159000"/>
          <p14:tracePt t="63150" x="7535863" y="2166938"/>
          <p14:tracePt t="63166" x="7527925" y="2184400"/>
          <p14:tracePt t="63183" x="7527925" y="2200275"/>
          <p14:tracePt t="63185" x="7518400" y="2217738"/>
          <p14:tracePt t="63199" x="7510463" y="2227263"/>
          <p14:tracePt t="63220" x="7502525" y="2227263"/>
          <p14:tracePt t="63233" x="7502525" y="2235200"/>
          <p14:tracePt t="64391" x="7493000" y="2243138"/>
          <p14:tracePt t="64401" x="7485063" y="2243138"/>
          <p14:tracePt t="64410" x="7477125" y="2260600"/>
          <p14:tracePt t="64433" x="7416800" y="2303463"/>
          <p14:tracePt t="64449" x="7400925" y="2311400"/>
          <p14:tracePt t="64466" x="7391400" y="2319338"/>
          <p14:tracePt t="64547" x="7373938" y="2328863"/>
          <p14:tracePt t="64627" x="7373938" y="2336800"/>
          <p14:tracePt t="64681" x="7366000" y="2336800"/>
          <p14:tracePt t="64705" x="7358063" y="2336800"/>
          <p14:tracePt t="64734" x="7358063" y="2328863"/>
          <p14:tracePt t="64769" x="7358063" y="2319338"/>
          <p14:tracePt t="64788" x="7340600" y="2303463"/>
          <p14:tracePt t="64822" x="7340600" y="2293938"/>
          <p14:tracePt t="64834" x="7340600" y="2278063"/>
          <p14:tracePt t="64848" x="7323138" y="2260600"/>
          <p14:tracePt t="64882" x="7323138" y="2252663"/>
          <p14:tracePt t="64904" x="7323138" y="2243138"/>
          <p14:tracePt t="64907" x="7323138" y="2235200"/>
          <p14:tracePt t="64927" x="7323138" y="2227263"/>
          <p14:tracePt t="65786" x="7323138" y="2235200"/>
          <p14:tracePt t="65789" x="7323138" y="2243138"/>
          <p14:tracePt t="65821" x="7323138" y="2260600"/>
          <p14:tracePt t="65939" x="7323138" y="2278063"/>
          <p14:tracePt t="66081" x="7323138" y="2286000"/>
          <p14:tracePt t="66421" x="7323138" y="2293938"/>
          <p14:tracePt t="66428" x="7323138" y="2303463"/>
          <p14:tracePt t="66438" x="7323138" y="2311400"/>
          <p14:tracePt t="66475" x="7323138" y="2319338"/>
          <p14:tracePt t="66482" x="7323138" y="2336800"/>
          <p14:tracePt t="66493" x="7323138" y="2344738"/>
          <p14:tracePt t="66498" x="7323138" y="2354263"/>
          <p14:tracePt t="66514" x="7323138" y="2371725"/>
          <p14:tracePt t="66530" x="7332663" y="2387600"/>
          <p14:tracePt t="66548" x="7332663" y="2397125"/>
          <p14:tracePt t="66549" x="7332663" y="2405063"/>
          <p14:tracePt t="66564" x="7332663" y="2413000"/>
          <p14:tracePt t="66565" x="7340600" y="2430463"/>
          <p14:tracePt t="66581" x="7340600" y="2438400"/>
          <p14:tracePt t="66585" x="7340600" y="2447925"/>
          <p14:tracePt t="66598" x="7348538" y="2463800"/>
          <p14:tracePt t="66600" x="7348538" y="2473325"/>
          <p14:tracePt t="66627" x="7348538" y="2481263"/>
          <p14:tracePt t="66634" x="7358063" y="2489200"/>
          <p14:tracePt t="66655" x="7366000" y="2498725"/>
          <p14:tracePt t="66719" x="7366000" y="2506663"/>
          <p14:tracePt t="66745" x="7366000" y="2516188"/>
          <p14:tracePt t="66755" x="7373938" y="2516188"/>
          <p14:tracePt t="103046" x="7373938" y="2532063"/>
          <p14:tracePt t="103054" x="7373938" y="2541588"/>
          <p14:tracePt t="103064" x="7366000" y="2541588"/>
          <p14:tracePt t="103075" x="7358063" y="2549525"/>
          <p14:tracePt t="103090" x="7323138" y="2608263"/>
          <p14:tracePt t="103094" x="7307263" y="2625725"/>
          <p14:tracePt t="103107" x="7281863" y="2668588"/>
          <p14:tracePt t="103109" x="7281863" y="2676525"/>
          <p14:tracePt t="103125" x="7256463" y="2711450"/>
          <p14:tracePt t="103141" x="7246938" y="2727325"/>
          <p14:tracePt t="103142" x="7239000" y="2736850"/>
          <p14:tracePt t="103157" x="7229475" y="2752725"/>
          <p14:tracePt t="103158" x="7221538" y="2770188"/>
          <p14:tracePt t="103174" x="7221538" y="2787650"/>
          <p14:tracePt t="103191" x="7204075" y="2813050"/>
          <p14:tracePt t="103208" x="7204075" y="2830513"/>
          <p14:tracePt t="103212" x="7204075" y="2846388"/>
          <p14:tracePt t="103224" x="7204075" y="2855913"/>
          <p14:tracePt t="103241" x="7178675" y="2889250"/>
          <p14:tracePt t="103259" x="7162800" y="2932113"/>
          <p14:tracePt t="103275" x="7145338" y="2965450"/>
          <p14:tracePt t="103277" x="7145338" y="2982913"/>
          <p14:tracePt t="103292" x="7127875" y="3008313"/>
          <p14:tracePt t="103296" x="7127875" y="3025775"/>
          <p14:tracePt t="103308" x="7112000" y="3059113"/>
          <p14:tracePt t="103312" x="7112000" y="3067050"/>
          <p14:tracePt t="103315" x="7112000" y="3076575"/>
          <p14:tracePt t="103324" x="7112000" y="3101975"/>
          <p14:tracePt t="103341" x="7085013" y="3144838"/>
          <p14:tracePt t="103357" x="7069138" y="3203575"/>
          <p14:tracePt t="103373" x="7051675" y="3263900"/>
          <p14:tracePt t="103390" x="7026275" y="3348038"/>
          <p14:tracePt t="103407" x="7000875" y="3449638"/>
          <p14:tracePt t="103424" x="6967538" y="3560763"/>
          <p14:tracePt t="103440" x="6915150" y="3654425"/>
          <p14:tracePt t="103457" x="6899275" y="3722688"/>
          <p14:tracePt t="103459" x="6899275" y="3738563"/>
          <p14:tracePt t="103474" x="6899275" y="3763963"/>
          <p14:tracePt t="103491" x="6899275" y="3781425"/>
          <p14:tracePt t="103507" x="6889750" y="3816350"/>
          <p14:tracePt t="103509" x="6881813" y="3824288"/>
          <p14:tracePt t="103525" x="6881813" y="3841750"/>
          <p14:tracePt t="103528" x="6881813" y="3849688"/>
          <p14:tracePt t="103531" x="6881813" y="3857625"/>
          <p14:tracePt t="103541" x="6881813" y="3875088"/>
          <p14:tracePt t="103544" x="6873875" y="3892550"/>
          <p14:tracePt t="103558" x="6856413" y="3917950"/>
          <p14:tracePt t="103559" x="6856413" y="3925888"/>
          <p14:tracePt t="103575" x="6856413" y="3951288"/>
          <p14:tracePt t="103577" x="6848475" y="3951288"/>
          <p14:tracePt t="103591" x="6848475" y="3960813"/>
          <p14:tracePt t="103608" x="6838950" y="3986213"/>
          <p14:tracePt t="103625" x="6831013" y="4002088"/>
          <p14:tracePt t="103628" x="6823075" y="4019550"/>
          <p14:tracePt t="103643" x="6823075" y="4027488"/>
          <p14:tracePt t="103657" x="6823075" y="4037013"/>
          <p14:tracePt t="103659" x="6823075" y="4044950"/>
          <p14:tracePt t="103674" x="6805613" y="4052888"/>
          <p14:tracePt t="103691" x="6805613" y="4062413"/>
          <p14:tracePt t="103708" x="6805613" y="4070350"/>
          <p14:tracePt t="103710" x="6805613" y="4079875"/>
          <p14:tracePt t="103726" x="6805613" y="4095750"/>
          <p14:tracePt t="103752" x="6797675" y="4105275"/>
          <p14:tracePt t="104301" x="6770688" y="4164013"/>
          <p14:tracePt t="104306" x="6754813" y="4197350"/>
          <p14:tracePt t="104310" x="6678613" y="4351338"/>
          <p14:tracePt t="104317" x="6600825" y="4470400"/>
          <p14:tracePt t="104324" x="6559550" y="4564063"/>
          <p14:tracePt t="104325" x="6542088" y="4597400"/>
          <p14:tracePt t="104340" x="6491288" y="4699000"/>
          <p14:tracePt t="104356" x="6491288" y="4733925"/>
          <p14:tracePt t="104358" x="6483350" y="4741863"/>
          <p14:tracePt t="104374" x="6473825" y="4759325"/>
          <p14:tracePt t="104579" x="6473825" y="4741863"/>
          <p14:tracePt t="104591" x="6473825" y="4708525"/>
          <p14:tracePt t="104600" x="6473825" y="4683125"/>
          <p14:tracePt t="104608" x="6491288" y="4657725"/>
          <p14:tracePt t="104610" x="6491288" y="4648200"/>
          <p14:tracePt t="104623" x="6499225" y="4630738"/>
          <p14:tracePt t="104625" x="6499225" y="4614863"/>
          <p14:tracePt t="104640" x="6499225" y="4589463"/>
          <p14:tracePt t="104657" x="6499225" y="4572000"/>
          <p14:tracePt t="104673" x="6499225" y="4546600"/>
          <p14:tracePt t="104690" x="6499225" y="4521200"/>
          <p14:tracePt t="104707" x="6499225" y="4495800"/>
          <p14:tracePt t="104724" x="6508750" y="4470400"/>
          <p14:tracePt t="104728" x="6508750" y="4460875"/>
          <p14:tracePt t="104740" x="6508750" y="4452938"/>
          <p14:tracePt t="104756" x="6508750" y="4445000"/>
          <p14:tracePt t="104777" x="6508750" y="4427538"/>
          <p14:tracePt t="114099" x="6491288" y="4402138"/>
          <p14:tracePt t="114108" x="6380163" y="4308475"/>
          <p14:tracePt t="114120" x="6278563" y="4240213"/>
          <p14:tracePt t="114122" x="6159500" y="4156075"/>
          <p14:tracePt t="114134" x="6075363" y="4002088"/>
          <p14:tracePt t="114150" x="6024563" y="3960813"/>
          <p14:tracePt t="114167" x="5997575" y="3908425"/>
          <p14:tracePt t="114169" x="5989638" y="3908425"/>
          <p14:tracePt t="114185" x="5913438" y="3900488"/>
          <p14:tracePt t="114200" x="5649913" y="3935413"/>
          <p14:tracePt t="114217" x="5284788" y="4037013"/>
          <p14:tracePt t="114219" x="5199063" y="4052888"/>
          <p14:tracePt t="114234" x="4868863" y="4146550"/>
          <p14:tracePt t="114250" x="4646613" y="4197350"/>
          <p14:tracePt t="114251" x="4587875" y="4214813"/>
          <p14:tracePt t="114267" x="4392613" y="4265613"/>
          <p14:tracePt t="114268" x="4316413" y="4300538"/>
          <p14:tracePt t="114284" x="4017963" y="4410075"/>
          <p14:tracePt t="114300" x="3763963" y="4478338"/>
          <p14:tracePt t="114302" x="3687763" y="4503738"/>
          <p14:tracePt t="114317" x="3500438" y="4554538"/>
          <p14:tracePt t="114318" x="3441700" y="4564063"/>
          <p14:tracePt t="114334" x="3330575" y="4589463"/>
          <p14:tracePt t="114351" x="3279775" y="4589463"/>
          <p14:tracePt t="114367" x="3244850" y="4589463"/>
          <p14:tracePt t="114369" x="3236913" y="4589463"/>
          <p14:tracePt t="114384" x="3219450" y="4589463"/>
          <p14:tracePt t="114419" x="3211513" y="4589463"/>
          <p14:tracePt t="114427" x="3203575" y="4589463"/>
          <p14:tracePt t="114436" x="3203575" y="4579938"/>
          <p14:tracePt t="114440" x="3203575" y="4564063"/>
          <p14:tracePt t="114451" x="3203575" y="4513263"/>
          <p14:tracePt t="114453" x="3203575" y="4478338"/>
          <p14:tracePt t="114468" x="3203575" y="4359275"/>
          <p14:tracePt t="114470" x="3203575" y="4316413"/>
          <p14:tracePt t="114472" x="3203575" y="4275138"/>
          <p14:tracePt t="114483" x="3203575" y="4113213"/>
          <p14:tracePt t="114500" x="3244850" y="3925888"/>
          <p14:tracePt t="114517" x="3287713" y="3756025"/>
          <p14:tracePt t="114518" x="3305175" y="3705225"/>
          <p14:tracePt t="114534" x="3355975" y="3517900"/>
          <p14:tracePt t="114550" x="3398838" y="3348038"/>
          <p14:tracePt t="114567" x="3414713" y="3254375"/>
          <p14:tracePt t="114569" x="3414713" y="3238500"/>
          <p14:tracePt t="114584" x="3432175" y="3195638"/>
          <p14:tracePt t="114584" x="3432175" y="3186113"/>
          <p14:tracePt t="114600" x="3441700" y="3170238"/>
          <p14:tracePt t="114617" x="3449638" y="3160713"/>
          <p14:tracePt t="114660" x="3449638" y="3152775"/>
          <p14:tracePt t="114681" x="3441700" y="3160713"/>
          <p14:tracePt t="114688" x="3414713" y="3170238"/>
          <p14:tracePt t="114701" x="3363913" y="3211513"/>
          <p14:tracePt t="114703" x="3348038" y="3221038"/>
          <p14:tracePt t="114717" x="3279775" y="3246438"/>
          <p14:tracePt t="114718" x="3244850" y="3254375"/>
          <p14:tracePt t="114733" x="3117850" y="3279775"/>
          <p14:tracePt t="114750" x="2973388" y="3305175"/>
          <p14:tracePt t="114767" x="2854325" y="3322638"/>
          <p14:tracePt t="114770" x="2838450" y="3322638"/>
          <p14:tracePt t="114785" x="2752725" y="3322638"/>
          <p14:tracePt t="114801" x="2744788" y="3322638"/>
          <p14:tracePt t="124906" x="2744788" y="3305175"/>
          <p14:tracePt t="124913" x="2744788" y="3238500"/>
          <p14:tracePt t="124930" x="2744788" y="3152775"/>
          <p14:tracePt t="124931" x="2744788" y="3127375"/>
          <p14:tracePt t="124945" x="2744788" y="3041650"/>
          <p14:tracePt t="124960" x="2744788" y="2932113"/>
          <p14:tracePt t="124977" x="2744788" y="2820988"/>
          <p14:tracePt t="124978" x="2744788" y="2795588"/>
          <p14:tracePt t="124995" x="2744788" y="2643188"/>
          <p14:tracePt t="125011" x="2735263" y="2524125"/>
          <p14:tracePt t="125012" x="2727325" y="2506663"/>
          <p14:tracePt t="125027" x="2727325" y="2405063"/>
          <p14:tracePt t="125029" x="2727325" y="2362200"/>
          <p14:tracePt t="125044" x="2727325" y="2166938"/>
          <p14:tracePt t="125047" x="2727325" y="2116138"/>
          <p14:tracePt t="125062" x="2727325" y="1971675"/>
          <p14:tracePt t="125064" x="2727325" y="1920875"/>
          <p14:tracePt t="125067" x="2727325" y="1878013"/>
          <p14:tracePt t="125077" x="2719388" y="1801813"/>
          <p14:tracePt t="125079" x="2719388" y="1758950"/>
          <p14:tracePt t="125095" x="2719388" y="1657350"/>
          <p14:tracePt t="125098" x="2709863" y="1639888"/>
          <p14:tracePt t="125111" x="2709863" y="1571625"/>
          <p14:tracePt t="125114" x="2709863" y="1546225"/>
          <p14:tracePt t="125117" x="2701925" y="1538288"/>
          <p14:tracePt t="125128" x="2701925" y="1530350"/>
          <p14:tracePt t="125144" x="2701925" y="1512888"/>
          <p14:tracePt t="125229" x="2693988" y="1512888"/>
          <p14:tracePt t="125237" x="2684463" y="1512888"/>
          <p14:tracePt t="125251" x="2676525" y="1512888"/>
          <p14:tracePt t="125261" x="2668588" y="1520825"/>
          <p14:tracePt t="125263" x="2659063" y="1520825"/>
          <p14:tracePt t="125277" x="2641600" y="1546225"/>
          <p14:tracePt t="125293" x="2616200" y="1571625"/>
          <p14:tracePt t="125310" x="2600325" y="1589088"/>
          <p14:tracePt t="125327" x="2565400" y="1622425"/>
          <p14:tracePt t="125329" x="2565400" y="1639888"/>
          <p14:tracePt t="125345" x="2549525" y="1665288"/>
          <p14:tracePt t="125361" x="2524125" y="1690688"/>
          <p14:tracePt t="125364" x="2514600" y="1690688"/>
          <p14:tracePt t="125378" x="2506663" y="1725613"/>
          <p14:tracePt t="125380" x="2497138" y="1733550"/>
          <p14:tracePt t="125395" x="2481263" y="1793875"/>
          <p14:tracePt t="125410" x="2481263" y="1819275"/>
          <p14:tracePt t="125427" x="2481263" y="1835150"/>
          <p14:tracePt t="125444" x="2481263" y="1885950"/>
          <p14:tracePt t="125461" x="2481263" y="1920875"/>
          <p14:tracePt t="125462" x="2481263" y="1928813"/>
          <p14:tracePt t="125478" x="2481263" y="1954213"/>
          <p14:tracePt t="125480" x="2481263" y="1963738"/>
          <p14:tracePt t="125482" x="2481263" y="1979613"/>
          <p14:tracePt t="125494" x="2489200" y="2022475"/>
          <p14:tracePt t="125510" x="2514600" y="2065338"/>
          <p14:tracePt t="125514" x="2524125" y="2073275"/>
          <p14:tracePt t="125527" x="2540000" y="2098675"/>
          <p14:tracePt t="125529" x="2549525" y="2116138"/>
          <p14:tracePt t="125545" x="2574925" y="2149475"/>
          <p14:tracePt t="125560" x="2600325" y="2174875"/>
          <p14:tracePt t="125561" x="2608263" y="2192338"/>
          <p14:tracePt t="125563" x="2625725" y="2209800"/>
          <p14:tracePt t="125577" x="2668588" y="2235200"/>
          <p14:tracePt t="125593" x="2735263" y="2286000"/>
          <p14:tracePt t="125594" x="2752725" y="2293938"/>
          <p14:tracePt t="125610" x="2795588" y="2319338"/>
          <p14:tracePt t="125611" x="2820988" y="2328863"/>
          <p14:tracePt t="125627" x="2854325" y="2371725"/>
          <p14:tracePt t="125628" x="2871788" y="2387600"/>
          <p14:tracePt t="125644" x="2947988" y="2430463"/>
          <p14:tracePt t="125661" x="2998788" y="2463800"/>
          <p14:tracePt t="125663" x="3016250" y="2473325"/>
          <p14:tracePt t="125678" x="3049588" y="2481263"/>
          <p14:tracePt t="125679" x="3067050" y="2489200"/>
          <p14:tracePt t="125694" x="3127375" y="2489200"/>
          <p14:tracePt t="125711" x="3186113" y="2489200"/>
          <p14:tracePt t="125714" x="3194050" y="2489200"/>
          <p14:tracePt t="125728" x="3228975" y="2489200"/>
          <p14:tracePt t="125730" x="3244850" y="2489200"/>
          <p14:tracePt t="125745" x="3297238" y="2489200"/>
          <p14:tracePt t="125761" x="3355975" y="2489200"/>
          <p14:tracePt t="125762" x="3381375" y="2498725"/>
          <p14:tracePt t="125778" x="3508375" y="2516188"/>
          <p14:tracePt t="125779" x="3543300" y="2516188"/>
          <p14:tracePt t="125794" x="3678238" y="2524125"/>
          <p14:tracePt t="125795" x="3703638" y="2524125"/>
          <p14:tracePt t="125811" x="3789363" y="2524125"/>
          <p14:tracePt t="125812" x="3814763" y="2524125"/>
          <p14:tracePt t="125828" x="3873500" y="2524125"/>
          <p14:tracePt t="125829" x="3890963" y="2524125"/>
          <p14:tracePt t="125844" x="3951288" y="2516188"/>
          <p14:tracePt t="125846" x="3967163" y="2516188"/>
          <p14:tracePt t="125848" x="3984625" y="2506663"/>
          <p14:tracePt t="125860" x="4052888" y="2489200"/>
          <p14:tracePt t="125877" x="4171950" y="2463800"/>
          <p14:tracePt t="125878" x="4197350" y="2455863"/>
          <p14:tracePt t="125894" x="4291013" y="2430463"/>
          <p14:tracePt t="125895" x="4316413" y="2430463"/>
          <p14:tracePt t="125911" x="4384675" y="2430463"/>
          <p14:tracePt t="125915" x="4400550" y="2430463"/>
          <p14:tracePt t="125930" x="4460875" y="2413000"/>
          <p14:tracePt t="125944" x="4519613" y="2405063"/>
          <p14:tracePt t="125945" x="4545013" y="2405063"/>
          <p14:tracePt t="125960" x="4621213" y="2387600"/>
          <p14:tracePt t="125963" x="4664075" y="2387600"/>
          <p14:tracePt t="125977" x="4868863" y="2387600"/>
          <p14:tracePt t="125980" x="4919663" y="2387600"/>
          <p14:tracePt t="125994" x="5122863" y="2387600"/>
          <p14:tracePt t="125995" x="5183188" y="2387600"/>
          <p14:tracePt t="126011" x="5472113" y="2362200"/>
          <p14:tracePt t="126027" x="5708650" y="2362200"/>
          <p14:tracePt t="126027" x="5794375" y="2362200"/>
          <p14:tracePt t="126043" x="6083300" y="2336800"/>
          <p14:tracePt t="126044" x="6167438" y="2328863"/>
          <p14:tracePt t="126060" x="6465888" y="2293938"/>
          <p14:tracePt t="126077" x="6643688" y="2278063"/>
          <p14:tracePt t="126078" x="6669088" y="2278063"/>
          <p14:tracePt t="126094" x="6805613" y="2278063"/>
          <p14:tracePt t="126110" x="6899275" y="2278063"/>
          <p14:tracePt t="126127" x="6983413" y="2278063"/>
          <p14:tracePt t="126129" x="7018338" y="2278063"/>
          <p14:tracePt t="126143" x="7085013" y="2278063"/>
          <p14:tracePt t="126145" x="7112000" y="2278063"/>
          <p14:tracePt t="126161" x="7246938" y="2278063"/>
          <p14:tracePt t="126177" x="7366000" y="2278063"/>
          <p14:tracePt t="126179" x="7383463" y="2278063"/>
          <p14:tracePt t="126194" x="7400925" y="2268538"/>
          <p14:tracePt t="126195" x="7426325" y="2260600"/>
          <p14:tracePt t="126211" x="7510463" y="2243138"/>
          <p14:tracePt t="126227" x="7578725" y="2243138"/>
          <p14:tracePt t="126228" x="7596188" y="2243138"/>
          <p14:tracePt t="126242" x="7654925" y="2243138"/>
          <p14:tracePt t="126259" x="7688263" y="2243138"/>
          <p14:tracePt t="126276" x="7705725" y="2243138"/>
          <p14:tracePt t="126278" x="7715250" y="2243138"/>
          <p14:tracePt t="126293" x="7723188" y="2243138"/>
          <p14:tracePt t="126350" x="7731125" y="2235200"/>
          <p14:tracePt t="126405" x="7740650" y="2227263"/>
          <p14:tracePt t="126431" x="7756525" y="2217738"/>
          <p14:tracePt t="126434" x="7766050" y="2217738"/>
          <p14:tracePt t="126437" x="7773988" y="2217738"/>
          <p14:tracePt t="126442" x="7799388" y="2200275"/>
          <p14:tracePt t="126446" x="7824788" y="2192338"/>
          <p14:tracePt t="126448" x="7859713" y="2184400"/>
          <p14:tracePt t="126459" x="7943850" y="2184400"/>
          <p14:tracePt t="126476" x="8088313" y="2184400"/>
          <p14:tracePt t="126477" x="8131175" y="2184400"/>
          <p14:tracePt t="126493" x="8215313" y="2184400"/>
          <p14:tracePt t="126494" x="8250238" y="2184400"/>
          <p14:tracePt t="126509" x="8351838" y="2166938"/>
          <p14:tracePt t="126526" x="8420100" y="2141538"/>
          <p14:tracePt t="126543" x="8462963" y="2116138"/>
          <p14:tracePt t="126579" x="8470900" y="2116138"/>
          <p14:tracePt t="126591" x="8478838" y="2108200"/>
          <p14:tracePt t="126595" x="8496300" y="2082800"/>
          <p14:tracePt t="126611" x="8555038" y="2039938"/>
          <p14:tracePt t="126627" x="8572500" y="2030413"/>
          <p14:tracePt t="126644" x="8580438" y="2022475"/>
          <p14:tracePt t="126723" x="8580438" y="2014538"/>
          <p14:tracePt t="126731" x="8580438" y="2005013"/>
          <p14:tracePt t="126737" x="8580438" y="1997075"/>
          <p14:tracePt t="126760" x="8529638" y="1971675"/>
          <p14:tracePt t="126777" x="8488363" y="1971675"/>
          <p14:tracePt t="126779" x="8462963" y="1971675"/>
          <p14:tracePt t="126793" x="8369300" y="1971675"/>
          <p14:tracePt t="126795" x="8351838" y="1979613"/>
          <p14:tracePt t="126810" x="8283575" y="1989138"/>
          <p14:tracePt t="126811" x="8266113" y="1997075"/>
          <p14:tracePt t="126827" x="8215313" y="2014538"/>
          <p14:tracePt t="126828" x="8199438" y="2022475"/>
          <p14:tracePt t="126844" x="8174038" y="2022475"/>
          <p14:tracePt t="126845" x="8164513" y="2022475"/>
          <p14:tracePt t="126860" x="8156575" y="2022475"/>
          <p14:tracePt t="126898" x="8147050" y="2022475"/>
          <p14:tracePt t="126930" x="8147050" y="2030413"/>
          <p14:tracePt t="126942" x="8156575" y="2030413"/>
          <p14:tracePt t="126953" x="8174038" y="2030413"/>
          <p14:tracePt t="126961" x="8199438" y="2030413"/>
          <p14:tracePt t="126977" x="8275638" y="2022475"/>
          <p14:tracePt t="126993" x="8351838" y="2014538"/>
          <p14:tracePt t="126995" x="8369300" y="2014538"/>
          <p14:tracePt t="127009" x="8445500" y="1997075"/>
          <p14:tracePt t="127010" x="8478838" y="1997075"/>
          <p14:tracePt t="127027" x="8709025" y="1997075"/>
          <p14:tracePt t="127043" x="8878888" y="1997075"/>
          <p14:tracePt t="127044" x="8929688" y="1997075"/>
          <p14:tracePt t="127059" x="9023350" y="1989138"/>
          <p14:tracePt t="127060" x="9048750" y="1989138"/>
          <p14:tracePt t="127077" x="9064625" y="1989138"/>
          <p14:tracePt t="127102" x="9064625" y="1979613"/>
          <p14:tracePt t="127163" x="9056688" y="1979613"/>
          <p14:tracePt t="127171" x="9023350" y="1979613"/>
          <p14:tracePt t="127179" x="9013825" y="1979613"/>
          <p14:tracePt t="127185" x="8963025" y="1979613"/>
          <p14:tracePt t="127188" x="8947150" y="1979613"/>
          <p14:tracePt t="127191" x="8894763" y="1979613"/>
          <p14:tracePt t="127196" x="8878888" y="1979613"/>
          <p14:tracePt t="127209" x="8802688" y="1979613"/>
          <p14:tracePt t="127211" x="8767763" y="1979613"/>
          <p14:tracePt t="127226" x="8640763" y="1979613"/>
          <p14:tracePt t="127242" x="8555038" y="1979613"/>
          <p14:tracePt t="127243" x="8529638" y="1979613"/>
          <p14:tracePt t="127259" x="8470900" y="1979613"/>
          <p14:tracePt t="127260" x="8462963" y="1979613"/>
          <p14:tracePt t="127276" x="8435975" y="1971675"/>
          <p14:tracePt t="127359" x="8445500" y="1971675"/>
          <p14:tracePt t="127368" x="8462963" y="1971675"/>
          <p14:tracePt t="127372" x="8488363" y="1971675"/>
          <p14:tracePt t="127375" x="8513763" y="1979613"/>
          <p14:tracePt t="127387" x="8597900" y="1979613"/>
          <p14:tracePt t="127393" x="8623300" y="1979613"/>
          <p14:tracePt t="127395" x="8699500" y="1979613"/>
          <p14:tracePt t="127409" x="8810625" y="1979613"/>
          <p14:tracePt t="127411" x="8836025" y="1979613"/>
          <p14:tracePt t="127425" x="8904288" y="1979613"/>
          <p14:tracePt t="127443" x="8921750" y="1979613"/>
          <p14:tracePt t="127498" x="8912225" y="1979613"/>
          <p14:tracePt t="127507" x="8894763" y="1979613"/>
          <p14:tracePt t="127516" x="8878888" y="1979613"/>
          <p14:tracePt t="127527" x="8843963" y="1979613"/>
          <p14:tracePt t="127529" x="8818563" y="1979613"/>
          <p14:tracePt t="127542" x="8750300" y="1979613"/>
          <p14:tracePt t="127545" x="8716963" y="1979613"/>
          <p14:tracePt t="127559" x="8623300" y="1979613"/>
          <p14:tracePt t="127561" x="8589963" y="1979613"/>
          <p14:tracePt t="127575" x="8496300" y="1979613"/>
          <p14:tracePt t="127576" x="8462963" y="1979613"/>
          <p14:tracePt t="127592" x="8410575" y="1979613"/>
          <p14:tracePt t="127593" x="8402638" y="1979613"/>
          <p14:tracePt t="127609" x="8385175" y="1979613"/>
          <p14:tracePt t="127639" x="8377238" y="1979613"/>
          <p14:tracePt t="127681" x="8385175" y="1989138"/>
          <p14:tracePt t="127688" x="8410575" y="1997075"/>
          <p14:tracePt t="127693" x="8428038" y="1997075"/>
          <p14:tracePt t="127696" x="8445500" y="1997075"/>
          <p14:tracePt t="127698" x="8470900" y="1997075"/>
          <p14:tracePt t="127709" x="8539163" y="1997075"/>
          <p14:tracePt t="127710" x="8572500" y="1997075"/>
          <p14:tracePt t="127725" x="8724900" y="2005013"/>
          <p14:tracePt t="127742" x="8818563" y="2005013"/>
          <p14:tracePt t="127815" x="8818563" y="2014538"/>
          <p14:tracePt t="127846" x="8810625" y="2014538"/>
          <p14:tracePt t="127987" x="8810625" y="2022475"/>
          <p14:tracePt t="127994" x="8818563" y="2022475"/>
          <p14:tracePt t="127997" x="8836025" y="2030413"/>
          <p14:tracePt t="128000" x="8843963" y="2030413"/>
          <p14:tracePt t="128025" x="8904288" y="2055813"/>
          <p14:tracePt t="128043" x="8929688" y="2065338"/>
          <p14:tracePt t="128044" x="8937625" y="2065338"/>
          <p14:tracePt t="128059" x="8963025" y="2090738"/>
          <p14:tracePt t="128076" x="9005888" y="2098675"/>
          <p14:tracePt t="128092" x="9082088" y="2116138"/>
          <p14:tracePt t="128095" x="9107488" y="2124075"/>
          <p14:tracePt t="128108" x="9236075" y="2133600"/>
          <p14:tracePt t="128110" x="9286875" y="2133600"/>
          <p14:tracePt t="128125" x="9482138" y="2149475"/>
          <p14:tracePt t="128126" x="9540875" y="2149475"/>
          <p14:tracePt t="128142" x="9728200" y="2149475"/>
          <p14:tracePt t="128158" x="9847263" y="2141538"/>
          <p14:tracePt t="128175" x="9931400" y="2124075"/>
          <p14:tracePt t="128177" x="9940925" y="2124075"/>
          <p14:tracePt t="128192" x="9966325" y="2116138"/>
          <p14:tracePt t="128209" x="9983788" y="2098675"/>
          <p14:tracePt t="128211" x="9991725" y="2098675"/>
          <p14:tracePt t="128225" x="9999663" y="2098675"/>
          <p14:tracePt t="128242" x="10025063" y="2090738"/>
          <p14:tracePt t="128260" x="10042525" y="2082800"/>
          <p14:tracePt t="128262" x="10059988" y="2082800"/>
          <p14:tracePt t="128277" x="10075863" y="2073275"/>
          <p14:tracePt t="128293" x="10118725" y="2065338"/>
          <p14:tracePt t="128296" x="10126663" y="2065338"/>
          <p14:tracePt t="128308" x="10169525" y="2065338"/>
          <p14:tracePt t="128310" x="10186988" y="2065338"/>
          <p14:tracePt t="128325" x="10237788" y="2065338"/>
          <p14:tracePt t="128326" x="10245725" y="2065338"/>
          <p14:tracePt t="128342" x="10298113" y="2065338"/>
          <p14:tracePt t="128358" x="10306050" y="2065338"/>
          <p14:tracePt t="128376" x="10313988" y="2055813"/>
          <p14:tracePt t="128493" x="10298113" y="2055813"/>
          <p14:tracePt t="128501" x="10288588" y="2039938"/>
          <p14:tracePt t="128510" x="10263188" y="2039938"/>
          <p14:tracePt t="128512" x="10237788" y="2039938"/>
          <p14:tracePt t="128515" x="10212388" y="2039938"/>
          <p14:tracePt t="128525" x="10169525" y="2039938"/>
          <p14:tracePt t="128527" x="10144125" y="2039938"/>
          <p14:tracePt t="128541" x="10034588" y="2039938"/>
          <p14:tracePt t="128558" x="9956800" y="2039938"/>
          <p14:tracePt t="128575" x="9923463" y="2047875"/>
          <p14:tracePt t="128592" x="9915525" y="2047875"/>
          <p14:tracePt t="128610" x="9906000" y="2047875"/>
          <p14:tracePt t="128627" x="9898063" y="2047875"/>
          <p14:tracePt t="128643" x="9880600" y="2055813"/>
          <p14:tracePt t="128759" x="9890125" y="2055813"/>
          <p14:tracePt t="128769" x="9906000" y="2055813"/>
          <p14:tracePt t="128771" x="9915525" y="2055813"/>
          <p14:tracePt t="128776" x="9923463" y="2055813"/>
          <p14:tracePt t="128778" x="9940925" y="2055813"/>
          <p14:tracePt t="128792" x="9974263" y="2055813"/>
          <p14:tracePt t="128793" x="9983788" y="2055813"/>
          <p14:tracePt t="128809" x="10009188" y="2039938"/>
          <p14:tracePt t="128810" x="10017125" y="2030413"/>
          <p14:tracePt t="128824" x="10034588" y="2030413"/>
          <p14:tracePt t="128841" x="10034588" y="2022475"/>
          <p14:tracePt t="128859" x="10050463" y="2014538"/>
          <p14:tracePt t="128959" x="10050463" y="2005013"/>
          <p14:tracePt t="128981" x="10034588" y="2005013"/>
          <p14:tracePt t="128984" x="10025063" y="2005013"/>
          <p14:tracePt t="128991" x="10017125" y="2005013"/>
          <p14:tracePt t="128993" x="9991725" y="2005013"/>
          <p14:tracePt t="129008" x="9940925" y="2014538"/>
          <p14:tracePt t="129009" x="9931400" y="2014538"/>
          <p14:tracePt t="129024" x="9829800" y="2039938"/>
          <p14:tracePt t="129042" x="9728200" y="2055813"/>
          <p14:tracePt t="129044" x="9702800" y="2065338"/>
          <p14:tracePt t="129059" x="9601200" y="2090738"/>
          <p14:tracePt t="129075" x="9550400" y="2090738"/>
          <p14:tracePt t="129077" x="9532938" y="2090738"/>
          <p14:tracePt t="129092" x="9515475" y="2090738"/>
          <p14:tracePt t="129094" x="9507538" y="2090738"/>
          <p14:tracePt t="129195" x="9507538" y="2098675"/>
          <p14:tracePt t="129207" x="9558338" y="2108200"/>
          <p14:tracePt t="129216" x="9617075" y="2108200"/>
          <p14:tracePt t="129224" x="9728200" y="2108200"/>
          <p14:tracePt t="129241" x="9898063" y="2116138"/>
          <p14:tracePt t="129243" x="9931400" y="2124075"/>
          <p14:tracePt t="129259" x="10034588" y="2149475"/>
          <p14:tracePt t="129274" x="10085388" y="2149475"/>
          <p14:tracePt t="129403" x="10067925" y="2149475"/>
          <p14:tracePt t="129412" x="10042525" y="2149475"/>
          <p14:tracePt t="129419" x="10009188" y="2149475"/>
          <p14:tracePt t="129446" x="9923463" y="2149475"/>
          <p14:tracePt t="129460" x="9855200" y="2149475"/>
          <p14:tracePt t="129475" x="9796463" y="2149475"/>
          <p14:tracePt t="129476" x="9786938" y="2149475"/>
          <p14:tracePt t="129491" x="9761538" y="2141538"/>
          <p14:tracePt t="129508" x="9720263" y="2141538"/>
          <p14:tracePt t="129525" x="9710738" y="2141538"/>
          <p14:tracePt t="129633" x="9736138" y="2133600"/>
          <p14:tracePt t="129645" x="9786938" y="2124075"/>
          <p14:tracePt t="129650" x="9812338" y="2124075"/>
          <p14:tracePt t="129652" x="9839325" y="2116138"/>
          <p14:tracePt t="129659" x="9880600" y="2098675"/>
          <p14:tracePt t="129674" x="9948863" y="2073275"/>
          <p14:tracePt t="129675" x="9966325" y="2073275"/>
          <p14:tracePt t="129691" x="10017125" y="2055813"/>
          <p14:tracePt t="129692" x="10034588" y="2055813"/>
          <p14:tracePt t="129799" x="10042525" y="2055813"/>
          <p14:tracePt t="129828" x="10025063" y="2055813"/>
          <p14:tracePt t="129832" x="10017125" y="2055813"/>
          <p14:tracePt t="129839" x="9983788" y="2039938"/>
          <p14:tracePt t="129843" x="9966325" y="2039938"/>
          <p14:tracePt t="129859" x="9898063" y="2030413"/>
          <p14:tracePt t="129874" x="9847263" y="2030413"/>
          <p14:tracePt t="129875" x="9829800" y="2030413"/>
          <p14:tracePt t="129891" x="9779000" y="2030413"/>
          <p14:tracePt t="129892" x="9761538" y="2030413"/>
          <p14:tracePt t="129896" x="9753600" y="2039938"/>
          <p14:tracePt t="129907" x="9720263" y="2047875"/>
          <p14:tracePt t="129924" x="9702800" y="2055813"/>
          <p14:tracePt t="129948" x="9694863" y="2065338"/>
          <p14:tracePt t="129977" x="9694863" y="2073275"/>
          <p14:tracePt t="129989" x="9702800" y="2073275"/>
          <p14:tracePt t="129992" x="9710738" y="2073275"/>
          <p14:tracePt t="130008" x="9761538" y="2073275"/>
          <p14:tracePt t="130008" x="9786938" y="2073275"/>
          <p14:tracePt t="130025" x="9855200" y="2073275"/>
          <p14:tracePt t="130042" x="9948863" y="2098675"/>
          <p14:tracePt t="130044" x="9974263" y="2098675"/>
          <p14:tracePt t="130048" x="9999663" y="2108200"/>
          <p14:tracePt t="130059" x="10067925" y="2124075"/>
          <p14:tracePt t="130075" x="10118725" y="2141538"/>
          <p14:tracePt t="130091" x="10161588" y="2149475"/>
          <p14:tracePt t="130091" x="10169525" y="2149475"/>
          <p14:tracePt t="130107" x="10186988" y="2149475"/>
          <p14:tracePt t="130203" x="10179050" y="2149475"/>
          <p14:tracePt t="130213" x="10169525" y="2149475"/>
          <p14:tracePt t="130218" x="10144125" y="2149475"/>
          <p14:tracePt t="130242" x="10085388" y="2124075"/>
          <p14:tracePt t="130243" x="10059988" y="2124075"/>
          <p14:tracePt t="130260" x="9999663" y="2124075"/>
          <p14:tracePt t="130274" x="9940925" y="2124075"/>
          <p14:tracePt t="130276" x="9915525" y="2124075"/>
          <p14:tracePt t="130291" x="9864725" y="2124075"/>
          <p14:tracePt t="130292" x="9847263" y="2133600"/>
          <p14:tracePt t="130307" x="9839325" y="2141538"/>
          <p14:tracePt t="130308" x="9821863" y="2149475"/>
          <p14:tracePt t="130339" x="9812338" y="2159000"/>
          <p14:tracePt t="130399" x="9821863" y="2159000"/>
          <p14:tracePt t="130407" x="9847263" y="2159000"/>
          <p14:tracePt t="130415" x="9890125" y="2159000"/>
          <p14:tracePt t="130441" x="10067925" y="2116138"/>
          <p14:tracePt t="130443" x="10093325" y="2098675"/>
          <p14:tracePt t="130457" x="10161588" y="2090738"/>
          <p14:tracePt t="130474" x="10169525" y="2090738"/>
          <p14:tracePt t="130548" x="10179050" y="2082800"/>
          <p14:tracePt t="130571" x="10169525" y="2082800"/>
          <p14:tracePt t="130578" x="10136188" y="2073275"/>
          <p14:tracePt t="130591" x="10017125" y="2065338"/>
          <p14:tracePt t="130594" x="9974263" y="2065338"/>
          <p14:tracePt t="130607" x="9786938" y="2065338"/>
          <p14:tracePt t="130609" x="9710738" y="2065338"/>
          <p14:tracePt t="130625" x="9431338" y="2065338"/>
          <p14:tracePt t="130640" x="9244013" y="2065338"/>
          <p14:tracePt t="130641" x="9183688" y="2065338"/>
          <p14:tracePt t="130657" x="8997950" y="2090738"/>
          <p14:tracePt t="130659" x="8980488" y="2090738"/>
          <p14:tracePt t="130674" x="8955088" y="2098675"/>
          <p14:tracePt t="130712" x="8972550" y="2098675"/>
          <p14:tracePt t="130716" x="8980488" y="2098675"/>
          <p14:tracePt t="130724" x="8997950" y="2098675"/>
          <p14:tracePt t="130741" x="9064625" y="2108200"/>
          <p14:tracePt t="130745" x="9082088" y="2108200"/>
          <p14:tracePt t="130748" x="9099550" y="2108200"/>
          <p14:tracePt t="130749" x="9124950" y="2108200"/>
          <p14:tracePt t="130758" x="9142413" y="2108200"/>
          <p14:tracePt t="130759" x="9158288" y="2108200"/>
          <p14:tracePt t="130773" x="9277350" y="2108200"/>
          <p14:tracePt t="130790" x="9498013" y="2108200"/>
          <p14:tracePt t="130807" x="9753600" y="2108200"/>
          <p14:tracePt t="130808" x="9829800" y="2108200"/>
          <p14:tracePt t="130824" x="10017125" y="2108200"/>
          <p14:tracePt t="130825" x="10059988" y="2108200"/>
          <p14:tracePt t="130840" x="10179050" y="2108200"/>
          <p14:tracePt t="130841" x="10204450" y="2098675"/>
          <p14:tracePt t="130857" x="10229850" y="2098675"/>
          <p14:tracePt t="130941" x="10220325" y="2098675"/>
          <p14:tracePt t="130950" x="10144125" y="2098675"/>
          <p14:tracePt t="130960" x="10017125" y="2098675"/>
          <p14:tracePt t="130964" x="9829800" y="2098675"/>
          <p14:tracePt t="130974" x="9490075" y="2098675"/>
          <p14:tracePt t="130990" x="8997950" y="2098675"/>
          <p14:tracePt t="131010" x="8521700" y="2098675"/>
          <p14:tracePt t="131024" x="8369300" y="2098675"/>
          <p14:tracePt t="131025" x="8351838" y="2098675"/>
          <p14:tracePt t="131040" x="8343900" y="2098675"/>
          <p14:tracePt t="131084" x="8351838" y="2098675"/>
          <p14:tracePt t="131088" x="8369300" y="2098675"/>
          <p14:tracePt t="131092" x="8377238" y="2098675"/>
          <p14:tracePt t="131110" x="8470900" y="2108200"/>
          <p14:tracePt t="131112" x="8555038" y="2108200"/>
          <p14:tracePt t="131124" x="8767763" y="2116138"/>
          <p14:tracePt t="131140" x="9277350" y="2116138"/>
          <p14:tracePt t="131157" x="9839325" y="2116138"/>
          <p14:tracePt t="131158" x="9966325" y="2090738"/>
          <p14:tracePt t="131174" x="10271125" y="2047875"/>
          <p14:tracePt t="131175" x="10339388" y="2039938"/>
          <p14:tracePt t="131191" x="10458450" y="2005013"/>
          <p14:tracePt t="131194" x="10467975" y="1997075"/>
          <p14:tracePt t="131225" x="10475913" y="1997075"/>
          <p14:tracePt t="131273" x="10467975" y="1997075"/>
          <p14:tracePt t="131280" x="10450513" y="1997075"/>
          <p14:tracePt t="131291" x="10407650" y="1979613"/>
          <p14:tracePt t="131307" x="10288588" y="1979613"/>
          <p14:tracePt t="131308" x="10229850" y="1979613"/>
          <p14:tracePt t="131323" x="10067925" y="1979613"/>
          <p14:tracePt t="131324" x="9999663" y="1979613"/>
          <p14:tracePt t="131340" x="9745663" y="1979613"/>
          <p14:tracePt t="131356" x="9507538" y="1979613"/>
          <p14:tracePt t="131373" x="9388475" y="1979613"/>
          <p14:tracePt t="131375" x="9371013" y="1979613"/>
          <p14:tracePt t="131391" x="9345613" y="1979613"/>
          <p14:tracePt t="131465" x="9345613" y="1971675"/>
          <p14:tracePt t="131474" x="9371013" y="1963738"/>
          <p14:tracePt t="131476" x="9380538" y="1954213"/>
          <p14:tracePt t="131491" x="9472613" y="1938338"/>
          <p14:tracePt t="131492" x="9515475" y="1928813"/>
          <p14:tracePt t="131507" x="9659938" y="1878013"/>
          <p14:tracePt t="131508" x="9702800" y="1870075"/>
          <p14:tracePt t="131523" x="9812338" y="1852613"/>
          <p14:tracePt t="131524" x="9864725" y="1835150"/>
          <p14:tracePt t="131540" x="9931400" y="1827213"/>
          <p14:tracePt t="131557" x="9956800" y="1827213"/>
          <p14:tracePt t="131560" x="9966325" y="1827213"/>
          <p14:tracePt t="131659" x="9940925" y="1827213"/>
          <p14:tracePt t="131667" x="9898063" y="1827213"/>
          <p14:tracePt t="131669" x="9864725" y="1827213"/>
          <p14:tracePt t="131674" x="9847263" y="1827213"/>
          <p14:tracePt t="131677" x="9812338" y="1827213"/>
          <p14:tracePt t="131692" x="9677400" y="1827213"/>
          <p14:tracePt t="131707" x="9575800" y="1844675"/>
          <p14:tracePt t="131708" x="9550400" y="1852613"/>
          <p14:tracePt t="131723" x="9456738" y="1870075"/>
          <p14:tracePt t="131724" x="9431338" y="1878013"/>
          <p14:tracePt t="131739" x="9328150" y="1903413"/>
          <p14:tracePt t="131756" x="9302750" y="1911350"/>
          <p14:tracePt t="131802" x="9294813" y="1920875"/>
          <p14:tracePt t="131818" x="9294813" y="1928813"/>
          <p14:tracePt t="131826" x="9302750" y="1928813"/>
          <p14:tracePt t="131841" x="9363075" y="1928813"/>
          <p14:tracePt t="131856" x="9472613" y="1928813"/>
          <p14:tracePt t="131857" x="9515475" y="1928813"/>
          <p14:tracePt t="131873" x="9829800" y="1946275"/>
          <p14:tracePt t="131875" x="9915525" y="1971675"/>
          <p14:tracePt t="131891" x="10280650" y="2039938"/>
          <p14:tracePt t="131896" x="10364788" y="2047875"/>
          <p14:tracePt t="131906" x="10534650" y="2055813"/>
          <p14:tracePt t="131907" x="10612438" y="2055813"/>
          <p14:tracePt t="131923" x="10772775" y="2073275"/>
          <p14:tracePt t="131924" x="10798175" y="2082800"/>
          <p14:tracePt t="131940" x="10841038" y="2082800"/>
          <p14:tracePt t="132024" x="10823575" y="2082800"/>
          <p14:tracePt t="132032" x="10798175" y="2082800"/>
          <p14:tracePt t="132034" x="10782300" y="2082800"/>
          <p14:tracePt t="132041" x="10729913" y="2082800"/>
          <p14:tracePt t="132056" x="10569575" y="2082800"/>
          <p14:tracePt t="132057" x="10501313" y="2082800"/>
          <p14:tracePt t="132072" x="10263188" y="2082800"/>
          <p14:tracePt t="132073" x="10161588" y="2082800"/>
          <p14:tracePt t="132074" x="10059988" y="2082800"/>
          <p14:tracePt t="132089" x="9753600" y="2082800"/>
          <p14:tracePt t="132091" x="9652000" y="2082800"/>
          <p14:tracePt t="132106" x="9371013" y="2082800"/>
          <p14:tracePt t="132107" x="9286875" y="2098675"/>
          <p14:tracePt t="132123" x="9082088" y="2098675"/>
          <p14:tracePt t="132123" x="9039225" y="2098675"/>
          <p14:tracePt t="132139" x="8955088" y="2098675"/>
          <p14:tracePt t="132156" x="8947150" y="2098675"/>
          <p14:tracePt t="132186" x="8955088" y="2098675"/>
          <p14:tracePt t="132191" x="8963025" y="2098675"/>
          <p14:tracePt t="132197" x="8980488" y="2098675"/>
          <p14:tracePt t="132202" x="9013825" y="2098675"/>
          <p14:tracePt t="132206" x="9039225" y="2098675"/>
          <p14:tracePt t="132210" x="9064625" y="2098675"/>
          <p14:tracePt t="132215" x="9091613" y="2090738"/>
          <p14:tracePt t="132218" x="9124950" y="2090738"/>
          <p14:tracePt t="132223" x="9150350" y="2082800"/>
          <p14:tracePt t="132225" x="9183688" y="2073275"/>
          <p14:tracePt t="132239" x="9286875" y="2065338"/>
          <p14:tracePt t="132256" x="9439275" y="2065338"/>
          <p14:tracePt t="132273" x="9498013" y="2065338"/>
          <p14:tracePt t="132273" x="9515475" y="2065338"/>
          <p14:tracePt t="132289" x="9532938" y="2055813"/>
          <p14:tracePt t="132291" x="9540875" y="2055813"/>
          <p14:tracePt t="132306" x="9550400" y="2047875"/>
          <p14:tracePt t="132323" x="9575800" y="2039938"/>
          <p14:tracePt t="132340" x="9617075" y="2039938"/>
          <p14:tracePt t="132342" x="9634538" y="2030413"/>
          <p14:tracePt t="132344" x="9652000" y="2022475"/>
          <p14:tracePt t="132356" x="9685338" y="2022475"/>
          <p14:tracePt t="132373" x="9710738" y="2022475"/>
          <p14:tracePt t="132431" x="9710738" y="2014538"/>
          <p14:tracePt t="132457" x="9702800" y="2014538"/>
          <p14:tracePt t="132469" x="9694863" y="2014538"/>
          <p14:tracePt t="132479" x="9677400" y="2014538"/>
          <p14:tracePt t="132490" x="9652000" y="2022475"/>
          <p14:tracePt t="132491" x="9634538" y="2030413"/>
          <p14:tracePt t="132507" x="9583738" y="2039938"/>
          <p14:tracePt t="132508" x="9566275" y="2039938"/>
          <p14:tracePt t="132523" x="9515475" y="2047875"/>
          <p14:tracePt t="132525" x="9507538" y="2047875"/>
          <p14:tracePt t="132540" x="9490075" y="2065338"/>
          <p14:tracePt t="132541" x="9482138" y="2065338"/>
          <p14:tracePt t="132557" x="9464675" y="2065338"/>
          <p14:tracePt t="132618" x="9482138" y="2065338"/>
          <p14:tracePt t="132624" x="9490075" y="2073275"/>
          <p14:tracePt t="132629" x="9550400" y="2082800"/>
          <p14:tracePt t="132657" x="9931400" y="2090738"/>
          <p14:tracePt t="132674" x="10144125" y="2098675"/>
          <p14:tracePt t="132676" x="10220325" y="2098675"/>
          <p14:tracePt t="132679" x="10271125" y="2098675"/>
          <p14:tracePt t="132692" x="10493375" y="2098675"/>
          <p14:tracePt t="132707" x="10612438" y="2098675"/>
          <p14:tracePt t="132723" x="10628313" y="2098675"/>
          <p14:tracePt t="132781" x="10620375" y="2098675"/>
          <p14:tracePt t="132792" x="10585450" y="2098675"/>
          <p14:tracePt t="132794" x="10560050" y="2098675"/>
          <p14:tracePt t="132806" x="10475913" y="2098675"/>
          <p14:tracePt t="132810" x="10442575" y="2098675"/>
          <p14:tracePt t="132823" x="10306050" y="2098675"/>
          <p14:tracePt t="132826" x="10280650" y="2090738"/>
          <p14:tracePt t="132842" x="10093325" y="2073275"/>
          <p14:tracePt t="132846" x="10050463" y="2073275"/>
          <p14:tracePt t="132857" x="9966325" y="2073275"/>
          <p14:tracePt t="132872" x="9880600" y="2065338"/>
          <p14:tracePt t="132873" x="9864725" y="2065338"/>
          <p14:tracePt t="132889" x="9821863" y="2065338"/>
          <p14:tracePt t="132891" x="9812338" y="2065338"/>
          <p14:tracePt t="132895" x="9804400" y="2065338"/>
          <p14:tracePt t="132906" x="9796463" y="2065338"/>
          <p14:tracePt t="132973" x="9786938" y="2065338"/>
          <p14:tracePt t="132987" x="9796463" y="2065338"/>
          <p14:tracePt t="132995" x="9829800" y="2065338"/>
          <p14:tracePt t="133006" x="9931400" y="2065338"/>
          <p14:tracePt t="133023" x="10118725" y="2073275"/>
          <p14:tracePt t="133025" x="10161588" y="2073275"/>
          <p14:tracePt t="133039" x="10255250" y="2116138"/>
          <p14:tracePt t="133042" x="10280650" y="2124075"/>
          <p14:tracePt t="133057" x="10415588" y="2124075"/>
          <p14:tracePt t="133073" x="10467975" y="2124075"/>
          <p14:tracePt t="133074" x="10475913" y="2124075"/>
          <p14:tracePt t="133157" x="10467975" y="2124075"/>
          <p14:tracePt t="133165" x="10450513" y="2124075"/>
          <p14:tracePt t="133173" x="10433050" y="2108200"/>
          <p14:tracePt t="133176" x="10425113" y="2108200"/>
          <p14:tracePt t="133179" x="10399713" y="2108200"/>
          <p14:tracePt t="133189" x="10356850" y="2108200"/>
          <p14:tracePt t="133192" x="10323513" y="2108200"/>
          <p14:tracePt t="133194" x="10288588" y="2108200"/>
          <p14:tracePt t="133205" x="10194925" y="2108200"/>
          <p14:tracePt t="133222" x="10075863" y="2108200"/>
          <p14:tracePt t="133239" x="9999663" y="2108200"/>
          <p14:tracePt t="133242" x="9983788" y="2108200"/>
          <p14:tracePt t="133256" x="9956800" y="2108200"/>
          <p14:tracePt t="133272" x="9948863" y="2108200"/>
          <p14:tracePt t="133336" x="9940925" y="2116138"/>
          <p14:tracePt t="133347" x="9948863" y="2116138"/>
          <p14:tracePt t="133351" x="9966325" y="2116138"/>
          <p14:tracePt t="133372" x="10110788" y="2116138"/>
          <p14:tracePt t="133389" x="10313988" y="2116138"/>
          <p14:tracePt t="133391" x="10374313" y="2116138"/>
          <p14:tracePt t="133405" x="10577513" y="2116138"/>
          <p14:tracePt t="133422" x="10663238" y="2116138"/>
          <p14:tracePt t="133449" x="10663238" y="2108200"/>
          <p14:tracePt t="133479" x="10663238" y="2098675"/>
          <p14:tracePt t="133506" x="10653713" y="2098675"/>
          <p14:tracePt t="133510" x="10637838" y="2098675"/>
          <p14:tracePt t="133523" x="10585450" y="2098675"/>
          <p14:tracePt t="133538" x="10518775" y="2098675"/>
          <p14:tracePt t="133539" x="10483850" y="2098675"/>
          <p14:tracePt t="133555" x="10313988" y="2098675"/>
          <p14:tracePt t="133572" x="10075863" y="2098675"/>
          <p14:tracePt t="133589" x="9839325" y="2098675"/>
          <p14:tracePt t="133591" x="9796463" y="2098675"/>
          <p14:tracePt t="133605" x="9642475" y="2098675"/>
          <p14:tracePt t="133623" x="9550400" y="2116138"/>
          <p14:tracePt t="133625" x="9532938" y="2124075"/>
          <p14:tracePt t="133639" x="9507538" y="2124075"/>
          <p14:tracePt t="133656" x="9498013" y="2133600"/>
          <p14:tracePt t="133732" x="9507538" y="2133600"/>
          <p14:tracePt t="133740" x="9515475" y="2133600"/>
          <p14:tracePt t="133742" x="9532938" y="2133600"/>
          <p14:tracePt t="133744" x="9558338" y="2133600"/>
          <p14:tracePt t="133749" x="9575800" y="2133600"/>
          <p14:tracePt t="133772" x="9753600" y="2133600"/>
          <p14:tracePt t="133789" x="9872663" y="2116138"/>
          <p14:tracePt t="133792" x="9906000" y="2108200"/>
          <p14:tracePt t="133795" x="9923463" y="2108200"/>
          <p14:tracePt t="133805" x="9974263" y="2098675"/>
          <p14:tracePt t="133822" x="9999663" y="2090738"/>
          <p14:tracePt t="133921" x="9991725" y="2090738"/>
          <p14:tracePt t="133928" x="9966325" y="2090738"/>
          <p14:tracePt t="133939" x="9923463" y="2090738"/>
          <p14:tracePt t="133940" x="9898063" y="2090738"/>
          <p14:tracePt t="133955" x="9812338" y="2090738"/>
          <p14:tracePt t="133955" x="9779000" y="2090738"/>
          <p14:tracePt t="133971" x="9659938" y="2090738"/>
          <p14:tracePt t="133988" x="9523413" y="2090738"/>
          <p14:tracePt t="133992" x="9507538" y="2090738"/>
          <p14:tracePt t="133995" x="9482138" y="2090738"/>
          <p14:tracePt t="134005" x="9439275" y="2090738"/>
          <p14:tracePt t="134006" x="9413875" y="2090738"/>
          <p14:tracePt t="134021" x="9363075" y="2098675"/>
          <p14:tracePt t="134038" x="9337675" y="2116138"/>
          <p14:tracePt t="134055" x="9337675" y="2124075"/>
          <p14:tracePt t="134089" x="9345613" y="2124075"/>
          <p14:tracePt t="134093" x="9353550" y="2124075"/>
          <p14:tracePt t="134105" x="9405938" y="2124075"/>
          <p14:tracePt t="134107" x="9456738" y="2124075"/>
          <p14:tracePt t="134122" x="9583738" y="2124075"/>
          <p14:tracePt t="134138" x="9652000" y="2108200"/>
          <p14:tracePt t="134140" x="9677400" y="2108200"/>
          <p14:tracePt t="134155" x="9745663" y="2090738"/>
          <p14:tracePt t="134156" x="9761538" y="2090738"/>
          <p14:tracePt t="134173" x="9786938" y="2090738"/>
          <p14:tracePt t="134176" x="9804400" y="2090738"/>
          <p14:tracePt t="134190" x="9812338" y="2090738"/>
          <p14:tracePt t="134192" x="9821863" y="2090738"/>
          <p14:tracePt t="134205" x="9864725" y="2090738"/>
          <p14:tracePt t="134208" x="9872663" y="2090738"/>
          <p14:tracePt t="134210" x="9890125" y="2082800"/>
          <p14:tracePt t="134221" x="9940925" y="2055813"/>
          <p14:tracePt t="134238" x="10025063" y="2047875"/>
          <p14:tracePt t="134254" x="10093325" y="2022475"/>
          <p14:tracePt t="134271" x="10093325" y="2014538"/>
          <p14:tracePt t="134373" x="10085388" y="2014538"/>
          <p14:tracePt t="134382" x="10042525" y="2022475"/>
          <p14:tracePt t="134385" x="10009188" y="2030413"/>
          <p14:tracePt t="134393" x="9915525" y="2047875"/>
          <p14:tracePt t="134406" x="9745663" y="2098675"/>
          <p14:tracePt t="134408" x="9685338" y="2124075"/>
          <p14:tracePt t="134422" x="9490075" y="2174875"/>
          <p14:tracePt t="134423" x="9431338" y="2192338"/>
          <p14:tracePt t="134438" x="9244013" y="2227263"/>
          <p14:tracePt t="134455" x="9117013" y="2252663"/>
          <p14:tracePt t="134471" x="9099550" y="2260600"/>
          <p14:tracePt t="134525" x="9099550" y="2268538"/>
          <p14:tracePt t="134548" x="9117013" y="2268538"/>
          <p14:tracePt t="134553" x="9124950" y="2268538"/>
          <p14:tracePt t="134556" x="9150350" y="2268538"/>
          <p14:tracePt t="134571" x="9251950" y="2260600"/>
          <p14:tracePt t="134572" x="9294813" y="2252663"/>
          <p14:tracePt t="134575" x="9371013" y="2227263"/>
          <p14:tracePt t="134588" x="9617075" y="2184400"/>
          <p14:tracePt t="134605" x="10050463" y="2141538"/>
          <p14:tracePt t="134607" x="10153650" y="2124075"/>
          <p14:tracePt t="134621" x="10425113" y="2116138"/>
          <p14:tracePt t="134623" x="10493375" y="2108200"/>
          <p14:tracePt t="134638" x="10696575" y="2090738"/>
          <p14:tracePt t="134642" x="10729913" y="2090738"/>
          <p14:tracePt t="134654" x="10756900" y="2090738"/>
          <p14:tracePt t="134749" x="10747375" y="2090738"/>
          <p14:tracePt t="134757" x="10729913" y="2090738"/>
          <p14:tracePt t="134763" x="10714038" y="2090738"/>
          <p14:tracePt t="134788" x="10552113" y="2090738"/>
          <p14:tracePt t="134805" x="10263188" y="2098675"/>
          <p14:tracePt t="134809" x="10179050" y="2098675"/>
          <p14:tracePt t="134812" x="10075863" y="2098675"/>
          <p14:tracePt t="134822" x="9880600" y="2098675"/>
          <p14:tracePt t="134823" x="9786938" y="2098675"/>
          <p14:tracePt t="134826" x="9685338" y="2098675"/>
          <p14:tracePt t="134838" x="9413875" y="2098675"/>
          <p14:tracePt t="134855" x="9142413" y="2108200"/>
          <p14:tracePt t="134858" x="9099550" y="2108200"/>
          <p14:tracePt t="134872" x="9013825" y="2116138"/>
          <p14:tracePt t="134935" x="9023350" y="2116138"/>
          <p14:tracePt t="134943" x="9039225" y="2116138"/>
          <p14:tracePt t="134955" x="9056688" y="2116138"/>
          <p14:tracePt t="134956" x="9074150" y="2116138"/>
          <p14:tracePt t="134972" x="9142413" y="2090738"/>
          <p14:tracePt t="134973" x="9167813" y="2082800"/>
          <p14:tracePt t="134988" x="9302750" y="2082800"/>
          <p14:tracePt t="135005" x="9507538" y="2047875"/>
          <p14:tracePt t="135008" x="9550400" y="2047875"/>
          <p14:tracePt t="135022" x="9667875" y="2022475"/>
          <p14:tracePt t="135024" x="9702800" y="2014538"/>
          <p14:tracePt t="135027" x="9736138" y="2014538"/>
          <p14:tracePt t="135038" x="9812338" y="1997075"/>
          <p14:tracePt t="135054" x="9890125" y="1997075"/>
          <p14:tracePt t="135071" x="9915525" y="1997075"/>
          <p14:tracePt t="135174" x="9898063" y="1997075"/>
          <p14:tracePt t="135182" x="9864725" y="1997075"/>
          <p14:tracePt t="135190" x="9829800" y="1997075"/>
          <p14:tracePt t="135193" x="9812338" y="1997075"/>
          <p14:tracePt t="135204" x="9745663" y="1997075"/>
          <p14:tracePt t="135221" x="9667875" y="2005013"/>
          <p14:tracePt t="135224" x="9659938" y="2005013"/>
          <p14:tracePt t="135237" x="9591675" y="2005013"/>
          <p14:tracePt t="135254" x="9558338" y="2005013"/>
          <p14:tracePt t="135271" x="9540875" y="2005013"/>
          <p14:tracePt t="135321" x="9540875" y="2014538"/>
          <p14:tracePt t="135356" x="9550400" y="2014538"/>
          <p14:tracePt t="135364" x="9575800" y="2022475"/>
          <p14:tracePt t="135372" x="9601200" y="2022475"/>
          <p14:tracePt t="135373" x="9617075" y="2022475"/>
          <p14:tracePt t="135387" x="9710738" y="2022475"/>
          <p14:tracePt t="135404" x="9796463" y="2039938"/>
          <p14:tracePt t="135420" x="9864725" y="2055813"/>
          <p14:tracePt t="135439" x="9956800" y="2065338"/>
          <p14:tracePt t="135442" x="9983788" y="2065338"/>
          <p14:tracePt t="135454" x="10075863" y="2090738"/>
          <p14:tracePt t="135457" x="10110788" y="2090738"/>
          <p14:tracePt t="135472" x="10186988" y="2090738"/>
          <p14:tracePt t="135474" x="10212388" y="2090738"/>
          <p14:tracePt t="135479" x="10229850" y="2090738"/>
          <p14:tracePt t="135488" x="10245725" y="2108200"/>
          <p14:tracePt t="135543" x="10237788" y="2108200"/>
          <p14:tracePt t="135553" x="10212388" y="2108200"/>
          <p14:tracePt t="135559" x="10194925" y="2108200"/>
          <p14:tracePt t="135587" x="10144125" y="2108200"/>
          <p14:tracePt t="135589" x="10126663" y="2108200"/>
          <p14:tracePt t="135604" x="10075863" y="2108200"/>
          <p14:tracePt t="135622" x="10009188" y="2108200"/>
          <p14:tracePt t="135624" x="9983788" y="2108200"/>
          <p14:tracePt t="135640" x="9847263" y="2108200"/>
          <p14:tracePt t="135653" x="9617075" y="2108200"/>
          <p14:tracePt t="135670" x="9345613" y="2116138"/>
          <p14:tracePt t="135687" x="9167813" y="2116138"/>
          <p14:tracePt t="135689" x="9132888" y="2116138"/>
          <p14:tracePt t="135704" x="9099550" y="2116138"/>
          <p14:tracePt t="135785" x="9107488" y="2116138"/>
          <p14:tracePt t="135794" x="9158288" y="2116138"/>
          <p14:tracePt t="135808" x="9244013" y="2124075"/>
          <p14:tracePt t="135810" x="9302750" y="2133600"/>
          <p14:tracePt t="135813" x="9345613" y="2133600"/>
          <p14:tracePt t="135821" x="9464675" y="2133600"/>
          <p14:tracePt t="135823" x="9523413" y="2133600"/>
          <p14:tracePt t="135838" x="9677400" y="2133600"/>
          <p14:tracePt t="135839" x="9728200" y="2133600"/>
          <p14:tracePt t="135854" x="9847263" y="2098675"/>
          <p14:tracePt t="135870" x="9931400" y="2065338"/>
          <p14:tracePt t="135887" x="9948863" y="2065338"/>
          <p14:tracePt t="138263" x="9940925" y="2065338"/>
          <p14:tracePt t="138272" x="9931400" y="2065338"/>
          <p14:tracePt t="138280" x="9915525" y="2065338"/>
          <p14:tracePt t="138283" x="9906000" y="2065338"/>
          <p14:tracePt t="138303" x="9855200" y="2073275"/>
          <p14:tracePt t="138320" x="9804400" y="2082800"/>
          <p14:tracePt t="138321" x="9779000" y="2090738"/>
          <p14:tracePt t="138336" x="9685338" y="2090738"/>
          <p14:tracePt t="138352" x="9456738" y="2108200"/>
          <p14:tracePt t="138369" x="9124950" y="2108200"/>
          <p14:tracePt t="138386" x="8785225" y="2108200"/>
          <p14:tracePt t="138403" x="8597900" y="2116138"/>
          <p14:tracePt t="138405" x="8513763" y="2124075"/>
          <p14:tracePt t="138419" x="8199438" y="2133600"/>
          <p14:tracePt t="138421" x="8121650" y="2133600"/>
          <p14:tracePt t="138435" x="7951788" y="2133600"/>
          <p14:tracePt t="138436" x="7910513" y="2133600"/>
          <p14:tracePt t="138452" x="7756525" y="2133600"/>
          <p14:tracePt t="138453" x="7715250" y="2124075"/>
          <p14:tracePt t="138469" x="7485063" y="2116138"/>
          <p14:tracePt t="138470" x="7383463" y="2108200"/>
          <p14:tracePt t="138485" x="7000875" y="2090738"/>
          <p14:tracePt t="138503" x="6405563" y="2090738"/>
          <p14:tracePt t="138505" x="6235700" y="2090738"/>
          <p14:tracePt t="138519" x="5675313" y="2124075"/>
          <p14:tracePt t="138521" x="5487988" y="2141538"/>
          <p14:tracePt t="138536" x="4868863" y="2159000"/>
          <p14:tracePt t="138541" x="4724400" y="2174875"/>
          <p14:tracePt t="138544" x="4595813" y="2184400"/>
          <p14:tracePt t="138553" x="4341813" y="2184400"/>
          <p14:tracePt t="138556" x="4248150" y="2184400"/>
          <p14:tracePt t="138569" x="3976688" y="2184400"/>
          <p14:tracePt t="138572" x="3890963" y="2184400"/>
          <p14:tracePt t="138585" x="3687763" y="2184400"/>
          <p14:tracePt t="138586" x="3644900" y="2184400"/>
          <p14:tracePt t="138602" x="3517900" y="2184400"/>
          <p14:tracePt t="138603" x="3467100" y="2184400"/>
          <p14:tracePt t="138618" x="3355975" y="2174875"/>
          <p14:tracePt t="138621" x="3348038" y="2174875"/>
          <p14:tracePt t="138635" x="3313113" y="2174875"/>
          <p14:tracePt t="138652" x="3297238" y="2174875"/>
          <p14:tracePt t="138677" x="3279775" y="2174875"/>
          <p14:tracePt t="138685" x="3254375" y="2174875"/>
          <p14:tracePt t="138703" x="3186113" y="2184400"/>
          <p14:tracePt t="138706" x="3160713" y="2184400"/>
          <p14:tracePt t="138720" x="3084513" y="2209800"/>
          <p14:tracePt t="138722" x="3049588" y="2217738"/>
          <p14:tracePt t="138725" x="3024188" y="2227263"/>
          <p14:tracePt t="138736" x="2955925" y="2235200"/>
          <p14:tracePt t="138740" x="2930525" y="2243138"/>
          <p14:tracePt t="138743" x="2905125" y="2252663"/>
          <p14:tracePt t="138752" x="2854325" y="2260600"/>
          <p14:tracePt t="138769" x="2770188" y="2278063"/>
          <p14:tracePt t="138785" x="2668588" y="2303463"/>
          <p14:tracePt t="138787" x="2633663" y="2311400"/>
          <p14:tracePt t="138803" x="2532063" y="2336800"/>
          <p14:tracePt t="138819" x="2463800" y="2344738"/>
          <p14:tracePt t="138821" x="2430463" y="2354263"/>
          <p14:tracePt t="138835" x="2370138" y="2362200"/>
          <p14:tracePt t="138836" x="2362200" y="2371725"/>
          <p14:tracePt t="138852" x="2336800" y="2379663"/>
          <p14:tracePt t="138869" x="2319338" y="2379663"/>
          <p14:tracePt t="138870" x="2301875" y="2387600"/>
          <p14:tracePt t="138890" x="2286000" y="2387600"/>
          <p14:tracePt t="138902" x="2276475" y="2397125"/>
          <p14:tracePt t="138928" x="2268538" y="2397125"/>
          <p14:tracePt t="139031" x="2268538" y="2405063"/>
          <p14:tracePt t="139046" x="2260600" y="2405063"/>
          <p14:tracePt t="139054" x="2260600" y="2422525"/>
          <p14:tracePt t="139070" x="2260600" y="2438400"/>
          <p14:tracePt t="139086" x="2235200" y="2481263"/>
          <p14:tracePt t="139102" x="2235200" y="2506663"/>
          <p14:tracePt t="139119" x="2235200" y="2516188"/>
          <p14:tracePt t="139229" x="2235200" y="2524125"/>
          <p14:tracePt t="139235" x="2235200" y="2532063"/>
          <p14:tracePt t="139277" x="2243138" y="2532063"/>
          <p14:tracePt t="139311" x="2251075" y="2532063"/>
          <p14:tracePt t="139330" x="2260600" y="2532063"/>
          <p14:tracePt t="139343" x="2268538" y="2532063"/>
          <p14:tracePt t="139346" x="2276475" y="2532063"/>
          <p14:tracePt t="139355" x="2293938" y="2532063"/>
          <p14:tracePt t="139368" x="2301875" y="2532063"/>
          <p14:tracePt t="139385" x="2319338" y="2532063"/>
          <p14:tracePt t="139387" x="2327275" y="2532063"/>
          <p14:tracePt t="139402" x="2344738" y="2532063"/>
          <p14:tracePt t="139424" x="2362200" y="2532063"/>
          <p14:tracePt t="139443" x="2370138" y="2532063"/>
          <p14:tracePt t="139458" x="2379663" y="2532063"/>
          <p14:tracePt t="139474" x="2387600" y="2532063"/>
          <p14:tracePt t="139485" x="2395538" y="2532063"/>
          <p14:tracePt t="139502" x="2405063" y="2532063"/>
          <p14:tracePt t="139525" x="2420938" y="2524125"/>
          <p14:tracePt t="139545" x="2438400" y="2524125"/>
          <p14:tracePt t="139557" x="2455863" y="2516188"/>
          <p14:tracePt t="139569" x="2471738" y="2516188"/>
          <p14:tracePt t="139571" x="2489200" y="2506663"/>
          <p14:tracePt t="139585" x="2506663" y="2506663"/>
          <p14:tracePt t="139587" x="2514600" y="2506663"/>
          <p14:tracePt t="139601" x="2549525" y="2506663"/>
          <p14:tracePt t="139618" x="2574925" y="2506663"/>
          <p14:tracePt t="139619" x="2582863" y="2506663"/>
          <p14:tracePt t="139635" x="2625725" y="2506663"/>
          <p14:tracePt t="139637" x="2633663" y="2506663"/>
          <p14:tracePt t="139651" x="2676525" y="2506663"/>
          <p14:tracePt t="139653" x="2684463" y="2506663"/>
          <p14:tracePt t="139669" x="2744788" y="2506663"/>
          <p14:tracePt t="139670" x="2760663" y="2506663"/>
          <p14:tracePt t="139685" x="2811463" y="2506663"/>
          <p14:tracePt t="139687" x="2820988" y="2506663"/>
          <p14:tracePt t="139703" x="2846388" y="2506663"/>
          <p14:tracePt t="139707" x="2863850" y="2506663"/>
          <p14:tracePt t="139719" x="2879725" y="2506663"/>
          <p14:tracePt t="139735" x="2897188" y="2489200"/>
          <p14:tracePt t="139752" x="2905125" y="2489200"/>
          <p14:tracePt t="139753" x="2914650" y="2489200"/>
          <p14:tracePt t="139770" x="2922588" y="2489200"/>
          <p14:tracePt t="139772" x="2930525" y="2489200"/>
          <p14:tracePt t="139792" x="2940050" y="2489200"/>
          <p14:tracePt t="139806" x="2947988" y="2489200"/>
          <p14:tracePt t="139821" x="2955925" y="2489200"/>
          <p14:tracePt t="139835" x="2973388" y="2489200"/>
          <p14:tracePt t="139852" x="2998788" y="2489200"/>
          <p14:tracePt t="139869" x="3016250" y="2489200"/>
          <p14:tracePt t="139886" x="3024188" y="2489200"/>
          <p14:tracePt t="139888" x="3041650" y="2489200"/>
          <p14:tracePt t="139903" x="3059113" y="2489200"/>
          <p14:tracePt t="139919" x="3074988" y="2489200"/>
          <p14:tracePt t="139922" x="3084513" y="2489200"/>
          <p14:tracePt t="139935" x="3100388" y="2489200"/>
          <p14:tracePt t="139952" x="3135313" y="2489200"/>
          <p14:tracePt t="139968" x="3160713" y="2489200"/>
          <p14:tracePt t="139985" x="3178175" y="2489200"/>
          <p14:tracePt t="140002" x="3194050" y="2489200"/>
          <p14:tracePt t="140027" x="3211513" y="2489200"/>
          <p14:tracePt t="140037" x="3219450" y="2481263"/>
          <p14:tracePt t="140053" x="3228975" y="2473325"/>
          <p14:tracePt t="140068" x="3244850" y="2473325"/>
          <p14:tracePt t="140093" x="3262313" y="2473325"/>
          <p14:tracePt t="140103" x="3270250" y="2473325"/>
          <p14:tracePt t="140121" x="3279775" y="2473325"/>
          <p14:tracePt t="140156" x="3287713" y="2473325"/>
          <p14:tracePt t="140237" x="3297238" y="2473325"/>
          <p14:tracePt t="140303" x="3305175" y="2473325"/>
          <p14:tracePt t="140335" x="3313113" y="2473325"/>
          <p14:tracePt t="140348" x="3322638" y="2473325"/>
          <p14:tracePt t="140373" x="3338513" y="2473325"/>
          <p14:tracePt t="140424" x="3355975" y="2473325"/>
          <p14:tracePt t="140442" x="3373438" y="2463800"/>
          <p14:tracePt t="140455" x="3381375" y="2463800"/>
          <p14:tracePt t="140459" x="3389313" y="2463800"/>
          <p14:tracePt t="140469" x="3406775" y="2463800"/>
          <p14:tracePt t="140485" x="3424238" y="2463800"/>
          <p14:tracePt t="140501" x="3449638" y="2463800"/>
          <p14:tracePt t="140518" x="3482975" y="2463800"/>
          <p14:tracePt t="140534" x="3508375" y="2463800"/>
          <p14:tracePt t="140538" x="3517900" y="2463800"/>
          <p14:tracePt t="140551" x="3533775" y="2463800"/>
          <p14:tracePt t="140568" x="3559175" y="2463800"/>
          <p14:tracePt t="140586" x="3576638" y="2463800"/>
          <p14:tracePt t="140603" x="3594100" y="2463800"/>
          <p14:tracePt t="140620" x="3611563" y="2455863"/>
          <p14:tracePt t="140623" x="3619500" y="2455863"/>
          <p14:tracePt t="140635" x="3636963" y="2455863"/>
          <p14:tracePt t="140651" x="3644900" y="2455863"/>
          <p14:tracePt t="140653" x="3652838" y="2455863"/>
          <p14:tracePt t="140670" x="3670300" y="2455863"/>
          <p14:tracePt t="140685" x="3678238" y="2455863"/>
          <p14:tracePt t="140704" x="3703638" y="2438400"/>
          <p14:tracePt t="140719" x="3721100" y="2438400"/>
          <p14:tracePt t="140734" x="3738563" y="2438400"/>
          <p14:tracePt t="140751" x="3756025" y="2438400"/>
          <p14:tracePt t="140769" x="3771900" y="2430463"/>
          <p14:tracePt t="140785" x="3781425" y="2430463"/>
          <p14:tracePt t="140802" x="3806825" y="2422525"/>
          <p14:tracePt t="140803" x="3822700" y="2422525"/>
          <p14:tracePt t="140819" x="3865563" y="2405063"/>
          <p14:tracePt t="140835" x="3900488" y="2405063"/>
          <p14:tracePt t="140852" x="3925888" y="2405063"/>
          <p14:tracePt t="140853" x="3933825" y="2405063"/>
          <p14:tracePt t="140869" x="3959225" y="2405063"/>
          <p14:tracePt t="140885" x="3967163" y="2405063"/>
          <p14:tracePt t="140906" x="3976688" y="2405063"/>
          <p14:tracePt t="140929" x="3984625" y="2405063"/>
          <p14:tracePt t="140936" x="3992563" y="2405063"/>
          <p14:tracePt t="140950" x="4010025" y="2405063"/>
          <p14:tracePt t="140967" x="4052888" y="2405063"/>
          <p14:tracePt t="140969" x="4060825" y="2405063"/>
          <p14:tracePt t="140984" x="4078288" y="2405063"/>
          <p14:tracePt t="140988" x="4086225" y="2405063"/>
          <p14:tracePt t="141002" x="4103688" y="2405063"/>
          <p14:tracePt t="141019" x="4111625" y="2405063"/>
          <p14:tracePt t="141034" x="4121150" y="2405063"/>
          <p14:tracePt t="141061" x="4129088" y="2405063"/>
          <p14:tracePt t="141070" x="4137025" y="2405063"/>
          <p14:tracePt t="141086" x="4146550" y="2405063"/>
          <p14:tracePt t="141159" x="4154488" y="2405063"/>
          <p14:tracePt t="141174" x="4171950" y="2405063"/>
          <p14:tracePt t="141177" x="4171950" y="2413000"/>
          <p14:tracePt t="141203" x="4179888" y="2413000"/>
          <p14:tracePt t="141279" x="4187825" y="2413000"/>
          <p14:tracePt t="141347" x="4205288" y="2422525"/>
          <p14:tracePt t="141365" x="4214813" y="2422525"/>
          <p14:tracePt t="141375" x="4214813" y="2430463"/>
          <p14:tracePt t="141385" x="4222750" y="2430463"/>
          <p14:tracePt t="141419" x="4230688" y="2438400"/>
          <p14:tracePt t="141439" x="4240213" y="2447925"/>
          <p14:tracePt t="141468" x="4248150" y="2455863"/>
          <p14:tracePt t="141481" x="4256088" y="2463800"/>
          <p14:tracePt t="143099" x="4265613" y="2463800"/>
          <p14:tracePt t="143108" x="4281488" y="2463800"/>
          <p14:tracePt t="143118" x="4298950" y="2463800"/>
          <p14:tracePt t="143135" x="4306888" y="2463800"/>
          <p14:tracePt t="143150" x="4324350" y="2463800"/>
          <p14:tracePt t="143166" x="4332288" y="2463800"/>
          <p14:tracePt t="143183" x="4341813" y="2463800"/>
          <p14:tracePt t="143184" x="4359275" y="2463800"/>
          <p14:tracePt t="143200" x="4375150" y="2463800"/>
          <p14:tracePt t="143223" x="4392613" y="2463800"/>
          <p14:tracePt t="143235" x="4400550" y="2463800"/>
          <p14:tracePt t="143257" x="4410075" y="2463800"/>
          <p14:tracePt t="143266" x="4425950" y="2463800"/>
          <p14:tracePt t="143283" x="4443413" y="2463800"/>
          <p14:tracePt t="143302" x="4460875" y="2463800"/>
          <p14:tracePt t="143307" x="4476750" y="2463800"/>
          <p14:tracePt t="143317" x="4486275" y="2463800"/>
          <p14:tracePt t="143321" x="4494213" y="2463800"/>
          <p14:tracePt t="143323" x="4503738" y="2463800"/>
          <p14:tracePt t="143336" x="4519613" y="2463800"/>
          <p14:tracePt t="143355" x="4537075" y="2463800"/>
          <p14:tracePt t="143367" x="4545013" y="2463800"/>
          <p14:tracePt t="143368" x="4554538" y="2463800"/>
          <p14:tracePt t="143382" x="4570413" y="2463800"/>
          <p14:tracePt t="143399" x="4587875" y="2473325"/>
          <p14:tracePt t="143417" x="4605338" y="2473325"/>
          <p14:tracePt t="143434" x="4613275" y="2481263"/>
          <p14:tracePt t="143435" x="4621213" y="2489200"/>
          <p14:tracePt t="143461" x="4630738" y="2489200"/>
          <p14:tracePt t="143473" x="4646613" y="2489200"/>
          <p14:tracePt t="143483" x="4656138" y="2489200"/>
          <p14:tracePt t="143487" x="4664075" y="2489200"/>
          <p14:tracePt t="143490" x="4673600" y="2489200"/>
          <p14:tracePt t="143499" x="4681538" y="2489200"/>
          <p14:tracePt t="143501" x="4689475" y="2489200"/>
          <p14:tracePt t="143517" x="4724400" y="2506663"/>
          <p14:tracePt t="143533" x="4732338" y="2506663"/>
          <p14:tracePt t="143549" x="4757738" y="2516188"/>
          <p14:tracePt t="143566" x="4775200" y="2516188"/>
          <p14:tracePt t="143583" x="4791075" y="2516188"/>
          <p14:tracePt t="143584" x="4800600" y="2516188"/>
          <p14:tracePt t="143599" x="4826000" y="2516188"/>
          <p14:tracePt t="143601" x="4833938" y="2516188"/>
          <p14:tracePt t="143616" x="4859338" y="2516188"/>
          <p14:tracePt t="143621" x="4876800" y="2516188"/>
          <p14:tracePt t="143623" x="4884738" y="2516188"/>
          <p14:tracePt t="143634" x="4894263" y="2516188"/>
          <p14:tracePt t="143636" x="4910138" y="2516188"/>
          <p14:tracePt t="143650" x="4927600" y="2516188"/>
          <p14:tracePt t="143651" x="4935538" y="2516188"/>
          <p14:tracePt t="143666" x="4953000" y="2516188"/>
          <p14:tracePt t="143670" x="4962525" y="2516188"/>
          <p14:tracePt t="143682" x="4978400" y="2516188"/>
          <p14:tracePt t="143700" x="4995863" y="2516188"/>
          <p14:tracePt t="143701" x="5003800" y="2516188"/>
          <p14:tracePt t="143717" x="5021263" y="2516188"/>
          <p14:tracePt t="143734" x="5054600" y="2516188"/>
          <p14:tracePt t="143751" x="5072063" y="2516188"/>
          <p14:tracePt t="143766" x="5080000" y="2516188"/>
          <p14:tracePt t="143783" x="5089525" y="2516188"/>
          <p14:tracePt t="143801" x="5106988" y="2516188"/>
          <p14:tracePt t="143804" x="5114925" y="2516188"/>
          <p14:tracePt t="143817" x="5132388" y="2506663"/>
          <p14:tracePt t="143833" x="5140325" y="2506663"/>
          <p14:tracePt t="143850" x="5157788" y="2498725"/>
          <p14:tracePt t="143865" x="5183188" y="2489200"/>
          <p14:tracePt t="143883" x="5199063" y="2489200"/>
          <p14:tracePt t="143899" x="5216525" y="2489200"/>
          <p14:tracePt t="143902" x="5224463" y="2489200"/>
          <p14:tracePt t="143917" x="5241925" y="2489200"/>
          <p14:tracePt t="143934" x="5259388" y="2489200"/>
          <p14:tracePt t="143951" x="5276850" y="2489200"/>
          <p14:tracePt t="143984" x="5292725" y="2489200"/>
          <p14:tracePt t="144001" x="5310188" y="2489200"/>
          <p14:tracePt t="144011" x="5327650" y="2489200"/>
          <p14:tracePt t="144027" x="5343525" y="2489200"/>
          <p14:tracePt t="144033" x="5360988" y="2489200"/>
          <p14:tracePt t="144050" x="5368925" y="2489200"/>
          <p14:tracePt t="144065" x="5403850" y="2489200"/>
          <p14:tracePt t="144082" x="5429250" y="2489200"/>
          <p14:tracePt t="144099" x="5454650" y="2489200"/>
          <p14:tracePt t="144115" x="5522913" y="2489200"/>
          <p14:tracePt t="144117" x="5548313" y="2489200"/>
          <p14:tracePt t="144132" x="5616575" y="2506663"/>
          <p14:tracePt t="144149" x="5726113" y="2506663"/>
          <p14:tracePt t="144151" x="5751513" y="2516188"/>
          <p14:tracePt t="144165" x="5802313" y="2516188"/>
          <p14:tracePt t="144166" x="5811838" y="2516188"/>
          <p14:tracePt t="144182" x="5853113" y="2516188"/>
          <p14:tracePt t="144199" x="5888038" y="2516188"/>
          <p14:tracePt t="144215" x="5905500" y="2516188"/>
          <p14:tracePt t="144232" x="5921375" y="2516188"/>
          <p14:tracePt t="144249" x="5930900" y="2516188"/>
          <p14:tracePt t="144250" x="5946775" y="2516188"/>
          <p14:tracePt t="144266" x="5956300" y="2516188"/>
          <p14:tracePt t="144283" x="5981700" y="2516188"/>
          <p14:tracePt t="144287" x="5989638" y="2516188"/>
          <p14:tracePt t="144299" x="6015038" y="2516188"/>
          <p14:tracePt t="144318" x="6049963" y="2516188"/>
          <p14:tracePt t="144322" x="6065838" y="2516188"/>
          <p14:tracePt t="144324" x="6075363" y="2516188"/>
          <p14:tracePt t="144333" x="6100763" y="2516188"/>
          <p14:tracePt t="144335" x="6108700" y="2516188"/>
          <p14:tracePt t="144348" x="6126163" y="2516188"/>
          <p14:tracePt t="144365" x="6142038" y="2516188"/>
          <p14:tracePt t="144383" x="6151563" y="2516188"/>
          <p14:tracePt t="144399" x="6167438" y="2516188"/>
          <p14:tracePt t="144416" x="6184900" y="2524125"/>
          <p14:tracePt t="144433" x="6210300" y="2524125"/>
          <p14:tracePt t="144449" x="6219825" y="2524125"/>
          <p14:tracePt t="144451" x="6227763" y="2524125"/>
          <p14:tracePt t="144466" x="6245225" y="2524125"/>
          <p14:tracePt t="144483" x="6261100" y="2524125"/>
          <p14:tracePt t="144510" x="6270625" y="2524125"/>
          <p14:tracePt t="144517" x="6278563" y="2524125"/>
          <p14:tracePt t="144520" x="6286500" y="2524125"/>
          <p14:tracePt t="144522" x="6296025" y="2524125"/>
          <p14:tracePt t="144533" x="6311900" y="2524125"/>
          <p14:tracePt t="144549" x="6338888" y="2524125"/>
          <p14:tracePt t="144552" x="6354763" y="2524125"/>
          <p14:tracePt t="144566" x="6364288" y="2524125"/>
          <p14:tracePt t="144583" x="6372225" y="2524125"/>
          <p14:tracePt t="144601" x="6389688" y="2524125"/>
          <p14:tracePt t="144617" x="6415088" y="2524125"/>
          <p14:tracePt t="144620" x="6423025" y="2524125"/>
          <p14:tracePt t="144624" x="6430963" y="2524125"/>
          <p14:tracePt t="144633" x="6448425" y="2524125"/>
          <p14:tracePt t="144636" x="6465888" y="2524125"/>
          <p14:tracePt t="144649" x="6499225" y="2524125"/>
          <p14:tracePt t="144650" x="6516688" y="2524125"/>
          <p14:tracePt t="144665" x="6550025" y="2524125"/>
          <p14:tracePt t="144682" x="6575425" y="2524125"/>
          <p14:tracePt t="144699" x="6592888" y="2524125"/>
          <p14:tracePt t="144716" x="6610350" y="2524125"/>
          <p14:tracePt t="144717" x="6618288" y="2524125"/>
          <p14:tracePt t="144734" x="6635750" y="2524125"/>
          <p14:tracePt t="144736" x="6653213" y="2524125"/>
          <p14:tracePt t="144749" x="6686550" y="2524125"/>
          <p14:tracePt t="144751" x="6694488" y="2524125"/>
          <p14:tracePt t="144764" x="6729413" y="2524125"/>
          <p14:tracePt t="144781" x="6737350" y="2524125"/>
          <p14:tracePt t="144952" x="6745288" y="2524125"/>
          <p14:tracePt t="144959" x="6754813" y="2524125"/>
          <p14:tracePt t="144967" x="6762750" y="2524125"/>
          <p14:tracePt t="144983" x="6780213" y="2524125"/>
          <p14:tracePt t="144998" x="6797675" y="2524125"/>
          <p14:tracePt t="145015" x="6813550" y="2524125"/>
          <p14:tracePt t="145016" x="6823075" y="2524125"/>
          <p14:tracePt t="145032" x="6838950" y="2524125"/>
          <p14:tracePt t="145049" x="6873875" y="2524125"/>
          <p14:tracePt t="145051" x="6889750" y="2524125"/>
          <p14:tracePt t="145065" x="6932613" y="2524125"/>
          <p14:tracePt t="145067" x="6942138" y="2524125"/>
          <p14:tracePt t="145083" x="6992938" y="2524125"/>
          <p14:tracePt t="145086" x="7018338" y="2524125"/>
          <p14:tracePt t="145089" x="7043738" y="2524125"/>
          <p14:tracePt t="145097" x="7069138" y="2524125"/>
          <p14:tracePt t="145114" x="7119938" y="2524125"/>
          <p14:tracePt t="145131" x="7145338" y="2506663"/>
          <p14:tracePt t="145291" x="7162800" y="2506663"/>
          <p14:tracePt t="145314" x="7170738" y="2506663"/>
          <p14:tracePt t="145335" x="7178675" y="2506663"/>
          <p14:tracePt t="145343" x="7188200" y="2506663"/>
          <p14:tracePt t="145349" x="7196138" y="2506663"/>
          <p14:tracePt t="145353" x="7221538" y="2506663"/>
          <p14:tracePt t="145365" x="7297738" y="2506663"/>
          <p14:tracePt t="145367" x="7315200" y="2506663"/>
          <p14:tracePt t="145381" x="7400925" y="2506663"/>
          <p14:tracePt t="145383" x="7434263" y="2506663"/>
          <p14:tracePt t="145399" x="7545388" y="2506663"/>
          <p14:tracePt t="145415" x="7612063" y="2489200"/>
          <p14:tracePt t="145416" x="7637463" y="2489200"/>
          <p14:tracePt t="145431" x="7688263" y="2489200"/>
          <p14:tracePt t="145448" x="7715250" y="2489200"/>
          <p14:tracePt t="145464" x="7731125" y="2489200"/>
          <p14:tracePt t="145493" x="7748588" y="2489200"/>
          <p14:tracePt t="145576" x="7756525" y="2481263"/>
          <p14:tracePt t="145586" x="7766050" y="2481263"/>
          <p14:tracePt t="145597" x="7781925" y="2481263"/>
          <p14:tracePt t="145616" x="7799388" y="2481263"/>
          <p14:tracePt t="145618" x="7807325" y="2481263"/>
          <p14:tracePt t="145632" x="7824788" y="2481263"/>
          <p14:tracePt t="145648" x="7842250" y="2481263"/>
          <p14:tracePt t="145665" x="7875588" y="2481263"/>
          <p14:tracePt t="145681" x="7926388" y="2481263"/>
          <p14:tracePt t="145683" x="7943850" y="2481263"/>
          <p14:tracePt t="145699" x="8004175" y="2481263"/>
          <p14:tracePt t="145703" x="8020050" y="2481263"/>
          <p14:tracePt t="145706" x="8029575" y="2481263"/>
          <p14:tracePt t="145709" x="8045450" y="2481263"/>
          <p14:tracePt t="145715" x="8062913" y="2481263"/>
          <p14:tracePt t="145718" x="8070850" y="2481263"/>
          <p14:tracePt t="145731" x="8096250" y="2481263"/>
          <p14:tracePt t="145748" x="8113713" y="2481263"/>
          <p14:tracePt t="145766" x="8131175" y="2481263"/>
          <p14:tracePt t="145789" x="8139113" y="2481263"/>
          <p14:tracePt t="145811" x="8147050" y="2481263"/>
          <p14:tracePt t="145863" x="8156575" y="2473325"/>
          <p14:tracePt t="145872" x="8164513" y="2473325"/>
          <p14:tracePt t="145883" x="8181975" y="2473325"/>
          <p14:tracePt t="145898" x="8207375" y="2473325"/>
          <p14:tracePt t="145904" x="8215313" y="2473325"/>
          <p14:tracePt t="145905" x="8224838" y="2473325"/>
          <p14:tracePt t="145914" x="8240713" y="2473325"/>
          <p14:tracePt t="145931" x="8275638" y="2473325"/>
          <p14:tracePt t="145948" x="8291513" y="2473325"/>
          <p14:tracePt t="145964" x="8351838" y="2455863"/>
          <p14:tracePt t="145981" x="8410575" y="2455863"/>
          <p14:tracePt t="145984" x="8420100" y="2455863"/>
          <p14:tracePt t="145998" x="8453438" y="2455863"/>
          <p14:tracePt t="145999" x="8462963" y="2455863"/>
          <p14:tracePt t="146015" x="8470900" y="2455863"/>
          <p14:tracePt t="146033" x="8478838" y="2455863"/>
          <p14:tracePt t="146035" x="8496300" y="2455863"/>
          <p14:tracePt t="146079" x="8513763" y="2455863"/>
          <p14:tracePt t="146091" x="8521700" y="2455863"/>
          <p14:tracePt t="146101" x="8529638" y="2455863"/>
          <p14:tracePt t="146114" x="8539163" y="2455863"/>
          <p14:tracePt t="146131" x="8547100" y="2455863"/>
          <p14:tracePt t="146148" x="8555038" y="2455863"/>
          <p14:tracePt t="146165" x="8564563" y="2455863"/>
          <p14:tracePt t="146168" x="8589963" y="2455863"/>
          <p14:tracePt t="146186" x="8623300" y="2455863"/>
          <p14:tracePt t="146189" x="8640763" y="2455863"/>
          <p14:tracePt t="146198" x="8658225" y="2455863"/>
          <p14:tracePt t="146199" x="8666163" y="2455863"/>
          <p14:tracePt t="146214" x="8699500" y="2447925"/>
          <p14:tracePt t="146231" x="8716963" y="2438400"/>
          <p14:tracePt t="146247" x="8742363" y="2438400"/>
          <p14:tracePt t="146265" x="8767763" y="2438400"/>
          <p14:tracePt t="146282" x="8793163" y="2438400"/>
          <p14:tracePt t="146284" x="8802688" y="2438400"/>
          <p14:tracePt t="146286" x="8818563" y="2438400"/>
          <p14:tracePt t="146298" x="8843963" y="2438400"/>
          <p14:tracePt t="146300" x="8853488" y="2438400"/>
          <p14:tracePt t="146314" x="8894763" y="2438400"/>
          <p14:tracePt t="146318" x="8904288" y="2438400"/>
          <p14:tracePt t="146331" x="8929688" y="2438400"/>
          <p14:tracePt t="146763" x="8947150" y="2438400"/>
          <p14:tracePt t="146787" x="8955088" y="2438400"/>
          <p14:tracePt t="146803" x="8963025" y="2438400"/>
          <p14:tracePt t="146806" x="8972550" y="2438400"/>
          <p14:tracePt t="146812" x="8980488" y="2438400"/>
          <p14:tracePt t="146819" x="8988425" y="2438400"/>
          <p14:tracePt t="146830" x="8997950" y="2438400"/>
          <p14:tracePt t="146831" x="9013825" y="2438400"/>
          <p14:tracePt t="146847" x="9039225" y="2438400"/>
          <p14:tracePt t="146848" x="9048750" y="2438400"/>
          <p14:tracePt t="146864" x="9064625" y="2438400"/>
          <p14:tracePt t="146881" x="9082088" y="2438400"/>
          <p14:tracePt t="146902" x="9099550" y="2438400"/>
          <p14:tracePt t="146914" x="9107488" y="2447925"/>
          <p14:tracePt t="146930" x="9117013" y="2447925"/>
          <p14:tracePt t="146947" x="9132888" y="2447925"/>
          <p14:tracePt t="146964" x="9150350" y="2447925"/>
          <p14:tracePt t="147002" x="9158288" y="2447925"/>
          <p14:tracePt t="147049" x="9167813" y="2447925"/>
          <p14:tracePt t="147067" x="9175750" y="2447925"/>
          <p14:tracePt t="147087" x="9183688" y="2447925"/>
          <p14:tracePt t="147098" x="9193213" y="2447925"/>
          <p14:tracePt t="147179" x="9201150" y="2447925"/>
          <p14:tracePt t="156073" x="9193213" y="2447925"/>
          <p14:tracePt t="156082" x="9167813" y="2447925"/>
          <p14:tracePt t="156092" x="9150350" y="2447925"/>
          <p14:tracePt t="156097" x="9132888" y="2447925"/>
          <p14:tracePt t="156100" x="9124950" y="2447925"/>
          <p14:tracePt t="156109" x="9107488" y="2447925"/>
          <p14:tracePt t="156113" x="9091613" y="2447925"/>
          <p14:tracePt t="156115" x="9064625" y="2438400"/>
          <p14:tracePt t="156124" x="9048750" y="2438400"/>
          <p14:tracePt t="156141" x="8988425" y="2413000"/>
          <p14:tracePt t="156158" x="8955088" y="2397125"/>
          <p14:tracePt t="156174" x="8947150" y="2397125"/>
          <p14:tracePt t="156253" x="8955088" y="2397125"/>
          <p14:tracePt t="156262" x="8997950" y="2397125"/>
          <p14:tracePt t="156268" x="9048750" y="2397125"/>
          <p14:tracePt t="156293" x="9251950" y="2397125"/>
          <p14:tracePt t="156296" x="9353550" y="2397125"/>
          <p14:tracePt t="156310" x="9540875" y="2319338"/>
          <p14:tracePt t="156313" x="9591675" y="2311400"/>
          <p14:tracePt t="156325" x="9667875" y="2286000"/>
          <p14:tracePt t="156327" x="9694863" y="2286000"/>
          <p14:tracePt t="156341" x="9720263" y="2278063"/>
          <p14:tracePt t="156342" x="9736138" y="2268538"/>
          <p14:tracePt t="159163" x="9728200" y="2268538"/>
          <p14:tracePt t="159172" x="9710738" y="2268538"/>
          <p14:tracePt t="159178" x="9694863" y="2278063"/>
          <p14:tracePt t="159207" x="9591675" y="2311400"/>
          <p14:tracePt t="159226" x="9498013" y="2344738"/>
          <p14:tracePt t="159240" x="9371013" y="2379663"/>
          <p14:tracePt t="159245" x="9337675" y="2379663"/>
          <p14:tracePt t="159248" x="9312275" y="2387600"/>
          <p14:tracePt t="159257" x="9218613" y="2413000"/>
          <p14:tracePt t="159260" x="9183688" y="2422525"/>
          <p14:tracePt t="159272" x="9031288" y="2438400"/>
          <p14:tracePt t="159275" x="8980488" y="2463800"/>
          <p14:tracePt t="159289" x="8836025" y="2473325"/>
          <p14:tracePt t="159291" x="8777288" y="2489200"/>
          <p14:tracePt t="159306" x="8572500" y="2498725"/>
          <p14:tracePt t="159323" x="8420100" y="2516188"/>
          <p14:tracePt t="159323" x="8359775" y="2532063"/>
          <p14:tracePt t="159339" x="8088313" y="2549525"/>
          <p14:tracePt t="159341" x="8012113" y="2557463"/>
          <p14:tracePt t="159357" x="7697788" y="2582863"/>
          <p14:tracePt t="159373" x="7451725" y="2600325"/>
          <p14:tracePt t="159374" x="7383463" y="2600325"/>
          <p14:tracePt t="159389" x="7170738" y="2600325"/>
          <p14:tracePt t="159390" x="7112000" y="2600325"/>
          <p14:tracePt t="159406" x="6881813" y="2600325"/>
          <p14:tracePt t="159423" x="6635750" y="2600325"/>
          <p14:tracePt t="159425" x="6575425" y="2600325"/>
          <p14:tracePt t="159440" x="6364288" y="2600325"/>
          <p14:tracePt t="159441" x="6286500" y="2600325"/>
          <p14:tracePt t="159444" x="6219825" y="2600325"/>
          <p14:tracePt t="159457" x="6007100" y="2600325"/>
          <p14:tracePt t="159460" x="5921375" y="2600325"/>
          <p14:tracePt t="159473" x="5718175" y="2600325"/>
          <p14:tracePt t="159475" x="5649913" y="2600325"/>
          <p14:tracePt t="159489" x="5472113" y="2600325"/>
          <p14:tracePt t="159491" x="5421313" y="2600325"/>
          <p14:tracePt t="159506" x="5241925" y="2600325"/>
          <p14:tracePt t="159507" x="5173663" y="2600325"/>
          <p14:tracePt t="159524" x="4902200" y="2617788"/>
          <p14:tracePt t="159525" x="4800600" y="2633663"/>
          <p14:tracePt t="159528" x="4689475" y="2651125"/>
          <p14:tracePt t="159540" x="4375150" y="2651125"/>
          <p14:tracePt t="159557" x="3848100" y="2668588"/>
          <p14:tracePt t="159573" x="3576638" y="2701925"/>
          <p14:tracePt t="159574" x="3475038" y="2719388"/>
          <p14:tracePt t="159589" x="3194050" y="2719388"/>
          <p14:tracePt t="159590" x="3109913" y="2719388"/>
          <p14:tracePt t="159606" x="2820988" y="2736850"/>
          <p14:tracePt t="159622" x="2557463" y="2736850"/>
          <p14:tracePt t="159626" x="2497138" y="2744788"/>
          <p14:tracePt t="159639" x="2319338" y="2778125"/>
          <p14:tracePt t="159641" x="2276475" y="2787650"/>
          <p14:tracePt t="159656" x="2022475" y="2830513"/>
          <p14:tracePt t="159660" x="1971675" y="2830513"/>
          <p14:tracePt t="159673" x="1801813" y="2846388"/>
          <p14:tracePt t="159676" x="1758950" y="2846388"/>
          <p14:tracePt t="159679" x="1716088" y="2846388"/>
          <p14:tracePt t="159689" x="1639888" y="2846388"/>
          <p14:tracePt t="159691" x="1614488" y="2846388"/>
          <p14:tracePt t="159705" x="1538288" y="2846388"/>
          <p14:tracePt t="159706" x="1512888" y="2846388"/>
          <p14:tracePt t="159722" x="1487488" y="2838450"/>
          <p14:tracePt t="159723" x="1470025" y="2838450"/>
          <p14:tracePt t="159739" x="1444625" y="2830513"/>
          <p14:tracePt t="159756" x="1384300" y="2795588"/>
          <p14:tracePt t="159773" x="1343025" y="2778125"/>
          <p14:tracePt t="159774" x="1333500" y="2778125"/>
          <p14:tracePt t="159789" x="1282700" y="2762250"/>
          <p14:tracePt t="159806" x="1239838" y="2719388"/>
          <p14:tracePt t="159810" x="1231900" y="2719388"/>
          <p14:tracePt t="159823" x="1198563" y="2711450"/>
          <p14:tracePt t="159843" x="1173163" y="2711450"/>
          <p14:tracePt t="159857" x="1163638" y="2711450"/>
          <p14:tracePt t="159861" x="1155700" y="2711450"/>
          <p14:tracePt t="159874" x="1147763" y="2693988"/>
          <p14:tracePt t="160293" x="1130300" y="2701925"/>
          <p14:tracePt t="160305" x="1087438" y="2752725"/>
          <p14:tracePt t="160312" x="1054100" y="2770188"/>
          <p14:tracePt t="160323" x="1028700" y="2795588"/>
          <p14:tracePt t="160324" x="1019175" y="2805113"/>
          <p14:tracePt t="160339" x="985838" y="2846388"/>
          <p14:tracePt t="160355" x="968375" y="2863850"/>
          <p14:tracePt t="160373" x="960438" y="2871788"/>
          <p14:tracePt t="163346" x="960438" y="2881313"/>
          <p14:tracePt t="163419" x="976313" y="2881313"/>
          <p14:tracePt t="163424" x="985838" y="2881313"/>
          <p14:tracePt t="163439" x="1003300" y="2871788"/>
          <p14:tracePt t="163444" x="1019175" y="2871788"/>
          <p14:tracePt t="163446" x="1036638" y="2871788"/>
          <p14:tracePt t="163457" x="1036638" y="2863850"/>
          <p14:tracePt t="163470" x="1054100" y="2863850"/>
          <p14:tracePt t="163487" x="1069975" y="2863850"/>
          <p14:tracePt t="163505" x="1087438" y="2855913"/>
          <p14:tracePt t="163521" x="1104900" y="2846388"/>
          <p14:tracePt t="163539" x="1130300" y="2846388"/>
          <p14:tracePt t="163554" x="1173163" y="2830513"/>
          <p14:tracePt t="163570" x="1198563" y="2830513"/>
          <p14:tracePt t="163572" x="1206500" y="2830513"/>
          <p14:tracePt t="163587" x="1231900" y="2830513"/>
          <p14:tracePt t="163605" x="1257300" y="2830513"/>
          <p14:tracePt t="163621" x="1290638" y="2830513"/>
          <p14:tracePt t="163625" x="1300163" y="2830513"/>
          <p14:tracePt t="163628" x="1308100" y="2830513"/>
          <p14:tracePt t="163638" x="1325563" y="2830513"/>
          <p14:tracePt t="163639" x="1333500" y="2820988"/>
          <p14:tracePt t="163642" x="1343025" y="2813050"/>
          <p14:tracePt t="163653" x="1358900" y="2805113"/>
          <p14:tracePt t="163670" x="1409700" y="2805113"/>
          <p14:tracePt t="163686" x="1462088" y="2805113"/>
          <p14:tracePt t="163703" x="1538288" y="2805113"/>
          <p14:tracePt t="163704" x="1546225" y="2805113"/>
          <p14:tracePt t="163720" x="1589088" y="2787650"/>
          <p14:tracePt t="163722" x="1597025" y="2787650"/>
          <p14:tracePt t="163737" x="1597025" y="2820988"/>
          <p14:tracePt t="163755" x="1647825" y="2820988"/>
          <p14:tracePt t="163771" x="1724025" y="2820988"/>
          <p14:tracePt t="163774" x="1749425" y="2820988"/>
          <p14:tracePt t="163788" x="1843088" y="2820988"/>
          <p14:tracePt t="163789" x="1878013" y="2820988"/>
          <p14:tracePt t="163804" x="1987550" y="2820988"/>
          <p14:tracePt t="163820" x="2124075" y="2820988"/>
          <p14:tracePt t="163824" x="2149475" y="2820988"/>
          <p14:tracePt t="163836" x="2208213" y="2820988"/>
          <p14:tracePt t="163837" x="2217738" y="2820988"/>
          <p14:tracePt t="163853" x="2260600" y="2820988"/>
          <p14:tracePt t="163854" x="2276475" y="2820988"/>
          <p14:tracePt t="163870" x="2311400" y="2820988"/>
          <p14:tracePt t="163874" x="2327275" y="2820988"/>
          <p14:tracePt t="163888" x="2387600" y="2820988"/>
          <p14:tracePt t="163890" x="2395538" y="2820988"/>
          <p14:tracePt t="163904" x="2463800" y="2820988"/>
          <p14:tracePt t="163907" x="2497138" y="2820988"/>
          <p14:tracePt t="163921" x="2616200" y="2820988"/>
          <p14:tracePt t="163936" x="2693988" y="2820988"/>
          <p14:tracePt t="163953" x="2811463" y="2820988"/>
          <p14:tracePt t="163954" x="2828925" y="2820988"/>
          <p14:tracePt t="163970" x="2871788" y="2820988"/>
          <p14:tracePt t="163986" x="2905125" y="2820988"/>
          <p14:tracePt t="163987" x="2914650" y="2820988"/>
          <p14:tracePt t="164003" x="2947988" y="2820988"/>
          <p14:tracePt t="164004" x="2965450" y="2830513"/>
          <p14:tracePt t="164020" x="3067050" y="2846388"/>
          <p14:tracePt t="164036" x="3178175" y="2846388"/>
          <p14:tracePt t="164053" x="3313113" y="2855913"/>
          <p14:tracePt t="164054" x="3338513" y="2855913"/>
          <p14:tracePt t="164070" x="3449638" y="2855913"/>
          <p14:tracePt t="164087" x="3602038" y="2855913"/>
          <p14:tracePt t="164090" x="3644900" y="2855913"/>
          <p14:tracePt t="164094" x="3687763" y="2855913"/>
          <p14:tracePt t="164105" x="3789363" y="2855913"/>
          <p14:tracePt t="164121" x="3941763" y="2855913"/>
          <p14:tracePt t="164137" x="4035425" y="2846388"/>
          <p14:tracePt t="164139" x="4060825" y="2846388"/>
          <p14:tracePt t="164153" x="4154488" y="2846388"/>
          <p14:tracePt t="164154" x="4171950" y="2846388"/>
          <p14:tracePt t="164171" x="4273550" y="2830513"/>
          <p14:tracePt t="164172" x="4291013" y="2830513"/>
          <p14:tracePt t="164187" x="4400550" y="2830513"/>
          <p14:tracePt t="164188" x="4435475" y="2830513"/>
          <p14:tracePt t="164203" x="4537075" y="2820988"/>
          <p14:tracePt t="164204" x="4570413" y="2820988"/>
          <p14:tracePt t="164220" x="4699000" y="2795588"/>
          <p14:tracePt t="164237" x="4808538" y="2787650"/>
          <p14:tracePt t="164239" x="4833938" y="2778125"/>
          <p14:tracePt t="164253" x="4894263" y="2778125"/>
          <p14:tracePt t="164254" x="4919663" y="2770188"/>
          <p14:tracePt t="164270" x="5003800" y="2762250"/>
          <p14:tracePt t="164286" x="5173663" y="2752725"/>
          <p14:tracePt t="164304" x="5378450" y="2752725"/>
          <p14:tracePt t="164306" x="5429250" y="2752725"/>
          <p14:tracePt t="164322" x="5692775" y="2752725"/>
          <p14:tracePt t="164337" x="5819775" y="2752725"/>
          <p14:tracePt t="164338" x="5853113" y="2752725"/>
          <p14:tracePt t="164354" x="5981700" y="2752725"/>
          <p14:tracePt t="164355" x="6015038" y="2752725"/>
          <p14:tracePt t="164369" x="6075363" y="2752725"/>
          <p14:tracePt t="164370" x="6108700" y="2752725"/>
          <p14:tracePt t="164386" x="6167438" y="2752725"/>
          <p14:tracePt t="164387" x="6184900" y="2752725"/>
          <p14:tracePt t="164403" x="6235700" y="2752725"/>
          <p14:tracePt t="164404" x="6261100" y="2752725"/>
          <p14:tracePt t="164420" x="6311900" y="2752725"/>
          <p14:tracePt t="164437" x="6372225" y="2752725"/>
          <p14:tracePt t="164454" x="6397625" y="2752725"/>
          <p14:tracePt t="164456" x="6405563" y="2752725"/>
          <p14:tracePt t="164459" x="6423025" y="2744788"/>
          <p14:tracePt t="164470" x="6448425" y="2736850"/>
          <p14:tracePt t="164486" x="6483350" y="2727325"/>
          <p14:tracePt t="164490" x="6491288" y="2727325"/>
          <p14:tracePt t="164504" x="6524625" y="2719388"/>
          <p14:tracePt t="164522" x="6584950" y="2719388"/>
          <p14:tracePt t="164537" x="6610350" y="2719388"/>
          <p14:tracePt t="164538" x="6626225" y="2719388"/>
          <p14:tracePt t="164553" x="6653213" y="2719388"/>
          <p14:tracePt t="164572" x="6678613" y="2719388"/>
          <p14:tracePt t="164588" x="6694488" y="2719388"/>
          <p14:tracePt t="164590" x="6704013" y="2719388"/>
          <p14:tracePt t="164603" x="6711950" y="2719388"/>
          <p14:tracePt t="164604" x="6719888" y="2719388"/>
          <p14:tracePt t="164619" x="6754813" y="2711450"/>
          <p14:tracePt t="164636" x="6797675" y="2701925"/>
          <p14:tracePt t="164653" x="6831013" y="2701925"/>
          <p14:tracePt t="164654" x="6838950" y="2701925"/>
          <p14:tracePt t="164669" x="6864350" y="2701925"/>
          <p14:tracePt t="164686" x="6889750" y="2701925"/>
          <p14:tracePt t="164777" x="6899275" y="2701925"/>
          <p14:tracePt t="164993" x="6889750" y="2701925"/>
          <p14:tracePt t="165008" x="6881813" y="2701925"/>
          <p14:tracePt t="165016" x="6873875" y="2701925"/>
          <p14:tracePt t="165037" x="6848475" y="2701925"/>
          <p14:tracePt t="165054" x="6831013" y="2701925"/>
          <p14:tracePt t="165071" x="6797675" y="2701925"/>
          <p14:tracePt t="165076" x="6780213" y="2701925"/>
          <p14:tracePt t="165086" x="6762750" y="2701925"/>
          <p14:tracePt t="165090" x="6745288" y="2701925"/>
          <p14:tracePt t="165103" x="6719888" y="2701925"/>
          <p14:tracePt t="165106" x="6704013" y="2701925"/>
          <p14:tracePt t="165119" x="6669088" y="2701925"/>
          <p14:tracePt t="165121" x="6661150" y="2701925"/>
          <p14:tracePt t="165137" x="6610350" y="2701925"/>
          <p14:tracePt t="165152" x="6559550" y="2701925"/>
          <p14:tracePt t="165154" x="6550025" y="2701925"/>
          <p14:tracePt t="165169" x="6456363" y="2701925"/>
          <p14:tracePt t="165171" x="6440488" y="2701925"/>
          <p14:tracePt t="165186" x="6372225" y="2701925"/>
          <p14:tracePt t="165203" x="6303963" y="2701925"/>
          <p14:tracePt t="165204" x="6286500" y="2701925"/>
          <p14:tracePt t="165220" x="6227763" y="2701925"/>
          <p14:tracePt t="165221" x="6210300" y="2701925"/>
          <p14:tracePt t="165224" x="6194425" y="2701925"/>
          <p14:tracePt t="165237" x="6126163" y="2701925"/>
          <p14:tracePt t="165241" x="6100763" y="2701925"/>
          <p14:tracePt t="165243" x="6083300" y="2701925"/>
          <p14:tracePt t="165252" x="6040438" y="2701925"/>
          <p14:tracePt t="165255" x="6024563" y="2701925"/>
          <p14:tracePt t="165269" x="5964238" y="2701925"/>
          <p14:tracePt t="165269" x="5946775" y="2701925"/>
          <p14:tracePt t="165285" x="5880100" y="2701925"/>
          <p14:tracePt t="165302" x="5819775" y="2711450"/>
          <p14:tracePt t="165319" x="5776913" y="2711450"/>
          <p14:tracePt t="165321" x="5768975" y="2711450"/>
          <p14:tracePt t="165336" x="5735638" y="2719388"/>
          <p14:tracePt t="165352" x="5700713" y="2736850"/>
          <p14:tracePt t="165353" x="5692775" y="2736850"/>
          <p14:tracePt t="165369" x="5649913" y="2736850"/>
          <p14:tracePt t="165371" x="5641975" y="2736850"/>
          <p14:tracePt t="165385" x="5599113" y="2752725"/>
          <p14:tracePt t="165386" x="5591175" y="2752725"/>
          <p14:tracePt t="165402" x="5556250" y="2762250"/>
          <p14:tracePt t="165403" x="5538788" y="2762250"/>
          <p14:tracePt t="165419" x="5505450" y="2778125"/>
          <p14:tracePt t="165420" x="5487988" y="2778125"/>
          <p14:tracePt t="165436" x="5480050" y="2787650"/>
          <p14:tracePt t="165453" x="5462588" y="2787650"/>
          <p14:tracePt t="165491" x="5454650" y="2787650"/>
          <p14:tracePt t="165555" x="5454650" y="2795588"/>
          <p14:tracePt t="165563" x="5454650" y="2805113"/>
          <p14:tracePt t="165583" x="5462588" y="2805113"/>
          <p14:tracePt t="165591" x="5472113" y="2805113"/>
          <p14:tracePt t="165602" x="5480050" y="2805113"/>
          <p14:tracePt t="165603" x="5497513" y="2805113"/>
          <p14:tracePt t="165618" x="5522913" y="2805113"/>
          <p14:tracePt t="165619" x="5530850" y="2813050"/>
          <p14:tracePt t="165635" x="5591175" y="2830513"/>
          <p14:tracePt t="165652" x="5675313" y="2846388"/>
          <p14:tracePt t="165669" x="5761038" y="2863850"/>
          <p14:tracePt t="165670" x="5786438" y="2871788"/>
          <p14:tracePt t="165674" x="5819775" y="2881313"/>
          <p14:tracePt t="165685" x="5905500" y="2897188"/>
          <p14:tracePt t="165702" x="6040438" y="2932113"/>
          <p14:tracePt t="165718" x="6142038" y="2949575"/>
          <p14:tracePt t="165735" x="6210300" y="2965450"/>
          <p14:tracePt t="165752" x="6245225" y="2965450"/>
          <p14:tracePt t="165768" x="6270625" y="2965450"/>
          <p14:tracePt t="165787" x="6286500" y="2965450"/>
          <p14:tracePt t="165802" x="6286500" y="2957513"/>
          <p14:tracePt t="165818" x="6296025" y="2949575"/>
          <p14:tracePt t="165863" x="6303963" y="2949575"/>
          <p14:tracePt t="165893" x="6311900" y="2932113"/>
          <p14:tracePt t="165907" x="6311900" y="2922588"/>
          <p14:tracePt t="165945" x="6311900" y="2914650"/>
          <p14:tracePt t="165949" x="6321425" y="2906713"/>
          <p14:tracePt t="165962" x="6329363" y="2906713"/>
          <p14:tracePt t="165972" x="6338888" y="2906713"/>
          <p14:tracePt t="165987" x="6338888" y="2897188"/>
          <p14:tracePt t="166003" x="6346825" y="2889250"/>
          <p14:tracePt t="166019" x="6346825" y="2881313"/>
          <p14:tracePt t="166036" x="6354763" y="2863850"/>
          <p14:tracePt t="166071" x="6354763" y="2855913"/>
          <p14:tracePt t="166102" x="6354763" y="2838450"/>
          <p14:tracePt t="166151" x="6354763" y="2820988"/>
          <p14:tracePt t="166173" x="6354763" y="2813050"/>
          <p14:tracePt t="166207" x="6354763" y="2805113"/>
          <p14:tracePt t="166226" x="6354763" y="2787650"/>
          <p14:tracePt t="166259" x="6354763" y="2770188"/>
          <p14:tracePt t="166271" x="6354763" y="2762250"/>
          <p14:tracePt t="166281" x="6354763" y="2752725"/>
          <p14:tracePt t="166290" x="6354763" y="2744788"/>
          <p14:tracePt t="166303" x="6354763" y="2736850"/>
          <p14:tracePt t="166322" x="6354763" y="2719388"/>
          <p14:tracePt t="166335" x="6354763" y="2711450"/>
          <p14:tracePt t="166353" x="6346825" y="2701925"/>
          <p14:tracePt t="166355" x="6346825" y="2693988"/>
          <p14:tracePt t="166369" x="6329363" y="2693988"/>
          <p14:tracePt t="166370" x="6329363" y="2686050"/>
          <p14:tracePt t="166386" x="6321425" y="2676525"/>
          <p14:tracePt t="166388" x="6311900" y="2676525"/>
          <p14:tracePt t="166403" x="6303963" y="2668588"/>
          <p14:tracePt t="166419" x="6303963" y="2660650"/>
          <p14:tracePt t="166420" x="6303963" y="2651125"/>
          <p14:tracePt t="166435" x="6286500" y="2643188"/>
          <p14:tracePt t="166452" x="6270625" y="2643188"/>
          <p14:tracePt t="166469" x="6245225" y="2625725"/>
          <p14:tracePt t="166485" x="6210300" y="2600325"/>
          <p14:tracePt t="166487" x="6210300" y="2592388"/>
          <p14:tracePt t="166501" x="6184900" y="2582863"/>
          <p14:tracePt t="166518" x="6167438" y="2574925"/>
          <p14:tracePt t="166535" x="6151563" y="2566988"/>
          <p14:tracePt t="166538" x="6142038" y="2566988"/>
          <p14:tracePt t="166553" x="6116638" y="2557463"/>
          <p14:tracePt t="166568" x="6100763" y="2549525"/>
          <p14:tracePt t="166568" x="6083300" y="2549525"/>
          <p14:tracePt t="166584" x="6049963" y="2541588"/>
          <p14:tracePt t="166601" x="6024563" y="2532063"/>
          <p14:tracePt t="166602" x="6015038" y="2524125"/>
          <p14:tracePt t="166618" x="5997575" y="2524125"/>
          <p14:tracePt t="166619" x="5989638" y="2516188"/>
          <p14:tracePt t="166635" x="5972175" y="2516188"/>
          <p14:tracePt t="166636" x="5964238" y="2516188"/>
          <p14:tracePt t="166652" x="5938838" y="2498725"/>
          <p14:tracePt t="166669" x="5880100" y="2498725"/>
          <p14:tracePt t="166672" x="5862638" y="2498725"/>
          <p14:tracePt t="166675" x="5853113" y="2498725"/>
          <p14:tracePt t="166685" x="5802313" y="2498725"/>
          <p14:tracePt t="166686" x="5786438" y="2498725"/>
          <p14:tracePt t="166701" x="5708650" y="2498725"/>
          <p14:tracePt t="166718" x="5641975" y="2498725"/>
          <p14:tracePt t="166735" x="5565775" y="2498725"/>
          <p14:tracePt t="166738" x="5548313" y="2498725"/>
          <p14:tracePt t="166752" x="5522913" y="2498725"/>
          <p14:tracePt t="166769" x="5497513" y="2506663"/>
          <p14:tracePt t="166770" x="5480050" y="2506663"/>
          <p14:tracePt t="166786" x="5462588" y="2516188"/>
          <p14:tracePt t="166804" x="5437188" y="2524125"/>
          <p14:tracePt t="166819" x="5429250" y="2532063"/>
          <p14:tracePt t="166835" x="5421313" y="2541588"/>
          <p14:tracePt t="166851" x="5421313" y="2549525"/>
          <p14:tracePt t="166868" x="5411788" y="2557463"/>
          <p14:tracePt t="166885" x="5411788" y="2574925"/>
          <p14:tracePt t="166902" x="5411788" y="2600325"/>
          <p14:tracePt t="166903" x="5411788" y="2608263"/>
          <p14:tracePt t="166918" x="5411788" y="2643188"/>
          <p14:tracePt t="166935" x="5411788" y="2668588"/>
          <p14:tracePt t="166952" x="5411788" y="2693988"/>
          <p14:tracePt t="166954" x="5421313" y="2701925"/>
          <p14:tracePt t="166968" x="5429250" y="2711450"/>
          <p14:tracePt t="166970" x="5437188" y="2727325"/>
          <p14:tracePt t="166985" x="5454650" y="2736850"/>
          <p14:tracePt t="167001" x="5480050" y="2752725"/>
          <p14:tracePt t="167018" x="5505450" y="2762250"/>
          <p14:tracePt t="167035" x="5530850" y="2787650"/>
          <p14:tracePt t="167037" x="5538788" y="2787650"/>
          <p14:tracePt t="167040" x="5548313" y="2787650"/>
          <p14:tracePt t="167051" x="5573713" y="2805113"/>
          <p14:tracePt t="167053" x="5591175" y="2805113"/>
          <p14:tracePt t="167069" x="5667375" y="2830513"/>
          <p14:tracePt t="167073" x="5683250" y="2838450"/>
          <p14:tracePt t="167075" x="5708650" y="2838450"/>
          <p14:tracePt t="167084" x="5743575" y="2838450"/>
          <p14:tracePt t="167101" x="5811838" y="2863850"/>
          <p14:tracePt t="167103" x="5837238" y="2863850"/>
          <p14:tracePt t="167105" x="5845175" y="2863850"/>
          <p14:tracePt t="167118" x="5895975" y="2863850"/>
          <p14:tracePt t="167134" x="5956300" y="2863850"/>
          <p14:tracePt t="167137" x="5964238" y="2863850"/>
          <p14:tracePt t="167153" x="6032500" y="2863850"/>
          <p14:tracePt t="167169" x="6126163" y="2863850"/>
          <p14:tracePt t="167184" x="6227763" y="2863850"/>
          <p14:tracePt t="167184" x="6261100" y="2863850"/>
          <p14:tracePt t="167201" x="6397625" y="2855913"/>
          <p14:tracePt t="167203" x="6440488" y="2846388"/>
          <p14:tracePt t="167218" x="6550025" y="2830513"/>
          <p14:tracePt t="167234" x="6618288" y="2813050"/>
          <p14:tracePt t="167235" x="6626225" y="2805113"/>
          <p14:tracePt t="167251" x="6669088" y="2805113"/>
          <p14:tracePt t="167252" x="6686550" y="2795588"/>
          <p14:tracePt t="167268" x="6711950" y="2795588"/>
          <p14:tracePt t="167284" x="6745288" y="2787650"/>
          <p14:tracePt t="167302" x="6780213" y="2787650"/>
          <p14:tracePt t="167303" x="6797675" y="2787650"/>
          <p14:tracePt t="167306" x="6813550" y="2787650"/>
          <p14:tracePt t="167318" x="6864350" y="2778125"/>
          <p14:tracePt t="167336" x="6924675" y="2770188"/>
          <p14:tracePt t="167338" x="6932613" y="2770188"/>
          <p14:tracePt t="167353" x="6992938" y="2752725"/>
          <p14:tracePt t="167369" x="7051675" y="2752725"/>
          <p14:tracePt t="167370" x="7069138" y="2752725"/>
          <p14:tracePt t="167384" x="7112000" y="2744788"/>
          <p14:tracePt t="167386" x="7127875" y="2744788"/>
          <p14:tracePt t="167401" x="7196138" y="2744788"/>
          <p14:tracePt t="167403" x="7213600" y="2744788"/>
          <p14:tracePt t="167418" x="7256463" y="2744788"/>
          <p14:tracePt t="167434" x="7281863" y="2744788"/>
          <p14:tracePt t="167452" x="7297738" y="2744788"/>
          <p14:tracePt t="167470" x="7323138" y="2744788"/>
          <p14:tracePt t="167489" x="7348538" y="2744788"/>
          <p14:tracePt t="167494" x="7366000" y="2744788"/>
          <p14:tracePt t="167496" x="7373938" y="2744788"/>
          <p14:tracePt t="167501" x="7383463" y="2744788"/>
          <p14:tracePt t="167502" x="7391400" y="2744788"/>
          <p14:tracePt t="167517" x="7426325" y="2744788"/>
          <p14:tracePt t="167534" x="7442200" y="2744788"/>
          <p14:tracePt t="167551" x="7467600" y="2744788"/>
          <p14:tracePt t="167568" x="7477125" y="2744788"/>
          <p14:tracePt t="167584" x="7493000" y="2736850"/>
          <p14:tracePt t="167611" x="7502525" y="2727325"/>
          <p14:tracePt t="167817" x="7493000" y="2727325"/>
          <p14:tracePt t="167825" x="7467600" y="2727325"/>
          <p14:tracePt t="167837" x="7426325" y="2727325"/>
          <p14:tracePt t="167841" x="7391400" y="2727325"/>
          <p14:tracePt t="167844" x="7373938" y="2727325"/>
          <p14:tracePt t="167851" x="7348538" y="2727325"/>
          <p14:tracePt t="167852" x="7323138" y="2711450"/>
          <p14:tracePt t="167867" x="7289800" y="2711450"/>
          <p14:tracePt t="167884" x="7229475" y="2711450"/>
          <p14:tracePt t="167900" x="7178675" y="2711450"/>
          <p14:tracePt t="167903" x="7162800" y="2711450"/>
          <p14:tracePt t="167917" x="7127875" y="2727325"/>
          <p14:tracePt t="167934" x="7094538" y="2770188"/>
          <p14:tracePt t="167937" x="7085013" y="2778125"/>
          <p14:tracePt t="167951" x="7077075" y="2795588"/>
          <p14:tracePt t="167970" x="7059613" y="2846388"/>
          <p14:tracePt t="167985" x="7059613" y="2881313"/>
          <p14:tracePt t="167987" x="7059613" y="2897188"/>
          <p14:tracePt t="168002" x="7059613" y="2949575"/>
          <p14:tracePt t="168003" x="7059613" y="2965450"/>
          <p14:tracePt t="168017" x="7069138" y="3000375"/>
          <p14:tracePt t="168019" x="7085013" y="3008313"/>
          <p14:tracePt t="168034" x="7127875" y="3041650"/>
          <p14:tracePt t="168051" x="7162800" y="3041650"/>
          <p14:tracePt t="168051" x="7170738" y="3041650"/>
          <p14:tracePt t="168067" x="7213600" y="3041650"/>
          <p14:tracePt t="168069" x="7229475" y="3041650"/>
          <p14:tracePt t="168084" x="7289800" y="3025775"/>
          <p14:tracePt t="168088" x="7315200" y="3016250"/>
          <p14:tracePt t="168102" x="7373938" y="2974975"/>
          <p14:tracePt t="168104" x="7391400" y="2974975"/>
          <p14:tracePt t="168117" x="7442200" y="2922588"/>
          <p14:tracePt t="168118" x="7451725" y="2906713"/>
          <p14:tracePt t="168133" x="7493000" y="2871788"/>
          <p14:tracePt t="168150" x="7518400" y="2838450"/>
          <p14:tracePt t="168167" x="7535863" y="2813050"/>
          <p14:tracePt t="168169" x="7535863" y="2795588"/>
          <p14:tracePt t="168185" x="7553325" y="2744788"/>
          <p14:tracePt t="168201" x="7553325" y="2711450"/>
          <p14:tracePt t="168202" x="7553325" y="2686050"/>
          <p14:tracePt t="168218" x="7553325" y="2617788"/>
          <p14:tracePt t="168219" x="7553325" y="2608263"/>
          <p14:tracePt t="168235" x="7527925" y="2557463"/>
          <p14:tracePt t="168252" x="7493000" y="2524125"/>
          <p14:tracePt t="168256" x="7485063" y="2524125"/>
          <p14:tracePt t="168258" x="7467600" y="2516188"/>
          <p14:tracePt t="168260" x="7467600" y="2506663"/>
          <p14:tracePt t="168269" x="7434263" y="2481263"/>
          <p14:tracePt t="168284" x="7391400" y="2481263"/>
          <p14:tracePt t="168288" x="7383463" y="2473325"/>
          <p14:tracePt t="168300" x="7348538" y="2473325"/>
          <p14:tracePt t="168304" x="7340600" y="2473325"/>
          <p14:tracePt t="168306" x="7323138" y="2473325"/>
          <p14:tracePt t="168316" x="7281863" y="2498725"/>
          <p14:tracePt t="168333" x="7196138" y="2574925"/>
          <p14:tracePt t="168350" x="7145338" y="2625725"/>
          <p14:tracePt t="168367" x="7119938" y="2676525"/>
          <p14:tracePt t="168369" x="7119938" y="2693988"/>
          <p14:tracePt t="168385" x="7102475" y="2752725"/>
          <p14:tracePt t="168400" x="7102475" y="2795588"/>
          <p14:tracePt t="168402" x="7102475" y="2813050"/>
          <p14:tracePt t="168417" x="7137400" y="2889250"/>
          <p14:tracePt t="168419" x="7162800" y="2906713"/>
          <p14:tracePt t="168435" x="7264400" y="2949575"/>
          <p14:tracePt t="168451" x="7366000" y="2982913"/>
          <p14:tracePt t="168454" x="7408863" y="2990850"/>
          <p14:tracePt t="168456" x="7442200" y="3000375"/>
          <p14:tracePt t="168468" x="7518400" y="3000375"/>
          <p14:tracePt t="168469" x="7561263" y="3016250"/>
          <p14:tracePt t="168472" x="7604125" y="3016250"/>
          <p14:tracePt t="168484" x="7748588" y="3016250"/>
          <p14:tracePt t="168500" x="7918450" y="3000375"/>
          <p14:tracePt t="168516" x="8012113" y="2974975"/>
          <p14:tracePt t="168517" x="8029575" y="2965450"/>
          <p14:tracePt t="168533" x="8054975" y="2932113"/>
          <p14:tracePt t="168550" x="8080375" y="2897188"/>
          <p14:tracePt t="168567" x="8088313" y="2881313"/>
          <p14:tracePt t="168569" x="8088313" y="2863850"/>
          <p14:tracePt t="168584" x="8088313" y="2855913"/>
          <p14:tracePt t="168600" x="8088313" y="2846388"/>
          <p14:tracePt t="168617" x="8088313" y="2838450"/>
          <p14:tracePt t="168634" x="8088313" y="2830513"/>
          <p14:tracePt t="169491" x="8096250" y="2830513"/>
          <p14:tracePt t="169499" x="8105775" y="2830513"/>
          <p14:tracePt t="169507" x="8121650" y="2830513"/>
          <p14:tracePt t="169535" x="8266113" y="2855913"/>
          <p14:tracePt t="169552" x="8308975" y="2871788"/>
          <p14:tracePt t="169566" x="8351838" y="2871788"/>
          <p14:tracePt t="169567" x="8369300" y="2871788"/>
          <p14:tracePt t="169583" x="8394700" y="2871788"/>
          <p14:tracePt t="169584" x="8402638" y="2871788"/>
          <p14:tracePt t="169599" x="8435975" y="2871788"/>
          <p14:tracePt t="169616" x="8488363" y="2871788"/>
          <p14:tracePt t="169617" x="8513763" y="2871788"/>
          <p14:tracePt t="169633" x="8580438" y="2889250"/>
          <p14:tracePt t="169634" x="8605838" y="2897188"/>
          <p14:tracePt t="169649" x="8699500" y="2922588"/>
          <p14:tracePt t="169666" x="8793163" y="2940050"/>
          <p14:tracePt t="169669" x="8810625" y="2940050"/>
          <p14:tracePt t="169683" x="8861425" y="2957513"/>
          <p14:tracePt t="169701" x="8904288" y="2965450"/>
          <p14:tracePt t="169716" x="8921750" y="2965450"/>
          <p14:tracePt t="169719" x="8929688" y="2965450"/>
          <p14:tracePt t="169733" x="8955088" y="2965450"/>
          <p14:tracePt t="169750" x="8997950" y="2965450"/>
          <p14:tracePt t="169767" x="9031288" y="2965450"/>
          <p14:tracePt t="169768" x="9039225" y="2965450"/>
          <p14:tracePt t="169783" x="9082088" y="2965450"/>
          <p14:tracePt t="169785" x="9099550" y="2965450"/>
          <p14:tracePt t="169799" x="9142413" y="2965450"/>
          <p14:tracePt t="169816" x="9183688" y="2965450"/>
          <p14:tracePt t="169833" x="9226550" y="2949575"/>
          <p14:tracePt t="169849" x="9277350" y="2932113"/>
          <p14:tracePt t="169866" x="9312275" y="2914650"/>
          <p14:tracePt t="169883" x="9320213" y="2906713"/>
          <p14:tracePt t="169885" x="9337675" y="2897188"/>
          <p14:tracePt t="169900" x="9345613" y="2897188"/>
          <p14:tracePt t="169917" x="9353550" y="2889250"/>
          <p14:tracePt t="169936" x="9363075" y="2881313"/>
          <p14:tracePt t="169940" x="9363075" y="2871788"/>
          <p14:tracePt t="169950" x="9371013" y="2871788"/>
          <p14:tracePt t="169966" x="9388475" y="2855913"/>
          <p14:tracePt t="169983" x="9405938" y="2838450"/>
          <p14:tracePt t="170000" x="9413875" y="2820988"/>
          <p14:tracePt t="170034" x="9421813" y="2813050"/>
          <p14:tracePt t="170039" x="9421813" y="2805113"/>
          <p14:tracePt t="170065" x="9431338" y="2795588"/>
          <p14:tracePt t="170078" x="9431338" y="2778125"/>
          <p14:tracePt t="170102" x="9431338" y="2770188"/>
          <p14:tracePt t="170123" x="9431338" y="2762250"/>
          <p14:tracePt t="170154" x="9431338" y="2752725"/>
          <p14:tracePt t="170226" x="9431338" y="2744788"/>
          <p14:tracePt t="170279" x="9431338" y="2727325"/>
          <p14:tracePt t="171779" x="9431338" y="2711450"/>
          <p14:tracePt t="171797" x="9431338" y="2693988"/>
          <p14:tracePt t="171809" x="9439275" y="2686050"/>
          <p14:tracePt t="171820" x="9447213" y="2686050"/>
          <p14:tracePt t="171832" x="9447213" y="2676525"/>
          <p14:tracePt t="171848" x="9447213" y="2668588"/>
          <p14:tracePt t="171866" x="9447213" y="2660650"/>
          <p14:tracePt t="171867" x="9447213" y="2651125"/>
          <p14:tracePt t="171882" x="9447213" y="2633663"/>
          <p14:tracePt t="171900" x="9439275" y="2608263"/>
          <p14:tracePt t="171917" x="9431338" y="2592388"/>
          <p14:tracePt t="171921" x="9431338" y="2582863"/>
          <p14:tracePt t="171932" x="9413875" y="2574925"/>
          <p14:tracePt t="171934" x="9405938" y="2566988"/>
          <p14:tracePt t="171948" x="9396413" y="2557463"/>
          <p14:tracePt t="171949" x="9388475" y="2549525"/>
          <p14:tracePt t="171964" x="9371013" y="2532063"/>
          <p14:tracePt t="171965" x="9363075" y="2524125"/>
          <p14:tracePt t="171981" x="9328150" y="2506663"/>
          <p14:tracePt t="171998" x="9286875" y="2481263"/>
          <p14:tracePt t="172015" x="9236075" y="2447925"/>
          <p14:tracePt t="172018" x="9236075" y="2438400"/>
          <p14:tracePt t="172032" x="9175750" y="2422525"/>
          <p14:tracePt t="172048" x="9124950" y="2397125"/>
          <p14:tracePt t="172052" x="9107488" y="2387600"/>
          <p14:tracePt t="172065" x="9074150" y="2379663"/>
          <p14:tracePt t="172083" x="9048750" y="2371725"/>
          <p14:tracePt t="172099" x="9023350" y="2371725"/>
          <p14:tracePt t="172115" x="9005888" y="2371725"/>
          <p14:tracePt t="172133" x="8955088" y="2371725"/>
          <p14:tracePt t="172149" x="8929688" y="2371725"/>
          <p14:tracePt t="172150" x="8912225" y="2371725"/>
          <p14:tracePt t="172165" x="8886825" y="2379663"/>
          <p14:tracePt t="172167" x="8861425" y="2387600"/>
          <p14:tracePt t="172181" x="8810625" y="2405063"/>
          <p14:tracePt t="172198" x="8767763" y="2422525"/>
          <p14:tracePt t="172215" x="8750300" y="2430463"/>
          <p14:tracePt t="172218" x="8734425" y="2430463"/>
          <p14:tracePt t="172232" x="8716963" y="2438400"/>
          <p14:tracePt t="172249" x="8709025" y="2438400"/>
          <p14:tracePt t="172252" x="8709025" y="2447925"/>
          <p14:tracePt t="172264" x="8699500" y="2447925"/>
          <p14:tracePt t="172281" x="8691563" y="2455863"/>
          <p14:tracePt t="172283" x="8683625" y="2463800"/>
          <p14:tracePt t="172299" x="8666163" y="2481263"/>
          <p14:tracePt t="172315" x="8666163" y="2489200"/>
          <p14:tracePt t="172317" x="8658225" y="2506663"/>
          <p14:tracePt t="172333" x="8648700" y="2506663"/>
          <p14:tracePt t="172349" x="8648700" y="2524125"/>
          <p14:tracePt t="172366" x="8648700" y="2541588"/>
          <p14:tracePt t="172381" x="8648700" y="2549525"/>
          <p14:tracePt t="172398" x="8640763" y="2566988"/>
          <p14:tracePt t="172414" x="8640763" y="2582863"/>
          <p14:tracePt t="172433" x="8640763" y="2600325"/>
          <p14:tracePt t="172449" x="8640763" y="2625725"/>
          <p14:tracePt t="172452" x="8640763" y="2633663"/>
          <p14:tracePt t="172465" x="8640763" y="2651125"/>
          <p14:tracePt t="172482" x="8640763" y="2676525"/>
          <p14:tracePt t="172499" x="8640763" y="2701925"/>
          <p14:tracePt t="172514" x="8640763" y="2727325"/>
          <p14:tracePt t="172532" x="8640763" y="2744788"/>
          <p14:tracePt t="172534" x="8640763" y="2752725"/>
          <p14:tracePt t="172550" x="8648700" y="2778125"/>
          <p14:tracePt t="172554" x="8658225" y="2787650"/>
          <p14:tracePt t="172565" x="8658225" y="2795588"/>
          <p14:tracePt t="172566" x="8666163" y="2805113"/>
          <p14:tracePt t="172581" x="8674100" y="2813050"/>
          <p14:tracePt t="172582" x="8683625" y="2820988"/>
          <p14:tracePt t="172598" x="8691563" y="2863850"/>
          <p14:tracePt t="172614" x="8724900" y="2897188"/>
          <p14:tracePt t="172617" x="8734425" y="2914650"/>
          <p14:tracePt t="172632" x="8759825" y="2922588"/>
          <p14:tracePt t="172633" x="8767763" y="2932113"/>
          <p14:tracePt t="172648" x="8802688" y="2949575"/>
          <p14:tracePt t="172665" x="8818563" y="2949575"/>
          <p14:tracePt t="172668" x="8828088" y="2957513"/>
          <p14:tracePt t="172681" x="8853488" y="2965450"/>
          <p14:tracePt t="172683" x="8861425" y="2965450"/>
          <p14:tracePt t="172697" x="8886825" y="2965450"/>
          <p14:tracePt t="172698" x="8894763" y="2965450"/>
          <p14:tracePt t="172714" x="8912225" y="2965450"/>
          <p14:tracePt t="172715" x="8929688" y="2965450"/>
          <p14:tracePt t="172731" x="8947150" y="2965450"/>
          <p14:tracePt t="172732" x="8955088" y="2965450"/>
          <p14:tracePt t="172748" x="8972550" y="2965450"/>
          <p14:tracePt t="172799" x="8980488" y="2965450"/>
          <p14:tracePt t="172815" x="8980488" y="2957513"/>
          <p14:tracePt t="173683" x="8972550" y="2949575"/>
          <p14:tracePt t="173685" x="8972550" y="2940050"/>
          <p14:tracePt t="173689" x="8955088" y="2940050"/>
          <p14:tracePt t="173697" x="8904288" y="2914650"/>
          <p14:tracePt t="173698" x="8878888" y="2914650"/>
          <p14:tracePt t="173714" x="8716963" y="2881313"/>
          <p14:tracePt t="173730" x="8547100" y="2838450"/>
          <p14:tracePt t="173731" x="8488363" y="2830513"/>
          <p14:tracePt t="173747" x="8266113" y="2787650"/>
          <p14:tracePt t="173748" x="8207375" y="2770188"/>
          <p14:tracePt t="173765" x="7816850" y="2727325"/>
          <p14:tracePt t="173781" x="7518400" y="2711450"/>
          <p14:tracePt t="173782" x="7416800" y="2711450"/>
          <p14:tracePt t="173797" x="7069138" y="2711450"/>
          <p14:tracePt t="173799" x="6942138" y="2711450"/>
          <p14:tracePt t="173814" x="6364288" y="2693988"/>
          <p14:tracePt t="173831" x="5776913" y="2693988"/>
          <p14:tracePt t="173833" x="5616575" y="2693988"/>
          <p14:tracePt t="173849" x="5106988" y="2660650"/>
          <p14:tracePt t="173864" x="4664075" y="2600325"/>
          <p14:tracePt t="173867" x="4554538" y="2600325"/>
          <p14:tracePt t="173881" x="4273550" y="2600325"/>
          <p14:tracePt t="173884" x="4187825" y="2600325"/>
          <p14:tracePt t="173897" x="3941763" y="2600325"/>
          <p14:tracePt t="173900" x="3900488" y="2600325"/>
          <p14:tracePt t="173915" x="3746500" y="2600325"/>
          <p14:tracePt t="173931" x="3703638" y="2592388"/>
          <p14:tracePt t="173933" x="3687763" y="2592388"/>
          <p14:tracePt t="173947" x="3594100" y="2617788"/>
          <p14:tracePt t="173964" x="3287713" y="2686050"/>
          <p14:tracePt t="173981" x="3092450" y="2744788"/>
          <p14:tracePt t="173983" x="3016250" y="2752725"/>
          <p14:tracePt t="173997" x="2838450" y="2795588"/>
          <p14:tracePt t="173998" x="2778125" y="2805113"/>
          <p14:tracePt t="174014" x="2582863" y="2820988"/>
          <p14:tracePt t="174030" x="2497138" y="2846388"/>
          <p14:tracePt t="174047" x="2489200" y="2855913"/>
          <p14:tracePt t="174128" x="2506663" y="2855913"/>
          <p14:tracePt t="174133" x="2524125" y="2855913"/>
          <p14:tracePt t="174138" x="2557463" y="2855913"/>
          <p14:tracePt t="174140" x="2590800" y="2855913"/>
          <p14:tracePt t="174165" x="2795588" y="2830513"/>
          <p14:tracePt t="174166" x="2846388" y="2820988"/>
          <p14:tracePt t="174181" x="2990850" y="2813050"/>
          <p14:tracePt t="174183" x="3024188" y="2813050"/>
          <p14:tracePt t="174197" x="3127375" y="2813050"/>
          <p14:tracePt t="174198" x="3203575" y="2813050"/>
          <p14:tracePt t="174213" x="3500438" y="2813050"/>
          <p14:tracePt t="174230" x="3789363" y="2813050"/>
          <p14:tracePt t="174247" x="4027488" y="2813050"/>
          <p14:tracePt t="174249" x="4078288" y="2813050"/>
          <p14:tracePt t="174264" x="4214813" y="2813050"/>
          <p14:tracePt t="174281" x="4256088" y="2813050"/>
          <p14:tracePt t="174284" x="4265613" y="2813050"/>
          <p14:tracePt t="174324" x="4273550" y="2805113"/>
          <p14:tracePt t="174370" x="4265613" y="2805113"/>
          <p14:tracePt t="174378" x="4248150" y="2805113"/>
          <p14:tracePt t="174382" x="4240213" y="2805113"/>
          <p14:tracePt t="174397" x="4214813" y="2805113"/>
          <p14:tracePt t="174398" x="4197350" y="2805113"/>
          <p14:tracePt t="174413" x="4137025" y="2805113"/>
          <p14:tracePt t="174430" x="4052888" y="2805113"/>
          <p14:tracePt t="174446" x="3941763" y="2805113"/>
          <p14:tracePt t="174449" x="3925888" y="2805113"/>
          <p14:tracePt t="174463" x="3814763" y="2805113"/>
          <p14:tracePt t="174480" x="3738563" y="2805113"/>
          <p14:tracePt t="174484" x="3729038" y="2787650"/>
          <p14:tracePt t="174497" x="3713163" y="2787650"/>
          <p14:tracePt t="174500" x="3703638" y="2787650"/>
          <p14:tracePt t="174514" x="3695700" y="2787650"/>
          <p14:tracePt t="174532" x="3687763" y="2787650"/>
          <p14:tracePt t="174603" x="3695700" y="2787650"/>
          <p14:tracePt t="174612" x="3721100" y="2787650"/>
          <p14:tracePt t="174620" x="3771900" y="2787650"/>
          <p14:tracePt t="174630" x="3840163" y="2787650"/>
          <p14:tracePt t="174634" x="3857625" y="2787650"/>
          <p14:tracePt t="174646" x="3959225" y="2795588"/>
          <p14:tracePt t="174663" x="4111625" y="2813050"/>
          <p14:tracePt t="174664" x="4154488" y="2813050"/>
          <p14:tracePt t="174667" x="4187825" y="2813050"/>
          <p14:tracePt t="174679" x="4265613" y="2820988"/>
          <p14:tracePt t="174696" x="4298950" y="2820988"/>
          <p14:tracePt t="174713" x="4306888" y="2820988"/>
          <p14:tracePt t="174795" x="4291013" y="2820988"/>
          <p14:tracePt t="174804" x="4273550" y="2820988"/>
          <p14:tracePt t="174819" x="4222750" y="2820988"/>
          <p14:tracePt t="174823" x="4197350" y="2813050"/>
          <p14:tracePt t="174825" x="4187825" y="2813050"/>
          <p14:tracePt t="174830" x="4179888" y="2813050"/>
          <p14:tracePt t="174846" x="4044950" y="2813050"/>
          <p14:tracePt t="174863" x="3848100" y="2778125"/>
          <p14:tracePt t="174865" x="3806825" y="2762250"/>
          <p14:tracePt t="174879" x="3627438" y="2719388"/>
          <p14:tracePt t="174896" x="3492500" y="2701925"/>
          <p14:tracePt t="174913" x="3441700" y="2693988"/>
          <p14:tracePt t="174915" x="3432175" y="2693988"/>
          <p14:tracePt t="174929" x="3424238" y="2693988"/>
          <p14:tracePt t="174946" x="3414713" y="2693988"/>
          <p14:tracePt t="174974" x="3414713" y="2686050"/>
          <p14:tracePt t="178028" x="3406775" y="2686050"/>
          <p14:tracePt t="178037" x="3381375" y="2701925"/>
          <p14:tracePt t="178041" x="3348038" y="2719388"/>
          <p14:tracePt t="178046" x="3330575" y="2719388"/>
          <p14:tracePt t="178049" x="3297238" y="2727325"/>
          <p14:tracePt t="178053" x="3262313" y="2736850"/>
          <p14:tracePt t="178055" x="3228975" y="2744788"/>
          <p14:tracePt t="178059" x="3178175" y="2770188"/>
          <p14:tracePt t="178064" x="3152775" y="2778125"/>
          <p14:tracePt t="178078" x="2990850" y="2820988"/>
          <p14:tracePt t="178094" x="2838450" y="2855913"/>
          <p14:tracePt t="178095" x="2778125" y="2871788"/>
          <p14:tracePt t="178111" x="2514600" y="2940050"/>
          <p14:tracePt t="178113" x="2446338" y="2949575"/>
          <p14:tracePt t="178129" x="2217738" y="3025775"/>
          <p14:tracePt t="178144" x="2081213" y="3051175"/>
          <p14:tracePt t="178146" x="2047875" y="3059113"/>
          <p14:tracePt t="178161" x="1903413" y="3084513"/>
          <p14:tracePt t="178162" x="1860550" y="3094038"/>
          <p14:tracePt t="178178" x="1647825" y="3144838"/>
          <p14:tracePt t="178195" x="1376363" y="3195638"/>
          <p14:tracePt t="178198" x="1317625" y="3203575"/>
          <p14:tracePt t="178201" x="1274763" y="3221038"/>
          <p14:tracePt t="178212" x="1181100" y="3238500"/>
          <p14:tracePt t="178213" x="1138238" y="3238500"/>
          <p14:tracePt t="178228" x="985838" y="3238500"/>
          <p14:tracePt t="178244" x="900113" y="3238500"/>
          <p14:tracePt t="178247" x="884238" y="3238500"/>
          <p14:tracePt t="178261" x="849313" y="3228975"/>
          <p14:tracePt t="178263" x="841375" y="3228975"/>
          <p14:tracePt t="178279" x="798513" y="3228975"/>
          <p14:tracePt t="178295" x="790575" y="3221038"/>
          <p14:tracePt t="178339" x="781050" y="3221038"/>
          <p14:tracePt t="178387" x="773113" y="3221038"/>
          <p14:tracePt t="178414" x="765175" y="3221038"/>
          <p14:tracePt t="178419" x="755650" y="3228975"/>
          <p14:tracePt t="178428" x="739775" y="3238500"/>
          <p14:tracePt t="178444" x="730250" y="3263900"/>
          <p14:tracePt t="178461" x="722313" y="3271838"/>
          <p14:tracePt t="178463" x="714375" y="3279775"/>
          <p14:tracePt t="178478" x="714375" y="3289300"/>
          <p14:tracePt t="178636" x="722313" y="3289300"/>
          <p14:tracePt t="178653" x="730250" y="3289300"/>
          <p14:tracePt t="178660" x="747713" y="3279775"/>
          <p14:tracePt t="178679" x="798513" y="3263900"/>
          <p14:tracePt t="178694" x="849313" y="3263900"/>
          <p14:tracePt t="178696" x="866775" y="3263900"/>
          <p14:tracePt t="178711" x="942975" y="3263900"/>
          <p14:tracePt t="178713" x="985838" y="3263900"/>
          <p14:tracePt t="178727" x="1044575" y="3263900"/>
          <p14:tracePt t="178728" x="1062038" y="3263900"/>
          <p14:tracePt t="178745" x="1155700" y="3246438"/>
          <p14:tracePt t="178761" x="1214438" y="3246438"/>
          <p14:tracePt t="178762" x="1239838" y="3246438"/>
          <p14:tracePt t="178778" x="1282700" y="3246438"/>
          <p14:tracePt t="178795" x="1350963" y="3246438"/>
          <p14:tracePt t="178798" x="1358900" y="3246438"/>
          <p14:tracePt t="178801" x="1376363" y="3246438"/>
          <p14:tracePt t="178811" x="1409700" y="3246438"/>
          <p14:tracePt t="178814" x="1427163" y="3246438"/>
          <p14:tracePt t="178816" x="1444625" y="3238500"/>
          <p14:tracePt t="178827" x="1512888" y="3238500"/>
          <p14:tracePt t="178844" x="1597025" y="3238500"/>
          <p14:tracePt t="178862" x="1690688" y="3238500"/>
          <p14:tracePt t="178863" x="1716088" y="3238500"/>
          <p14:tracePt t="178878" x="1784350" y="3238500"/>
          <p14:tracePt t="178879" x="1792288" y="3238500"/>
          <p14:tracePt t="178884" x="1817688" y="3238500"/>
          <p14:tracePt t="178895" x="1885950" y="3238500"/>
          <p14:tracePt t="178910" x="1936750" y="3238500"/>
          <p14:tracePt t="178911" x="1946275" y="3238500"/>
          <p14:tracePt t="178927" x="2012950" y="3238500"/>
          <p14:tracePt t="178944" x="2090738" y="3238500"/>
          <p14:tracePt t="178960" x="2157413" y="3246438"/>
          <p14:tracePt t="178961" x="2182813" y="3254375"/>
          <p14:tracePt t="178977" x="2251075" y="3289300"/>
          <p14:tracePt t="178978" x="2276475" y="3289300"/>
          <p14:tracePt t="178994" x="2362200" y="3289300"/>
          <p14:tracePt t="179011" x="2420938" y="3305175"/>
          <p14:tracePt t="179014" x="2438400" y="3305175"/>
          <p14:tracePt t="179027" x="2489200" y="3305175"/>
          <p14:tracePt t="179028" x="2497138" y="3305175"/>
          <p14:tracePt t="179045" x="2574925" y="3305175"/>
          <p14:tracePt t="179047" x="2590800" y="3305175"/>
          <p14:tracePt t="179061" x="2651125" y="3305175"/>
          <p14:tracePt t="179063" x="2676525" y="3305175"/>
          <p14:tracePt t="179079" x="2744788" y="3305175"/>
          <p14:tracePt t="179095" x="2795588" y="3305175"/>
          <p14:tracePt t="179096" x="2811463" y="3305175"/>
          <p14:tracePt t="179111" x="2854325" y="3305175"/>
          <p14:tracePt t="179112" x="2863850" y="3305175"/>
          <p14:tracePt t="179127" x="2905125" y="3305175"/>
          <p14:tracePt t="179129" x="2930525" y="3297238"/>
          <p14:tracePt t="179145" x="2973388" y="3289300"/>
          <p14:tracePt t="179147" x="2982913" y="3289300"/>
          <p14:tracePt t="179161" x="3024188" y="3271838"/>
          <p14:tracePt t="179162" x="3041650" y="3271838"/>
          <p14:tracePt t="179178" x="3092450" y="3271838"/>
          <p14:tracePt t="179179" x="3117850" y="3271838"/>
          <p14:tracePt t="179195" x="3168650" y="3271838"/>
          <p14:tracePt t="179212" x="3194050" y="3254375"/>
          <p14:tracePt t="179214" x="3211513" y="3254375"/>
          <p14:tracePt t="179227" x="3219450" y="3254375"/>
          <p14:tracePt t="179229" x="3228975" y="3254375"/>
          <p14:tracePt t="179244" x="3244850" y="3254375"/>
          <p14:tracePt t="179261" x="3270250" y="3254375"/>
          <p14:tracePt t="179279" x="3287713" y="3246438"/>
          <p14:tracePt t="179300" x="3297238" y="3246438"/>
          <p14:tracePt t="179330" x="3305175" y="3246438"/>
          <p14:tracePt t="180263" x="3322638" y="3246438"/>
          <p14:tracePt t="180275" x="3338513" y="3246438"/>
          <p14:tracePt t="180294" x="3348038" y="3246438"/>
          <p14:tracePt t="180309" x="3355975" y="3246438"/>
          <p14:tracePt t="180318" x="3363913" y="3246438"/>
          <p14:tracePt t="180327" x="3381375" y="3246438"/>
          <p14:tracePt t="180330" x="3398838" y="3246438"/>
          <p14:tracePt t="180343" x="3424238" y="3254375"/>
          <p14:tracePt t="180344" x="3432175" y="3254375"/>
          <p14:tracePt t="180359" x="3457575" y="3263900"/>
          <p14:tracePt t="180376" x="3492500" y="3263900"/>
          <p14:tracePt t="180393" x="3500438" y="3271838"/>
          <p14:tracePt t="180411" x="3517900" y="3279775"/>
          <p14:tracePt t="180427" x="3525838" y="3289300"/>
          <p14:tracePt t="180428" x="3543300" y="3289300"/>
          <p14:tracePt t="180444" x="3576638" y="3289300"/>
          <p14:tracePt t="180445" x="3586163" y="3289300"/>
          <p14:tracePt t="180461" x="3619500" y="3305175"/>
          <p14:tracePt t="180476" x="3627438" y="3314700"/>
          <p14:tracePt t="180478" x="3636963" y="3314700"/>
          <p14:tracePt t="180699" x="3644900" y="3314700"/>
          <p14:tracePt t="185249" x="3662363" y="3314700"/>
          <p14:tracePt t="185257" x="3678238" y="3314700"/>
          <p14:tracePt t="185269" x="3703638" y="3314700"/>
          <p14:tracePt t="185290" x="3756025" y="3314700"/>
          <p14:tracePt t="185307" x="3781425" y="3314700"/>
          <p14:tracePt t="185309" x="3797300" y="3314700"/>
          <p14:tracePt t="185326" x="3865563" y="3314700"/>
          <p14:tracePt t="185340" x="3941763" y="3314700"/>
          <p14:tracePt t="185342" x="3967163" y="3314700"/>
          <p14:tracePt t="185356" x="4052888" y="3314700"/>
          <p14:tracePt t="185357" x="4095750" y="3314700"/>
          <p14:tracePt t="185373" x="4187825" y="3314700"/>
          <p14:tracePt t="185374" x="4222750" y="3314700"/>
          <p14:tracePt t="185390" x="4341813" y="3314700"/>
          <p14:tracePt t="185407" x="4435475" y="3314700"/>
          <p14:tracePt t="185408" x="4451350" y="3314700"/>
          <p14:tracePt t="185412" x="4476750" y="3314700"/>
          <p14:tracePt t="185424" x="4503738" y="3314700"/>
          <p14:tracePt t="185425" x="4529138" y="3314700"/>
          <p14:tracePt t="185428" x="4545013" y="3314700"/>
          <p14:tracePt t="185440" x="4605338" y="3314700"/>
          <p14:tracePt t="185444" x="4621213" y="3314700"/>
          <p14:tracePt t="185457" x="4706938" y="3314700"/>
          <p14:tracePt t="185459" x="4749800" y="3314700"/>
          <p14:tracePt t="185473" x="4868863" y="3314700"/>
          <p14:tracePt t="185474" x="4902200" y="3314700"/>
          <p14:tracePt t="185491" x="5064125" y="3322638"/>
          <p14:tracePt t="185506" x="5224463" y="3322638"/>
          <p14:tracePt t="185523" x="5394325" y="3330575"/>
          <p14:tracePt t="185524" x="5437188" y="3330575"/>
          <p14:tracePt t="185541" x="5573713" y="3330575"/>
          <p14:tracePt t="185556" x="5692775" y="3330575"/>
          <p14:tracePt t="185557" x="5726113" y="3330575"/>
          <p14:tracePt t="185573" x="5837238" y="3330575"/>
          <p14:tracePt t="185574" x="5888038" y="3330575"/>
          <p14:tracePt t="185590" x="6116638" y="3330575"/>
          <p14:tracePt t="185607" x="6389688" y="3330575"/>
          <p14:tracePt t="185608" x="6440488" y="3330575"/>
          <p14:tracePt t="185623" x="6618288" y="3330575"/>
          <p14:tracePt t="185625" x="6678613" y="3330575"/>
          <p14:tracePt t="185640" x="6915150" y="3330575"/>
          <p14:tracePt t="185657" x="7145338" y="3330575"/>
          <p14:tracePt t="185659" x="7221538" y="3322638"/>
          <p14:tracePt t="185674" x="7451725" y="3322638"/>
          <p14:tracePt t="185675" x="7535863" y="3322638"/>
          <p14:tracePt t="185691" x="7740650" y="3305175"/>
          <p14:tracePt t="185693" x="7799388" y="3297238"/>
          <p14:tracePt t="185707" x="8037513" y="3254375"/>
          <p14:tracePt t="185711" x="8080375" y="3246438"/>
          <p14:tracePt t="185714" x="8131175" y="3238500"/>
          <p14:tracePt t="185725" x="8232775" y="3228975"/>
          <p14:tracePt t="185741" x="8351838" y="3228975"/>
          <p14:tracePt t="185756" x="8435975" y="3228975"/>
          <p14:tracePt t="185757" x="8453438" y="3228975"/>
          <p14:tracePt t="185772" x="8529638" y="3228975"/>
          <p14:tracePt t="185774" x="8555038" y="3228975"/>
          <p14:tracePt t="185789" x="8683625" y="3228975"/>
          <p14:tracePt t="185806" x="8810625" y="3228975"/>
          <p14:tracePt t="185807" x="8836025" y="3228975"/>
          <p14:tracePt t="185823" x="8912225" y="3238500"/>
          <p14:tracePt t="185824" x="8947150" y="3238500"/>
          <p14:tracePt t="185840" x="9107488" y="3254375"/>
          <p14:tracePt t="185857" x="9302750" y="3254375"/>
          <p14:tracePt t="185859" x="9363075" y="3254375"/>
          <p14:tracePt t="185873" x="9456738" y="3246438"/>
          <p14:tracePt t="185875" x="9482138" y="3246438"/>
          <p14:tracePt t="185892" x="9523413" y="3246438"/>
          <p14:tracePt t="185907" x="9540875" y="3238500"/>
          <p14:tracePt t="185986" x="9550400" y="3228975"/>
          <p14:tracePt t="186126" x="9558338" y="3228975"/>
          <p14:tracePt t="186136" x="9575800" y="3228975"/>
          <p14:tracePt t="186147" x="9583738" y="3228975"/>
          <p14:tracePt t="186156" x="9601200" y="3228975"/>
          <p14:tracePt t="186185" x="9617075" y="3228975"/>
          <p14:tracePt t="186205" x="9626600" y="3228975"/>
          <p14:tracePt t="186209" x="9634538" y="3228975"/>
          <p14:tracePt t="186223" x="9642475" y="3228975"/>
          <p14:tracePt t="186224" x="9652000" y="3228975"/>
          <p14:tracePt t="186240" x="9667875" y="3238500"/>
          <p14:tracePt t="186308" x="9685338" y="3238500"/>
          <p14:tracePt t="186328" x="9694863" y="3238500"/>
          <p14:tracePt t="186344" x="9702800" y="3246438"/>
          <p14:tracePt t="186353" x="9710738" y="3246438"/>
          <p14:tracePt t="186361" x="9720263" y="3246438"/>
          <p14:tracePt t="186373" x="9728200" y="3246438"/>
          <p14:tracePt t="186374" x="9745663" y="3246438"/>
          <p14:tracePt t="186389" x="9753600" y="3263900"/>
          <p14:tracePt t="186406" x="9761538" y="3271838"/>
          <p14:tracePt t="186424" x="9771063" y="3279775"/>
          <p14:tracePt t="186485" x="9779000" y="3279775"/>
          <p14:tracePt t="186496" x="9786938" y="3279775"/>
          <p14:tracePt t="186503" x="9796463" y="3279775"/>
          <p14:tracePt t="186523" x="9812338" y="3279775"/>
          <p14:tracePt t="186540" x="9829800" y="3279775"/>
          <p14:tracePt t="186625" x="9847263" y="3279775"/>
          <p14:tracePt t="186673" x="9855200" y="3279775"/>
          <p14:tracePt t="186708" x="9864725" y="3279775"/>
          <p14:tracePt t="186733" x="9872663" y="3279775"/>
          <p14:tracePt t="186738" x="9880600" y="3279775"/>
          <p14:tracePt t="186790" x="9890125" y="3279775"/>
          <p14:tracePt t="186798" x="9906000" y="3279775"/>
          <p14:tracePt t="186819" x="9923463" y="3279775"/>
          <p14:tracePt t="186826" x="9931400" y="3279775"/>
          <p14:tracePt t="186847" x="9940925" y="3279775"/>
          <p14:tracePt t="186879" x="9948863" y="3279775"/>
          <p14:tracePt t="186915" x="9948863" y="3271838"/>
          <p14:tracePt t="186925" x="9956800" y="3271838"/>
          <p14:tracePt t="186937" x="9966325" y="3263900"/>
          <p14:tracePt t="186949" x="9974263" y="3263900"/>
          <p14:tracePt t="186978" x="9983788" y="3263900"/>
          <p14:tracePt t="186983" x="9991725" y="3263900"/>
          <p14:tracePt t="186990" x="9999663" y="3263900"/>
          <p14:tracePt t="187006" x="10034588" y="3263900"/>
          <p14:tracePt t="187010" x="10042525" y="3263900"/>
          <p14:tracePt t="187013" x="10050463" y="3263900"/>
          <p14:tracePt t="187022" x="10067925" y="3263900"/>
          <p14:tracePt t="187039" x="10093325" y="3263900"/>
          <p14:tracePt t="187055" x="10118725" y="3263900"/>
          <p14:tracePt t="187073" x="10144125" y="3263900"/>
          <p14:tracePt t="187076" x="10161588" y="3263900"/>
          <p14:tracePt t="187089" x="10186988" y="3263900"/>
          <p14:tracePt t="187092" x="10194925" y="3263900"/>
          <p14:tracePt t="187105" x="10220325" y="3263900"/>
          <p14:tracePt t="187122" x="10255250" y="3263900"/>
          <p14:tracePt t="187125" x="10271125" y="3263900"/>
          <p14:tracePt t="187139" x="10298113" y="3263900"/>
          <p14:tracePt t="187141" x="10306050" y="3263900"/>
          <p14:tracePt t="187158" x="10331450" y="3263900"/>
          <p14:tracePt t="187172" x="10348913" y="3263900"/>
          <p14:tracePt t="187189" x="10364788" y="3263900"/>
          <p14:tracePt t="187191" x="10374313" y="3263900"/>
          <p14:tracePt t="187206" x="10407650" y="3254375"/>
          <p14:tracePt t="187211" x="10425113" y="3254375"/>
          <p14:tracePt t="187213" x="10433050" y="3254375"/>
          <p14:tracePt t="187222" x="10458450" y="3254375"/>
          <p14:tracePt t="187225" x="10467975" y="3254375"/>
          <p14:tracePt t="187228" x="10483850" y="3254375"/>
          <p14:tracePt t="187239" x="10509250" y="3254375"/>
          <p14:tracePt t="187240" x="10518775" y="3254375"/>
          <p14:tracePt t="187255" x="10544175" y="3254375"/>
          <p14:tracePt t="187279" x="10552113" y="3246438"/>
          <p14:tracePt t="187375" x="10560050" y="3246438"/>
          <p14:tracePt t="187386" x="10569575" y="3246438"/>
          <p14:tracePt t="187397" x="10577513" y="3246438"/>
          <p14:tracePt t="187406" x="10594975" y="3246438"/>
          <p14:tracePt t="187422" x="10620375" y="3246438"/>
          <p14:tracePt t="187439" x="10645775" y="3246438"/>
          <p14:tracePt t="187440" x="10653713" y="3246438"/>
          <p14:tracePt t="187456" x="10688638" y="3246438"/>
          <p14:tracePt t="187474" x="10696575" y="3246438"/>
          <p14:tracePt t="187476" x="10704513" y="3246438"/>
          <p14:tracePt t="187489" x="10714038" y="3246438"/>
          <p14:tracePt t="187492" x="10721975" y="3246438"/>
          <p14:tracePt t="187505" x="10739438" y="3246438"/>
          <p14:tracePt t="187522" x="10756900" y="3246438"/>
          <p14:tracePt t="187540" x="10764838" y="3246438"/>
          <p14:tracePt t="187565" x="10772775" y="3238500"/>
          <p14:tracePt t="187755" x="10764838" y="3238500"/>
          <p14:tracePt t="187768" x="10739438" y="3238500"/>
          <p14:tracePt t="187772" x="10721975" y="3238500"/>
          <p14:tracePt t="187782" x="10696575" y="3238500"/>
          <p14:tracePt t="187788" x="10679113" y="3238500"/>
          <p14:tracePt t="187790" x="10663238" y="3238500"/>
          <p14:tracePt t="187805" x="10612438" y="3238500"/>
          <p14:tracePt t="187806" x="10594975" y="3238500"/>
          <p14:tracePt t="187821" x="10509250" y="3238500"/>
          <p14:tracePt t="187839" x="10399713" y="3238500"/>
          <p14:tracePt t="187840" x="10356850" y="3238500"/>
          <p14:tracePt t="187855" x="10237788" y="3246438"/>
          <p14:tracePt t="187857" x="10179050" y="3254375"/>
          <p14:tracePt t="187872" x="9956800" y="3254375"/>
          <p14:tracePt t="187888" x="9659938" y="3254375"/>
          <p14:tracePt t="187905" x="9328150" y="3238500"/>
          <p14:tracePt t="187906" x="9244013" y="3238500"/>
          <p14:tracePt t="187923" x="8947150" y="3238500"/>
          <p14:tracePt t="187924" x="8843963" y="3221038"/>
          <p14:tracePt t="187939" x="8394700" y="3211513"/>
          <p14:tracePt t="187955" x="7986713" y="3211513"/>
          <p14:tracePt t="187957" x="7885113" y="3211513"/>
          <p14:tracePt t="187973" x="7485063" y="3203575"/>
          <p14:tracePt t="187991" x="7178675" y="3203575"/>
          <p14:tracePt t="187997" x="7008813" y="3203575"/>
          <p14:tracePt t="188005" x="6848475" y="3203575"/>
          <p14:tracePt t="188007" x="6780213" y="3203575"/>
          <p14:tracePt t="188021" x="6491288" y="3203575"/>
          <p14:tracePt t="188038" x="6210300" y="3203575"/>
          <p14:tracePt t="188039" x="6134100" y="3203575"/>
          <p14:tracePt t="188054" x="5921375" y="3203575"/>
          <p14:tracePt t="188055" x="5853113" y="3203575"/>
          <p14:tracePt t="188071" x="5530850" y="3238500"/>
          <p14:tracePt t="188088" x="5216525" y="3271838"/>
          <p14:tracePt t="188091" x="5140325" y="3271838"/>
          <p14:tracePt t="188105" x="4868863" y="3289300"/>
          <p14:tracePt t="188107" x="4765675" y="3305175"/>
          <p14:tracePt t="188124" x="4400550" y="3314700"/>
          <p14:tracePt t="188142" x="3900488" y="3322638"/>
          <p14:tracePt t="188146" x="3806825" y="3340100"/>
          <p14:tracePt t="188155" x="3602038" y="3355975"/>
          <p14:tracePt t="188157" x="3500438" y="3355975"/>
          <p14:tracePt t="188172" x="3152775" y="3355975"/>
          <p14:tracePt t="188188" x="2930525" y="3365500"/>
          <p14:tracePt t="188189" x="2863850" y="3382963"/>
          <p14:tracePt t="188204" x="2668588" y="3390900"/>
          <p14:tracePt t="188206" x="2616200" y="3390900"/>
          <p14:tracePt t="188221" x="2438400" y="3390900"/>
          <p14:tracePt t="188238" x="2301875" y="3390900"/>
          <p14:tracePt t="188255" x="2174875" y="3398838"/>
          <p14:tracePt t="188256" x="2141538" y="3398838"/>
          <p14:tracePt t="188272" x="2012950" y="3416300"/>
          <p14:tracePt t="188289" x="1903413" y="3416300"/>
          <p14:tracePt t="188293" x="1878013" y="3424238"/>
          <p14:tracePt t="188295" x="1852613" y="3424238"/>
          <p14:tracePt t="188304" x="1809750" y="3424238"/>
          <p14:tracePt t="188307" x="1784350" y="3424238"/>
          <p14:tracePt t="188321" x="1733550" y="3424238"/>
          <p14:tracePt t="188322" x="1716088" y="3424238"/>
          <p14:tracePt t="188338" x="1682750" y="3433763"/>
          <p14:tracePt t="188339" x="1665288" y="3433763"/>
          <p14:tracePt t="188355" x="1614488" y="3459163"/>
          <p14:tracePt t="188356" x="1597025" y="3467100"/>
          <p14:tracePt t="188373" x="1563688" y="3475038"/>
          <p14:tracePt t="188389" x="1554163" y="3484563"/>
          <p14:tracePt t="188391" x="1546225" y="3484563"/>
          <p14:tracePt t="188408" x="1538288" y="3484563"/>
          <p14:tracePt t="188424" x="1528763" y="3484563"/>
          <p14:tracePt t="188440" x="1520825" y="3492500"/>
          <p14:tracePt t="188456" x="1512888" y="3492500"/>
          <p14:tracePt t="188458" x="1503363" y="3492500"/>
          <p14:tracePt t="188460" x="1495425" y="3492500"/>
          <p14:tracePt t="188472" x="1477963" y="3502025"/>
          <p14:tracePt t="188489" x="1462088" y="3502025"/>
          <p14:tracePt t="188492" x="1444625" y="3517900"/>
          <p14:tracePt t="188504" x="1409700" y="3535363"/>
          <p14:tracePt t="188521" x="1393825" y="3552825"/>
          <p14:tracePt t="188538" x="1376363" y="3560763"/>
          <p14:tracePt t="188569" x="1368425" y="3560763"/>
          <p14:tracePt t="189231" x="1376363" y="3560763"/>
          <p14:tracePt t="189240" x="1393825" y="3560763"/>
          <p14:tracePt t="189245" x="1419225" y="3560763"/>
          <p14:tracePt t="189272" x="1512888" y="3594100"/>
          <p14:tracePt t="189273" x="1546225" y="3603625"/>
          <p14:tracePt t="189276" x="1571625" y="3611563"/>
          <p14:tracePt t="189288" x="1690688" y="3646488"/>
          <p14:tracePt t="189304" x="1835150" y="3679825"/>
          <p14:tracePt t="189308" x="1868488" y="3697288"/>
          <p14:tracePt t="189320" x="1962150" y="3738563"/>
          <p14:tracePt t="189337" x="2106613" y="3790950"/>
          <p14:tracePt t="189354" x="2336800" y="3908425"/>
          <p14:tracePt t="189370" x="2540000" y="3960813"/>
          <p14:tracePt t="189372" x="2590800" y="3986213"/>
          <p14:tracePt t="189387" x="2719388" y="4019550"/>
          <p14:tracePt t="189388" x="2752725" y="4027488"/>
          <p14:tracePt t="189405" x="2863850" y="4052888"/>
          <p14:tracePt t="189406" x="2905125" y="4070350"/>
          <p14:tracePt t="189410" x="2955925" y="4079875"/>
          <p14:tracePt t="189421" x="3041650" y="4113213"/>
          <p14:tracePt t="189422" x="3084513" y="4138613"/>
          <p14:tracePt t="189437" x="3305175" y="4214813"/>
          <p14:tracePt t="189454" x="3543300" y="4308475"/>
          <p14:tracePt t="189471" x="3721100" y="4341813"/>
          <p14:tracePt t="189472" x="3771900" y="4359275"/>
          <p14:tracePt t="189487" x="3925888" y="4394200"/>
          <p14:tracePt t="189505" x="4027488" y="4402138"/>
          <p14:tracePt t="189521" x="4137025" y="4402138"/>
          <p14:tracePt t="189523" x="4171950" y="4402138"/>
          <p14:tracePt t="189540" x="4298950" y="4435475"/>
          <p14:tracePt t="189556" x="4486275" y="4478338"/>
          <p14:tracePt t="189558" x="4554538" y="4495800"/>
          <p14:tracePt t="189560" x="4621213" y="4521200"/>
          <p14:tracePt t="189575" x="4902200" y="4648200"/>
          <p14:tracePt t="189580" x="4962525" y="4665663"/>
          <p14:tracePt t="189581" x="5038725" y="4673600"/>
          <p14:tracePt t="189589" x="5157788" y="4699000"/>
          <p14:tracePt t="189604" x="5343525" y="4699000"/>
          <p14:tracePt t="189620" x="5437188" y="4699000"/>
          <p14:tracePt t="189621" x="5454650" y="4699000"/>
          <p14:tracePt t="189637" x="5556250" y="4699000"/>
          <p14:tracePt t="189653" x="5649913" y="4699000"/>
          <p14:tracePt t="189670" x="5751513" y="4716463"/>
          <p14:tracePt t="189671" x="5768975" y="4716463"/>
          <p14:tracePt t="189687" x="5819775" y="4716463"/>
          <p14:tracePt t="189703" x="5862638" y="4716463"/>
          <p14:tracePt t="189720" x="5880100" y="4716463"/>
          <p14:tracePt t="189739" x="5905500" y="4716463"/>
          <p14:tracePt t="189743" x="5913438" y="4708525"/>
          <p14:tracePt t="189755" x="5938838" y="4708525"/>
          <p14:tracePt t="189758" x="5956300" y="4699000"/>
          <p14:tracePt t="189760" x="5964238" y="4699000"/>
          <p14:tracePt t="189771" x="6049963" y="4665663"/>
          <p14:tracePt t="189774" x="6075363" y="4657725"/>
          <p14:tracePt t="189787" x="6134100" y="4648200"/>
          <p14:tracePt t="189789" x="6151563" y="4640263"/>
          <p14:tracePt t="189805" x="6194425" y="4622800"/>
          <p14:tracePt t="189820" x="6219825" y="4597400"/>
          <p14:tracePt t="189821" x="6227763" y="4589463"/>
          <p14:tracePt t="189837" x="6245225" y="4579938"/>
          <p14:tracePt t="189854" x="6286500" y="4554538"/>
          <p14:tracePt t="189871" x="6346825" y="4521200"/>
          <p14:tracePt t="189872" x="6372225" y="4513263"/>
          <p14:tracePt t="189888" x="6473825" y="4470400"/>
          <p14:tracePt t="189906" x="6575425" y="4419600"/>
          <p14:tracePt t="189907" x="6600825" y="4402138"/>
          <p14:tracePt t="189921" x="6653213" y="4368800"/>
          <p14:tracePt t="189937" x="6704013" y="4341813"/>
          <p14:tracePt t="189954" x="6737350" y="4308475"/>
          <p14:tracePt t="189970" x="6737350" y="4283075"/>
          <p14:tracePt t="189973" x="6754813" y="4257675"/>
          <p14:tracePt t="189987" x="6770688" y="4224338"/>
          <p14:tracePt t="189988" x="6780213" y="4214813"/>
          <p14:tracePt t="190005" x="6797675" y="4156075"/>
          <p14:tracePt t="190021" x="6797675" y="4113213"/>
          <p14:tracePt t="190023" x="6805613" y="4105275"/>
          <p14:tracePt t="190038" x="6805613" y="4079875"/>
          <p14:tracePt t="190040" x="6805613" y="4062413"/>
          <p14:tracePt t="190042" x="6805613" y="4052888"/>
          <p14:tracePt t="190055" x="6805613" y="4019550"/>
          <p14:tracePt t="190059" x="6805613" y="4002088"/>
          <p14:tracePt t="190063" x="6805613" y="3976688"/>
          <p14:tracePt t="190071" x="6788150" y="3951288"/>
          <p14:tracePt t="190087" x="6780213" y="3908425"/>
          <p14:tracePt t="190088" x="6762750" y="3883025"/>
          <p14:tracePt t="190103" x="6729413" y="3832225"/>
          <p14:tracePt t="190120" x="6678613" y="3756025"/>
          <p14:tracePt t="190137" x="6600825" y="3713163"/>
          <p14:tracePt t="190139" x="6575425" y="3697288"/>
          <p14:tracePt t="190155" x="6415088" y="3603625"/>
          <p14:tracePt t="190171" x="6235700" y="3535363"/>
          <p14:tracePt t="190172" x="6176963" y="3517900"/>
          <p14:tracePt t="190187" x="5921375" y="3459163"/>
          <p14:tracePt t="190189" x="5862638" y="3441700"/>
          <p14:tracePt t="190205" x="5632450" y="3382963"/>
          <p14:tracePt t="190220" x="5513388" y="3373438"/>
          <p14:tracePt t="190221" x="5480050" y="3373438"/>
          <p14:tracePt t="190237" x="5403850" y="3373438"/>
          <p14:tracePt t="190238" x="5386388" y="3373438"/>
          <p14:tracePt t="190254" x="5327650" y="3408363"/>
          <p14:tracePt t="190271" x="5267325" y="3459163"/>
          <p14:tracePt t="190274" x="5259388" y="3475038"/>
          <p14:tracePt t="190287" x="5208588" y="3517900"/>
          <p14:tracePt t="190288" x="5191125" y="3543300"/>
          <p14:tracePt t="190304" x="5132388" y="3646488"/>
          <p14:tracePt t="190308" x="5114925" y="3671888"/>
          <p14:tracePt t="190321" x="5046663" y="3781425"/>
          <p14:tracePt t="190324" x="5029200" y="3816350"/>
          <p14:tracePt t="190338" x="4995863" y="3900488"/>
          <p14:tracePt t="190338" x="4987925" y="3925888"/>
          <p14:tracePt t="190354" x="4953000" y="4062413"/>
          <p14:tracePt t="190370" x="4927600" y="4164013"/>
          <p14:tracePt t="190371" x="4919663" y="4189413"/>
          <p14:tracePt t="190386" x="4919663" y="4300538"/>
          <p14:tracePt t="190389" x="4919663" y="4333875"/>
          <p14:tracePt t="190404" x="4919663" y="4452938"/>
          <p14:tracePt t="190420" x="4935538" y="4503738"/>
          <p14:tracePt t="190421" x="4945063" y="4521200"/>
          <p14:tracePt t="190437" x="4978400" y="4572000"/>
          <p14:tracePt t="190438" x="4995863" y="4589463"/>
          <p14:tracePt t="190453" x="5038725" y="4648200"/>
          <p14:tracePt t="190471" x="5122863" y="4724400"/>
          <p14:tracePt t="190474" x="5173663" y="4749800"/>
          <p14:tracePt t="190477" x="5224463" y="4767263"/>
          <p14:tracePt t="190487" x="5302250" y="4802188"/>
          <p14:tracePt t="190488" x="5353050" y="4818063"/>
          <p14:tracePt t="190504" x="5573713" y="4894263"/>
          <p14:tracePt t="190520" x="5776913" y="4919663"/>
          <p14:tracePt t="190523" x="5819775" y="4919663"/>
          <p14:tracePt t="190537" x="5921375" y="4919663"/>
          <p14:tracePt t="190539" x="5946775" y="4911725"/>
          <p14:tracePt t="190555" x="6032500" y="4886325"/>
          <p14:tracePt t="190571" x="6100763" y="4852988"/>
          <p14:tracePt t="190573" x="6116638" y="4843463"/>
          <p14:tracePt t="190587" x="6245225" y="4810125"/>
          <p14:tracePt t="190588" x="6286500" y="4792663"/>
          <p14:tracePt t="190604" x="6508750" y="4733925"/>
          <p14:tracePt t="190620" x="6653213" y="4673600"/>
          <p14:tracePt t="190621" x="6711950" y="4665663"/>
          <p14:tracePt t="190636" x="6838950" y="4622800"/>
          <p14:tracePt t="190638" x="6881813" y="4614863"/>
          <p14:tracePt t="190653" x="7026275" y="4554538"/>
          <p14:tracePt t="190670" x="7102475" y="4513263"/>
          <p14:tracePt t="190687" x="7137400" y="4486275"/>
          <p14:tracePt t="190703" x="7162800" y="4460875"/>
          <p14:tracePt t="190720" x="7188200" y="4435475"/>
          <p14:tracePt t="190737" x="7204075" y="4410075"/>
          <p14:tracePt t="190794" x="7213600" y="4402138"/>
          <p14:tracePt t="190809" x="7213600" y="4394200"/>
          <p14:tracePt t="191290" x="7221538" y="4394200"/>
          <p14:tracePt t="191300" x="7246938" y="4384675"/>
          <p14:tracePt t="191312" x="7289800" y="4376738"/>
          <p14:tracePt t="191315" x="7307263" y="4376738"/>
          <p14:tracePt t="191321" x="7332663" y="4368800"/>
          <p14:tracePt t="191323" x="7358063" y="4368800"/>
          <p14:tracePt t="191336" x="7408863" y="4351338"/>
          <p14:tracePt t="191337" x="7434263" y="4351338"/>
          <p14:tracePt t="191352" x="7502525" y="4333875"/>
          <p14:tracePt t="191354" x="7527925" y="4333875"/>
          <p14:tracePt t="191369" x="7637463" y="4316413"/>
          <p14:tracePt t="191371" x="7697788" y="4308475"/>
          <p14:tracePt t="191386" x="7842250" y="4275138"/>
          <p14:tracePt t="191387" x="7900988" y="4275138"/>
          <p14:tracePt t="191403" x="8105775" y="4275138"/>
          <p14:tracePt t="191404" x="8174038" y="4275138"/>
          <p14:tracePt t="191421" x="8623300" y="4214813"/>
          <p14:tracePt t="191436" x="8861425" y="4138613"/>
          <p14:tracePt t="191437" x="8937625" y="4113213"/>
          <p14:tracePt t="191453" x="9150350" y="4052888"/>
          <p14:tracePt t="191454" x="9209088" y="4027488"/>
          <p14:tracePt t="191469" x="9447213" y="3986213"/>
          <p14:tracePt t="191486" x="9609138" y="3935413"/>
          <p14:tracePt t="191503" x="9702800" y="3900488"/>
          <p14:tracePt t="191505" x="9720263" y="3892550"/>
          <p14:tracePt t="191520" x="9839325" y="3867150"/>
          <p14:tracePt t="191524" x="9898063" y="3857625"/>
          <p14:tracePt t="191527" x="9956800" y="3849688"/>
          <p14:tracePt t="191536" x="10085388" y="3816350"/>
          <p14:tracePt t="191539" x="10136188" y="3816350"/>
          <p14:tracePt t="191552" x="10339388" y="3781425"/>
          <p14:tracePt t="191555" x="10399713" y="3781425"/>
          <p14:tracePt t="191569" x="10552113" y="3763963"/>
          <p14:tracePt t="191586" x="10772775" y="3748088"/>
          <p14:tracePt t="191587" x="10833100" y="3748088"/>
          <p14:tracePt t="191603" x="11036300" y="3730625"/>
          <p14:tracePt t="191604" x="11096625" y="3713163"/>
          <p14:tracePt t="191619" x="11342688" y="3679825"/>
          <p14:tracePt t="191621" x="11393488" y="3654425"/>
          <p14:tracePt t="191636" x="11520488" y="3629025"/>
          <p14:tracePt t="191637" x="11537950" y="3619500"/>
          <p14:tracePt t="191654" x="11614150" y="3603625"/>
          <p14:tracePt t="191655" x="11622088" y="3594100"/>
          <p14:tracePt t="191658" x="11639550" y="3586163"/>
          <p14:tracePt t="191670" x="11707813" y="3543300"/>
          <p14:tracePt t="191687" x="11776075" y="3502025"/>
          <p14:tracePt t="191690" x="11784013" y="3492500"/>
          <p14:tracePt t="191703" x="11801475" y="3484563"/>
          <p14:tracePt t="191720" x="11826875" y="3467100"/>
          <p14:tracePt t="191736" x="11885613" y="3459163"/>
          <p14:tracePt t="191739" x="11903075" y="3459163"/>
          <p14:tracePt t="191753" x="11936413" y="3459163"/>
          <p14:tracePt t="191756" x="11953875" y="3459163"/>
          <p14:tracePt t="191772" x="12014200" y="3441700"/>
          <p14:tracePt t="191787" x="12072938" y="3433763"/>
          <p14:tracePt t="191788" x="12106275" y="34242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Google Shape;158;p6">
            <a:extLst>
              <a:ext uri="{FF2B5EF4-FFF2-40B4-BE49-F238E27FC236}">
                <a16:creationId xmlns:a16="http://schemas.microsoft.com/office/drawing/2014/main" id="{E4C1BE9F-4551-57E7-C7D9-385832AB0D45}"/>
              </a:ext>
            </a:extLst>
          </p:cNvPr>
          <p:cNvSpPr/>
          <p:nvPr/>
        </p:nvSpPr>
        <p:spPr>
          <a:xfrm>
            <a:off x="2670871" y="339624"/>
            <a:ext cx="6296917"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latin typeface="Times New Roman" panose="02020603050405020304" pitchFamily="18" charset="0"/>
                <a:ea typeface="Aharoni"/>
                <a:cs typeface="Times New Roman" panose="02020603050405020304" pitchFamily="18" charset="0"/>
                <a:sym typeface="Aharoni"/>
              </a:rPr>
              <a:t>Ethical Behavior in Business </a:t>
            </a:r>
            <a:endParaRPr sz="2800" dirty="0">
              <a:latin typeface="Times New Roman" panose="02020603050405020304" pitchFamily="18" charset="0"/>
              <a:ea typeface="Calibri"/>
              <a:cs typeface="Times New Roman" panose="02020603050405020304" pitchFamily="18" charset="0"/>
              <a:sym typeface="Calibri"/>
            </a:endParaRPr>
          </a:p>
        </p:txBody>
      </p:sp>
      <p:sp>
        <p:nvSpPr>
          <p:cNvPr id="7" name="Google Shape;160;p6">
            <a:extLst>
              <a:ext uri="{FF2B5EF4-FFF2-40B4-BE49-F238E27FC236}">
                <a16:creationId xmlns:a16="http://schemas.microsoft.com/office/drawing/2014/main" id="{BB89D05D-3EB0-E659-5FD0-B1B2A67869AC}"/>
              </a:ext>
            </a:extLst>
          </p:cNvPr>
          <p:cNvSpPr/>
          <p:nvPr/>
        </p:nvSpPr>
        <p:spPr>
          <a:xfrm>
            <a:off x="1352923" y="1345522"/>
            <a:ext cx="2209800" cy="1676400"/>
          </a:xfrm>
          <a:prstGeom prst="rect">
            <a:avLst/>
          </a:prstGeom>
          <a:solidFill>
            <a:srgbClr val="A0CA42"/>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400"/>
              <a:buFont typeface="Arial"/>
              <a:buNone/>
            </a:pPr>
            <a:r>
              <a:rPr lang="en-US" sz="4400" b="1" dirty="0">
                <a:solidFill>
                  <a:schemeClr val="dk1"/>
                </a:solidFill>
                <a:latin typeface="Times New Roman" panose="02020603050405020304" pitchFamily="18" charset="0"/>
                <a:ea typeface="Arial"/>
                <a:cs typeface="Times New Roman" panose="02020603050405020304" pitchFamily="18" charset="0"/>
                <a:sym typeface="Arial"/>
              </a:rPr>
              <a:t>Ethics</a:t>
            </a:r>
            <a:endParaRPr sz="3600" dirty="0">
              <a:latin typeface="Times New Roman" panose="02020603050405020304" pitchFamily="18" charset="0"/>
              <a:cs typeface="Times New Roman" panose="02020603050405020304" pitchFamily="18" charset="0"/>
            </a:endParaRPr>
          </a:p>
        </p:txBody>
      </p:sp>
      <p:sp>
        <p:nvSpPr>
          <p:cNvPr id="8" name="Google Shape;161;p6">
            <a:extLst>
              <a:ext uri="{FF2B5EF4-FFF2-40B4-BE49-F238E27FC236}">
                <a16:creationId xmlns:a16="http://schemas.microsoft.com/office/drawing/2014/main" id="{473061CA-AB23-738F-80E8-763CEA0A7BC4}"/>
              </a:ext>
            </a:extLst>
          </p:cNvPr>
          <p:cNvSpPr/>
          <p:nvPr/>
        </p:nvSpPr>
        <p:spPr>
          <a:xfrm>
            <a:off x="1352923" y="3255529"/>
            <a:ext cx="2209800" cy="1676400"/>
          </a:xfrm>
          <a:prstGeom prst="rect">
            <a:avLst/>
          </a:prstGeom>
          <a:solidFill>
            <a:srgbClr val="B8D773"/>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400"/>
              <a:buFont typeface="Arial"/>
              <a:buNone/>
            </a:pPr>
            <a:r>
              <a:rPr lang="en-US" sz="4400" b="1" dirty="0">
                <a:solidFill>
                  <a:schemeClr val="dk1"/>
                </a:solidFill>
                <a:latin typeface="Times New Roman" panose="02020603050405020304" pitchFamily="18" charset="0"/>
                <a:ea typeface="Arial"/>
                <a:cs typeface="Times New Roman" panose="02020603050405020304" pitchFamily="18" charset="0"/>
                <a:sym typeface="Arial"/>
              </a:rPr>
              <a:t>Morals</a:t>
            </a:r>
            <a:endParaRPr sz="3600" dirty="0">
              <a:latin typeface="Times New Roman" panose="02020603050405020304" pitchFamily="18" charset="0"/>
              <a:cs typeface="Times New Roman" panose="02020603050405020304" pitchFamily="18" charset="0"/>
            </a:endParaRPr>
          </a:p>
        </p:txBody>
      </p:sp>
      <p:sp>
        <p:nvSpPr>
          <p:cNvPr id="10" name="Google Shape;163;p6">
            <a:extLst>
              <a:ext uri="{FF2B5EF4-FFF2-40B4-BE49-F238E27FC236}">
                <a16:creationId xmlns:a16="http://schemas.microsoft.com/office/drawing/2014/main" id="{50D2F121-69F9-925D-66A9-1745F87FC28E}"/>
              </a:ext>
            </a:extLst>
          </p:cNvPr>
          <p:cNvSpPr/>
          <p:nvPr/>
        </p:nvSpPr>
        <p:spPr>
          <a:xfrm>
            <a:off x="3747876" y="1327485"/>
            <a:ext cx="6750995" cy="1705595"/>
          </a:xfrm>
          <a:prstGeom prst="rect">
            <a:avLst/>
          </a:prstGeom>
          <a:solidFill>
            <a:srgbClr val="EEC208"/>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2400"/>
              <a:buFont typeface="Arial"/>
              <a:buNone/>
            </a:pPr>
            <a:endParaRPr sz="2400" dirty="0">
              <a:solidFill>
                <a:schemeClr val="dk1"/>
              </a:solidFill>
              <a:latin typeface="Arial"/>
              <a:ea typeface="Arial"/>
              <a:cs typeface="Arial"/>
              <a:sym typeface="Arial"/>
            </a:endParaRPr>
          </a:p>
        </p:txBody>
      </p:sp>
      <p:sp>
        <p:nvSpPr>
          <p:cNvPr id="12" name="Google Shape;165;p6">
            <a:extLst>
              <a:ext uri="{FF2B5EF4-FFF2-40B4-BE49-F238E27FC236}">
                <a16:creationId xmlns:a16="http://schemas.microsoft.com/office/drawing/2014/main" id="{802C873B-0B4C-9D16-239F-312B26DF987C}"/>
              </a:ext>
            </a:extLst>
          </p:cNvPr>
          <p:cNvSpPr/>
          <p:nvPr/>
        </p:nvSpPr>
        <p:spPr>
          <a:xfrm>
            <a:off x="3750065" y="3258498"/>
            <a:ext cx="6750995" cy="1646781"/>
          </a:xfrm>
          <a:prstGeom prst="rect">
            <a:avLst/>
          </a:prstGeom>
          <a:solidFill>
            <a:srgbClr val="F9DA55"/>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2400"/>
              <a:buFont typeface="Arial"/>
              <a:buNone/>
            </a:pPr>
            <a:endParaRPr sz="2400" dirty="0">
              <a:solidFill>
                <a:schemeClr val="dk1"/>
              </a:solidFill>
              <a:latin typeface="Arial"/>
              <a:ea typeface="Arial"/>
              <a:cs typeface="Arial"/>
              <a:sym typeface="Arial"/>
            </a:endParaRPr>
          </a:p>
        </p:txBody>
      </p:sp>
      <p:sp>
        <p:nvSpPr>
          <p:cNvPr id="13" name="Google Shape;166;p6">
            <a:extLst>
              <a:ext uri="{FF2B5EF4-FFF2-40B4-BE49-F238E27FC236}">
                <a16:creationId xmlns:a16="http://schemas.microsoft.com/office/drawing/2014/main" id="{052A0AF5-EE61-605E-4CDE-DEF44C9FCAE8}"/>
              </a:ext>
            </a:extLst>
          </p:cNvPr>
          <p:cNvSpPr/>
          <p:nvPr/>
        </p:nvSpPr>
        <p:spPr>
          <a:xfrm>
            <a:off x="3983771" y="3567190"/>
            <a:ext cx="6515100" cy="1029396"/>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p>
            <a:pPr marL="285750" marR="0" lvl="0" indent="-285750" algn="l" rtl="0">
              <a:spcBef>
                <a:spcPts val="0"/>
              </a:spcBef>
              <a:spcAft>
                <a:spcPts val="0"/>
              </a:spcAft>
              <a:buClr>
                <a:schemeClr val="dk1"/>
              </a:buClr>
              <a:buSzPts val="2400"/>
              <a:buFont typeface="Wingdings" panose="05000000000000000000" pitchFamily="2" charset="2"/>
              <a:buChar char="ü"/>
            </a:pPr>
            <a:r>
              <a:rPr lang="en-US" b="1" dirty="0">
                <a:solidFill>
                  <a:schemeClr val="dk1"/>
                </a:solidFill>
                <a:latin typeface="Times New Roman" panose="02020603050405020304" pitchFamily="18" charset="0"/>
                <a:ea typeface="Arial"/>
                <a:cs typeface="Times New Roman" panose="02020603050405020304" pitchFamily="18" charset="0"/>
                <a:sym typeface="Arial"/>
              </a:rPr>
              <a:t>The rules people develop as a result of cultural values and norms.</a:t>
            </a:r>
            <a:endParaRPr lang="en-US" sz="1400" dirty="0">
              <a:latin typeface="Times New Roman" panose="02020603050405020304" pitchFamily="18" charset="0"/>
              <a:cs typeface="Times New Roman" panose="02020603050405020304" pitchFamily="18" charset="0"/>
            </a:endParaRPr>
          </a:p>
        </p:txBody>
      </p:sp>
      <p:sp>
        <p:nvSpPr>
          <p:cNvPr id="14" name="Google Shape;167;p6">
            <a:extLst>
              <a:ext uri="{FF2B5EF4-FFF2-40B4-BE49-F238E27FC236}">
                <a16:creationId xmlns:a16="http://schemas.microsoft.com/office/drawing/2014/main" id="{A376F84B-3E99-38C8-5B73-BA050653F820}"/>
              </a:ext>
            </a:extLst>
          </p:cNvPr>
          <p:cNvSpPr txBox="1"/>
          <p:nvPr/>
        </p:nvSpPr>
        <p:spPr>
          <a:xfrm>
            <a:off x="953311" y="5359400"/>
            <a:ext cx="10009761" cy="461624"/>
          </a:xfrm>
          <a:prstGeom prst="rect">
            <a:avLst/>
          </a:prstGeom>
          <a:solidFill>
            <a:schemeClr val="accent2">
              <a:lumMod val="20000"/>
              <a:lumOff val="80000"/>
            </a:schemeClr>
          </a:solid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000"/>
              <a:buFont typeface="Arial"/>
              <a:buNone/>
            </a:pPr>
            <a:r>
              <a:rPr lang="en-US" sz="2400" b="1" dirty="0">
                <a:solidFill>
                  <a:srgbClr val="C00000"/>
                </a:solidFill>
                <a:latin typeface="Times New Roman" panose="02020603050405020304" pitchFamily="18" charset="0"/>
                <a:ea typeface="Arial"/>
                <a:cs typeface="Times New Roman" panose="02020603050405020304" pitchFamily="18" charset="0"/>
                <a:sym typeface="Arial"/>
              </a:rPr>
              <a:t>Morals involve “good” and “bad” as well as “deviant”  behaviors</a:t>
            </a:r>
            <a:endParaRPr sz="2000" dirty="0">
              <a:solidFill>
                <a:srgbClr val="C0000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CFAFFCE0-521E-F0DC-66EA-62D59EE2576E}"/>
              </a:ext>
            </a:extLst>
          </p:cNvPr>
          <p:cNvSpPr txBox="1"/>
          <p:nvPr/>
        </p:nvSpPr>
        <p:spPr>
          <a:xfrm>
            <a:off x="3865823" y="1433601"/>
            <a:ext cx="6515100" cy="873572"/>
          </a:xfrm>
          <a:prstGeom prst="rect">
            <a:avLst/>
          </a:prstGeom>
          <a:noFill/>
        </p:spPr>
        <p:txBody>
          <a:bodyPr wrap="square">
            <a:spAutoFit/>
          </a:bodyPr>
          <a:lstStyle/>
          <a:p>
            <a:pPr marL="285750" marR="0" lvl="0" indent="-285750" algn="l" rtl="0">
              <a:lnSpc>
                <a:spcPct val="150000"/>
              </a:lnSpc>
              <a:spcBef>
                <a:spcPts val="0"/>
              </a:spcBef>
              <a:spcAft>
                <a:spcPts val="0"/>
              </a:spcAft>
              <a:buClr>
                <a:schemeClr val="folHlink"/>
              </a:buClr>
              <a:buSzPts val="1600"/>
              <a:buFont typeface="Wingdings" panose="05000000000000000000" pitchFamily="2" charset="2"/>
              <a:buChar char="ü"/>
            </a:pPr>
            <a:r>
              <a:rPr lang="en-US" sz="1800" b="1" dirty="0">
                <a:solidFill>
                  <a:schemeClr val="dk1"/>
                </a:solidFill>
                <a:latin typeface="Times New Roman" panose="02020603050405020304" pitchFamily="18" charset="0"/>
                <a:ea typeface="Arial"/>
                <a:cs typeface="Times New Roman" panose="02020603050405020304" pitchFamily="18" charset="0"/>
                <a:sym typeface="Arial"/>
              </a:rPr>
              <a:t>The moral principles or values that generally govern the conduct of an individual.</a:t>
            </a:r>
            <a:endParaRPr lang="en-US" dirty="0">
              <a:latin typeface="Times New Roman" panose="02020603050405020304" pitchFamily="18"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D9AD1C32-AFA0-E71E-570A-81F52DF5FE01}"/>
              </a:ext>
            </a:extLst>
          </p:cNvPr>
          <p:cNvSpPr>
            <a:spLocks noGrp="1"/>
          </p:cNvSpPr>
          <p:nvPr>
            <p:ph type="sldNum" sz="quarter" idx="12"/>
          </p:nvPr>
        </p:nvSpPr>
        <p:spPr/>
        <p:txBody>
          <a:bodyPr/>
          <a:lstStyle/>
          <a:p>
            <a:fld id="{F7542ADD-394E-41F3-B704-951748884AEE}" type="slidenum">
              <a:rPr lang="en-US" smtClean="0"/>
              <a:t>9</a:t>
            </a:fld>
            <a:endParaRPr lang="en-US"/>
          </a:p>
        </p:txBody>
      </p:sp>
    </p:spTree>
    <p:custDataLst>
      <p:tags r:id="rId1"/>
    </p:custDataLst>
    <p:extLst>
      <p:ext uri="{BB962C8B-B14F-4D97-AF65-F5344CB8AC3E}">
        <p14:creationId xmlns:p14="http://schemas.microsoft.com/office/powerpoint/2010/main" val="1996692377"/>
      </p:ext>
    </p:extLst>
  </p:cSld>
  <p:clrMapOvr>
    <a:masterClrMapping/>
  </p:clrMapOvr>
  <mc:AlternateContent xmlns:mc="http://schemas.openxmlformats.org/markup-compatibility/2006" xmlns:p14="http://schemas.microsoft.com/office/powerpoint/2010/main">
    <mc:Choice Requires="p14">
      <p:transition spd="slow" p14:dur="2000" advTm="315897"/>
    </mc:Choice>
    <mc:Fallback xmlns="">
      <p:transition spd="slow" advTm="315897"/>
    </mc:Fallback>
  </mc:AlternateContent>
  <p:extLst>
    <p:ext uri="{3A86A75C-4F4B-4683-9AE1-C65F6400EC91}">
      <p14:laserTraceLst xmlns:p14="http://schemas.microsoft.com/office/powerpoint/2010/main">
        <p14:tracePtLst>
          <p14:tracePt t="17257" x="11895138" y="3008313"/>
          <p14:tracePt t="17263" x="11530013" y="2871788"/>
          <p14:tracePt t="17274" x="11044238" y="2701925"/>
          <p14:tracePt t="17291" x="10493375" y="2532063"/>
          <p14:tracePt t="17292" x="10374313" y="2498725"/>
          <p14:tracePt t="17308" x="9956800" y="2379663"/>
          <p14:tracePt t="17324" x="9694863" y="2260600"/>
          <p14:tracePt t="17325" x="9634538" y="2217738"/>
          <p14:tracePt t="17341" x="9464675" y="2098675"/>
          <p14:tracePt t="17358" x="9405938" y="2055813"/>
          <p14:tracePt t="17376" x="9345613" y="2014538"/>
          <p14:tracePt t="17380" x="9337675" y="2014538"/>
          <p14:tracePt t="17391" x="9312275" y="1997075"/>
          <p14:tracePt t="17407" x="9261475" y="1997075"/>
          <p14:tracePt t="17424" x="9142413" y="1997075"/>
          <p14:tracePt t="17426" x="9091613" y="1997075"/>
          <p14:tracePt t="17442" x="8828088" y="2022475"/>
          <p14:tracePt t="17458" x="8580438" y="2098675"/>
          <p14:tracePt t="17459" x="8478838" y="2133600"/>
          <p14:tracePt t="17474" x="8054975" y="2268538"/>
          <p14:tracePt t="17477" x="7951788" y="2303463"/>
          <p14:tracePt t="17492" x="7570788" y="2397125"/>
          <p14:tracePt t="17508" x="7323138" y="2455863"/>
          <p14:tracePt t="17509" x="7221538" y="2481263"/>
          <p14:tracePt t="17524" x="6932613" y="2541588"/>
          <p14:tracePt t="17525" x="6831013" y="2557463"/>
          <p14:tracePt t="17541" x="6405563" y="2651125"/>
          <p14:tracePt t="17558" x="5930900" y="2752725"/>
          <p14:tracePt t="17574" x="5446713" y="2871788"/>
          <p14:tracePt t="17576" x="5310188" y="2906713"/>
          <p14:tracePt t="17591" x="4851400" y="3033713"/>
          <p14:tracePt t="17608" x="4503738" y="3109913"/>
          <p14:tracePt t="17625" x="4341813" y="3109913"/>
          <p14:tracePt t="17627" x="4291013" y="3109913"/>
          <p14:tracePt t="17644" x="4111625" y="3109913"/>
          <p14:tracePt t="17658" x="3916363" y="3109913"/>
          <p14:tracePt t="17660" x="3840163" y="3109913"/>
          <p14:tracePt t="17675" x="3611563" y="3135313"/>
          <p14:tracePt t="17676" x="3467100" y="3160713"/>
          <p14:tracePt t="17693" x="3178175" y="3238500"/>
          <p14:tracePt t="17709" x="2955925" y="3297238"/>
          <p14:tracePt t="17711" x="2889250" y="3305175"/>
          <p14:tracePt t="17725" x="2760663" y="3314700"/>
          <p14:tracePt t="17726" x="2735263" y="3314700"/>
          <p14:tracePt t="17741" x="2684463" y="3289300"/>
          <p14:tracePt t="17757" x="2633663" y="3271838"/>
          <p14:tracePt t="17774" x="2590800" y="3238500"/>
          <p14:tracePt t="17776" x="2582863" y="3238500"/>
          <p14:tracePt t="17779" x="2557463" y="3211513"/>
          <p14:tracePt t="17791" x="2540000" y="3178175"/>
          <p14:tracePt t="17808" x="2489200" y="3076575"/>
          <p14:tracePt t="17824" x="2438400" y="2990850"/>
          <p14:tracePt t="17842" x="2387600" y="2922588"/>
          <p14:tracePt t="17859" x="2379663" y="2889250"/>
          <p14:tracePt t="17860" x="2379663" y="2881313"/>
          <p14:tracePt t="17875" x="2362200" y="2863850"/>
          <p14:tracePt t="17878" x="2362200" y="2855913"/>
          <p14:tracePt t="17881" x="2344738" y="2846388"/>
          <p14:tracePt t="17890" x="2344738" y="2830513"/>
          <p14:tracePt t="17893" x="2344738" y="2813050"/>
          <p14:tracePt t="17908" x="2344738" y="2727325"/>
          <p14:tracePt t="17925" x="2344738" y="2668588"/>
          <p14:tracePt t="17926" x="2344738" y="2651125"/>
          <p14:tracePt t="17941" x="2344738" y="2557463"/>
          <p14:tracePt t="17958" x="2352675" y="2498725"/>
          <p14:tracePt t="17974" x="2370138" y="2447925"/>
          <p14:tracePt t="17991" x="2405063" y="2397125"/>
          <p14:tracePt t="18008" x="2455863" y="2336800"/>
          <p14:tracePt t="18010" x="2463800" y="2319338"/>
          <p14:tracePt t="18024" x="2524125" y="2260600"/>
          <p14:tracePt t="18027" x="2540000" y="2235200"/>
          <p14:tracePt t="18041" x="2574925" y="2166938"/>
          <p14:tracePt t="18042" x="2590800" y="2149475"/>
          <p14:tracePt t="18058" x="2600325" y="2098675"/>
          <p14:tracePt t="18074" x="2608263" y="2082800"/>
          <p14:tracePt t="18091" x="2616200" y="2065338"/>
          <p14:tracePt t="18108" x="2616200" y="2055813"/>
          <p14:tracePt t="18751" x="2616200" y="2065338"/>
          <p14:tracePt t="18764" x="2616200" y="2073275"/>
          <p14:tracePt t="18767" x="2616200" y="2082800"/>
          <p14:tracePt t="18774" x="2616200" y="2098675"/>
          <p14:tracePt t="18791" x="2608263" y="2133600"/>
          <p14:tracePt t="18807" x="2600325" y="2184400"/>
          <p14:tracePt t="18824" x="2600325" y="2243138"/>
          <p14:tracePt t="18828" x="2590800" y="2268538"/>
          <p14:tracePt t="18831" x="2582863" y="2303463"/>
          <p14:tracePt t="18840" x="2582863" y="2354263"/>
          <p14:tracePt t="18843" x="2582863" y="2387600"/>
          <p14:tracePt t="18857" x="2582863" y="2532063"/>
          <p14:tracePt t="18858" x="2582863" y="2592388"/>
          <p14:tracePt t="18874" x="2582863" y="2744788"/>
          <p14:tracePt t="18876" x="2582863" y="2805113"/>
          <p14:tracePt t="18890" x="2582863" y="3033713"/>
          <p14:tracePt t="18892" x="2582863" y="3094038"/>
          <p14:tracePt t="18909" x="2582863" y="3340100"/>
          <p14:tracePt t="18924" x="2582863" y="3586163"/>
          <p14:tracePt t="18940" x="2574925" y="3773488"/>
          <p14:tracePt t="18942" x="2565400" y="3841750"/>
          <p14:tracePt t="18957" x="2540000" y="4037013"/>
          <p14:tracePt t="18974" x="2540000" y="4189413"/>
          <p14:tracePt t="18978" x="2540000" y="4224338"/>
          <p14:tracePt t="18982" x="2540000" y="4265613"/>
          <p14:tracePt t="18990" x="2540000" y="4283075"/>
          <p14:tracePt t="18992" x="2540000" y="4291013"/>
          <p14:tracePt t="19007" x="2540000" y="4308475"/>
          <p14:tracePt t="19009" x="2540000" y="4325938"/>
          <p14:tracePt t="19024" x="2540000" y="4341813"/>
          <p14:tracePt t="19041" x="2549525" y="4351338"/>
          <p14:tracePt t="19058" x="2549525" y="4359275"/>
          <p14:tracePt t="19074" x="2549525" y="4368800"/>
          <p14:tracePt t="19075" x="2549525" y="4384675"/>
          <p14:tracePt t="19090" x="2549525" y="4402138"/>
          <p14:tracePt t="19092" x="2549525" y="4410075"/>
          <p14:tracePt t="19108" x="2549525" y="4435475"/>
          <p14:tracePt t="19124" x="2549525" y="4460875"/>
          <p14:tracePt t="19125" x="2549525" y="4470400"/>
          <p14:tracePt t="19140" x="2549525" y="4513263"/>
          <p14:tracePt t="19142" x="2549525" y="4521200"/>
          <p14:tracePt t="19158" x="2549525" y="4579938"/>
          <p14:tracePt t="19161" x="2549525" y="4622800"/>
          <p14:tracePt t="19165" x="2549525" y="4630738"/>
          <p14:tracePt t="19175" x="2549525" y="4657725"/>
          <p14:tracePt t="19178" x="2549525" y="4673600"/>
          <p14:tracePt t="19182" x="2549525" y="4683125"/>
          <p14:tracePt t="19184" x="2549525" y="4691063"/>
          <p14:tracePt t="19191" x="2549525" y="4699000"/>
          <p14:tracePt t="19211" x="2549525" y="4716463"/>
          <p14:tracePt t="22303" x="2557463" y="4749800"/>
          <p14:tracePt t="22310" x="2590800" y="4775200"/>
          <p14:tracePt t="22322" x="2651125" y="4843463"/>
          <p14:tracePt t="22325" x="2668588" y="4852988"/>
          <p14:tracePt t="22339" x="2719388" y="4894263"/>
          <p14:tracePt t="22341" x="2735263" y="4911725"/>
          <p14:tracePt t="22355" x="2820988" y="4987925"/>
          <p14:tracePt t="22356" x="2854325" y="5005388"/>
          <p14:tracePt t="22372" x="3041650" y="5124450"/>
          <p14:tracePt t="22388" x="3194050" y="5226050"/>
          <p14:tracePt t="22389" x="3270250" y="5268913"/>
          <p14:tracePt t="22405" x="3475038" y="5413375"/>
          <p14:tracePt t="22406" x="3568700" y="5464175"/>
          <p14:tracePt t="22409" x="3652838" y="5524500"/>
          <p14:tracePt t="22411" x="3763963" y="5583238"/>
          <p14:tracePt t="22422" x="4060825" y="5778500"/>
          <p14:tracePt t="22438" x="4410075" y="5983288"/>
          <p14:tracePt t="22439" x="4537075" y="6024563"/>
          <p14:tracePt t="22454" x="5003800" y="6203950"/>
          <p14:tracePt t="22471" x="5624513" y="6407150"/>
          <p14:tracePt t="22488" x="6440488" y="6637338"/>
          <p14:tracePt t="22505" x="7112000" y="6824663"/>
          <p14:tracePt t="305226" x="12014200" y="4919663"/>
          <p14:tracePt t="305230" x="11860213" y="5030788"/>
          <p14:tracePt t="305241" x="11452225" y="5311775"/>
          <p14:tracePt t="305263" x="10815638" y="5727700"/>
          <p14:tracePt t="305264" x="10696575" y="5803900"/>
          <p14:tracePt t="305279" x="10204450" y="6102350"/>
          <p14:tracePt t="305297" x="9413875" y="6457950"/>
          <p14:tracePt t="305315" x="8615363" y="6713538"/>
          <p14:tracePt t="305317" x="8410575" y="6772275"/>
          <p14:tracePt t="305655" x="3992563" y="6824663"/>
          <p14:tracePt t="305663" x="3933825" y="6799263"/>
          <p14:tracePt t="305664" x="3873500" y="6789738"/>
          <p14:tracePt t="305679" x="3687763" y="6738938"/>
          <p14:tracePt t="305681" x="3586163" y="6713538"/>
          <p14:tracePt t="305696" x="3441700" y="6662738"/>
          <p14:tracePt t="305697" x="3389313" y="6637338"/>
          <p14:tracePt t="305713" x="3338513" y="6611938"/>
          <p14:tracePt t="305730" x="3297238" y="6586538"/>
          <p14:tracePt t="305731" x="3279775" y="6569075"/>
          <p14:tracePt t="305746" x="3262313" y="6551613"/>
          <p14:tracePt t="305763" x="3262313" y="6543675"/>
          <p14:tracePt t="305784" x="3262313" y="6518275"/>
          <p14:tracePt t="305795" x="3254375" y="6518275"/>
          <p14:tracePt t="305812" x="3254375" y="6492875"/>
          <p14:tracePt t="305829" x="3254375" y="6432550"/>
          <p14:tracePt t="305846" x="3262313" y="6365875"/>
          <p14:tracePt t="305863" x="3262313" y="6288088"/>
          <p14:tracePt t="305879" x="3262313" y="6246813"/>
          <p14:tracePt t="305880" x="3262313" y="6237288"/>
          <p14:tracePt t="305896" x="3262313" y="6203950"/>
          <p14:tracePt t="305913" x="3270250" y="6186488"/>
          <p14:tracePt t="305915" x="3270250" y="6178550"/>
          <p14:tracePt t="305938" x="3279775" y="6169025"/>
          <p14:tracePt t="305950" x="3287713" y="6161088"/>
          <p14:tracePt t="305970" x="3287713" y="6143625"/>
          <p14:tracePt t="305992" x="3287713" y="6127750"/>
          <p14:tracePt t="305996" x="3297238" y="6127750"/>
          <p14:tracePt t="306013" x="3322638" y="6102350"/>
          <p14:tracePt t="306031" x="3338513" y="6102350"/>
          <p14:tracePt t="306033" x="3355975" y="6092825"/>
          <p14:tracePt t="306048" x="3389313" y="6076950"/>
          <p14:tracePt t="306064" x="3432175" y="6059488"/>
          <p14:tracePt t="306079" x="3517900" y="6008688"/>
          <p14:tracePt t="306080" x="3533775" y="5991225"/>
          <p14:tracePt t="306096" x="3602038" y="5948363"/>
          <p14:tracePt t="306097" x="3619500" y="5948363"/>
          <p14:tracePt t="306113" x="3662363" y="5932488"/>
          <p14:tracePt t="306129" x="3670300" y="5932488"/>
          <p14:tracePt t="306131" x="3678238" y="5932488"/>
          <p14:tracePt t="306146" x="3687763" y="5932488"/>
          <p14:tracePt t="306163" x="3703638" y="5922963"/>
          <p14:tracePt t="306180" x="3746500" y="5915025"/>
          <p14:tracePt t="306182" x="3756025" y="5915025"/>
          <p14:tracePt t="306197" x="3797300" y="5905500"/>
          <p14:tracePt t="306213" x="3865563" y="5889625"/>
          <p14:tracePt t="306216" x="3883025" y="5889625"/>
          <p14:tracePt t="306229" x="3908425" y="5889625"/>
          <p14:tracePt t="306246" x="3925888" y="5889625"/>
          <p14:tracePt t="306247" x="3933825" y="5889625"/>
          <p14:tracePt t="306264" x="3959225" y="5880100"/>
          <p14:tracePt t="306280" x="3976688" y="5880100"/>
          <p14:tracePt t="306281" x="3984625" y="5880100"/>
          <p14:tracePt t="306297" x="4035425" y="5880100"/>
          <p14:tracePt t="306299" x="4044950" y="5880100"/>
          <p14:tracePt t="306314" x="4095750" y="5880100"/>
          <p14:tracePt t="306330" x="4146550" y="5897563"/>
          <p14:tracePt t="306333" x="4171950" y="5897563"/>
          <p14:tracePt t="306335" x="4179888" y="5905500"/>
          <p14:tracePt t="306346" x="4222750" y="5905500"/>
          <p14:tracePt t="306347" x="4230688" y="5915025"/>
          <p14:tracePt t="306362" x="4291013" y="5922963"/>
          <p14:tracePt t="306379" x="4349750" y="5932488"/>
          <p14:tracePt t="306382" x="4367213" y="5940425"/>
          <p14:tracePt t="306396" x="4400550" y="5940425"/>
          <p14:tracePt t="306413" x="4425950" y="5948363"/>
          <p14:tracePt t="306416" x="4435475" y="5948363"/>
          <p14:tracePt t="306430" x="4451350" y="5948363"/>
          <p14:tracePt t="306446" x="4460875" y="5948363"/>
          <p14:tracePt t="306448" x="4468813" y="5948363"/>
          <p14:tracePt t="306462" x="4486275" y="5957888"/>
          <p14:tracePt t="306479" x="4503738" y="5965825"/>
          <p14:tracePt t="306481" x="4511675" y="5973763"/>
          <p14:tracePt t="306498" x="4529138" y="5983288"/>
          <p14:tracePt t="306519" x="4537075" y="5983288"/>
          <p14:tracePt t="306530" x="4545013" y="5991225"/>
          <p14:tracePt t="311190" x="4554538" y="5991225"/>
          <p14:tracePt t="311199" x="4579938" y="5991225"/>
          <p14:tracePt t="311210" x="4595813" y="5991225"/>
          <p14:tracePt t="311226" x="4613275" y="5991225"/>
          <p14:tracePt t="311243" x="4630738" y="5991225"/>
          <p14:tracePt t="311244" x="4638675" y="5991225"/>
          <p14:tracePt t="311259" x="4656138" y="5983288"/>
          <p14:tracePt t="311276" x="4664075" y="5983288"/>
          <p14:tracePt t="311277" x="4673600" y="5973763"/>
          <p14:tracePt t="311293" x="4706938" y="5973763"/>
          <p14:tracePt t="311295" x="4714875" y="5973763"/>
          <p14:tracePt t="311310" x="4757738" y="5957888"/>
          <p14:tracePt t="311311" x="4783138" y="5948363"/>
          <p14:tracePt t="311326" x="4833938" y="5940425"/>
          <p14:tracePt t="311328" x="4843463" y="5940425"/>
          <p14:tracePt t="311331" x="4859338" y="5940425"/>
          <p14:tracePt t="311343" x="4884738" y="5932488"/>
          <p14:tracePt t="311346" x="4894263" y="5932488"/>
          <p14:tracePt t="311359" x="4919663" y="5932488"/>
          <p14:tracePt t="311360" x="4927600" y="5932488"/>
          <p14:tracePt t="311376" x="4953000" y="5932488"/>
          <p14:tracePt t="311377" x="4962525" y="5932488"/>
          <p14:tracePt t="311393" x="4987925" y="5932488"/>
          <p14:tracePt t="311409" x="5003800" y="5932488"/>
          <p14:tracePt t="311412" x="5013325" y="5932488"/>
          <p14:tracePt t="311426" x="5029200" y="5932488"/>
          <p14:tracePt t="311444" x="5064125" y="5932488"/>
          <p14:tracePt t="311445" x="5072063" y="5932488"/>
          <p14:tracePt t="311460" x="5097463" y="5932488"/>
          <p14:tracePt t="311462" x="5114925" y="5932488"/>
          <p14:tracePt t="311476" x="5132388" y="5932488"/>
          <p14:tracePt t="311478" x="5140325" y="5932488"/>
          <p14:tracePt t="311494" x="5148263" y="5932488"/>
          <p14:tracePt t="311495" x="5157788" y="5932488"/>
          <p14:tracePt t="311510" x="5173663" y="5932488"/>
          <p14:tracePt t="311526" x="5191125" y="5932488"/>
          <p14:tracePt t="311542" x="5199063" y="5932488"/>
          <p14:tracePt t="311559" x="5224463" y="5932488"/>
          <p14:tracePt t="311560" x="5241925" y="5932488"/>
          <p14:tracePt t="311577" x="5249863" y="5932488"/>
          <p14:tracePt t="311594" x="5259388" y="5932488"/>
          <p14:tracePt t="311621" x="5267325" y="5932488"/>
          <p14:tracePt t="311636" x="5276850" y="5932488"/>
          <p14:tracePt t="311663" x="5284788" y="5932488"/>
          <p14:tracePt t="311680" x="5302250" y="5932488"/>
          <p14:tracePt t="311722" x="5318125" y="5932488"/>
          <p14:tracePt t="311749" x="5335588" y="5932488"/>
          <p14:tracePt t="311756" x="5343525" y="5932488"/>
          <p14:tracePt t="311761" x="5353050" y="5932488"/>
          <p14:tracePt t="311778" x="5378450" y="5932488"/>
          <p14:tracePt t="311781" x="5411788" y="5932488"/>
          <p14:tracePt t="311784" x="5421313" y="5932488"/>
          <p14:tracePt t="311793" x="5446713" y="5932488"/>
          <p14:tracePt t="311810" x="5497513" y="5932488"/>
          <p14:tracePt t="311813" x="5505450" y="5940425"/>
          <p14:tracePt t="311816" x="5522913" y="5940425"/>
          <p14:tracePt t="311826" x="5538788" y="5940425"/>
          <p14:tracePt t="311843" x="5548313" y="5940425"/>
          <p14:tracePt t="311860" x="5565775" y="5940425"/>
          <p14:tracePt t="311864" x="5573713" y="5940425"/>
          <p14:tracePt t="311876" x="5581650" y="5940425"/>
          <p14:tracePt t="311894" x="5591175" y="5940425"/>
          <p14:tracePt t="311923" x="5599113" y="5940425"/>
          <p14:tracePt t="311938" x="5607050" y="5940425"/>
          <p14:tracePt t="311958" x="5624513" y="5940425"/>
          <p14:tracePt t="311984" x="5641975" y="5940425"/>
          <p14:tracePt t="311999" x="5657850" y="5940425"/>
          <p14:tracePt t="312007" x="5667375" y="5940425"/>
          <p14:tracePt t="312012" x="5675313" y="5940425"/>
          <p14:tracePt t="312026" x="5700713" y="5948363"/>
          <p14:tracePt t="312043" x="5743575" y="5948363"/>
          <p14:tracePt t="312060" x="5768975" y="5948363"/>
          <p14:tracePt t="312062" x="5786438" y="5948363"/>
          <p14:tracePt t="312077" x="5794375" y="5948363"/>
          <p14:tracePt t="312080" x="5811838" y="5948363"/>
          <p14:tracePt t="312094" x="5837238" y="5948363"/>
          <p14:tracePt t="312109" x="5853113" y="5948363"/>
          <p14:tracePt t="312126" x="5870575" y="5948363"/>
          <p14:tracePt t="312143" x="5905500" y="5948363"/>
          <p14:tracePt t="312160" x="5989638" y="5940425"/>
          <p14:tracePt t="312162" x="6015038" y="5940425"/>
          <p14:tracePt t="312165" x="6032500" y="5940425"/>
          <p14:tracePt t="312176" x="6083300" y="5940425"/>
          <p14:tracePt t="312176" x="6108700" y="5940425"/>
          <p14:tracePt t="312192" x="6210300" y="5940425"/>
          <p14:tracePt t="312208" x="6303963" y="5940425"/>
          <p14:tracePt t="312225" x="6389688" y="5940425"/>
          <p14:tracePt t="312228" x="6415088" y="5940425"/>
          <p14:tracePt t="312242" x="6465888" y="5940425"/>
          <p14:tracePt t="312259" x="6483350" y="5940425"/>
          <p14:tracePt t="312276" x="6499225" y="5940425"/>
          <p14:tracePt t="312314" x="6516688" y="5940425"/>
          <p14:tracePt t="312413" x="6524625" y="5940425"/>
          <p14:tracePt t="312422" x="6542088" y="5940425"/>
          <p14:tracePt t="312429" x="6550025" y="5940425"/>
          <p14:tracePt t="312444" x="6575425" y="5940425"/>
          <p14:tracePt t="312463" x="6592888" y="5940425"/>
          <p14:tracePt t="312479" x="6610350" y="5940425"/>
          <p14:tracePt t="312492" x="6626225" y="5940425"/>
          <p14:tracePt t="312493" x="6635750" y="5940425"/>
          <p14:tracePt t="312509" x="6694488" y="5940425"/>
          <p14:tracePt t="312525" x="6737350" y="5948363"/>
          <p14:tracePt t="312526" x="6754813" y="5957888"/>
          <p14:tracePt t="312542" x="6797675" y="5965825"/>
          <p14:tracePt t="312543" x="6805613" y="5965825"/>
          <p14:tracePt t="312558" x="6848475" y="5983288"/>
          <p14:tracePt t="312576" x="6856413" y="5983288"/>
          <p14:tracePt t="312577" x="6864350" y="5983288"/>
          <p14:tracePt t="312609" x="6873875" y="5983288"/>
          <p14:tracePt t="312617" x="6881813" y="5983288"/>
          <p14:tracePt t="312628" x="6907213" y="5983288"/>
          <p14:tracePt t="312642" x="6950075" y="5983288"/>
          <p14:tracePt t="312644" x="6975475" y="5983288"/>
          <p14:tracePt t="312659" x="7069138" y="5983288"/>
          <p14:tracePt t="312675" x="7137400" y="5983288"/>
          <p14:tracePt t="312692" x="7178675" y="5983288"/>
          <p14:tracePt t="312693" x="7196138" y="5983288"/>
          <p14:tracePt t="312709" x="7221538" y="5991225"/>
          <p14:tracePt t="312726" x="7229475" y="5991225"/>
          <p14:tracePt t="312744" x="7239000" y="5991225"/>
          <p14:tracePt t="313056" x="7256463" y="5991225"/>
          <p14:tracePt t="313075" x="7272338" y="5991225"/>
          <p14:tracePt t="313086" x="7289800" y="5991225"/>
          <p14:tracePt t="313093" x="7297738" y="5991225"/>
          <p14:tracePt t="313109" x="7323138" y="5991225"/>
          <p14:tracePt t="313125" x="7366000" y="5973763"/>
          <p14:tracePt t="313142" x="7442200" y="5957888"/>
          <p14:tracePt t="313144" x="7459663" y="5957888"/>
          <p14:tracePt t="313158" x="7518400" y="5948363"/>
          <p14:tracePt t="313159" x="7545388" y="5940425"/>
          <p14:tracePt t="313175" x="7612063" y="5915025"/>
          <p14:tracePt t="313175" x="7637463" y="5905500"/>
          <p14:tracePt t="313191" x="7756525" y="5889625"/>
          <p14:tracePt t="313194" x="7850188" y="5880100"/>
          <p14:tracePt t="313208" x="7977188" y="5880100"/>
          <p14:tracePt t="313209" x="8037513" y="5880100"/>
          <p14:tracePt t="313225" x="8156575" y="5864225"/>
          <p14:tracePt t="313226" x="8199438" y="5864225"/>
          <p14:tracePt t="313242" x="8359775" y="5864225"/>
          <p14:tracePt t="313243" x="8420100" y="5864225"/>
          <p14:tracePt t="313258" x="8648700" y="5864225"/>
          <p14:tracePt t="313275" x="8886825" y="5829300"/>
          <p14:tracePt t="313279" x="8963025" y="5813425"/>
          <p14:tracePt t="313292" x="9142413" y="5770563"/>
          <p14:tracePt t="313294" x="9201150" y="5770563"/>
          <p14:tracePt t="313297" x="9261475" y="5761038"/>
          <p14:tracePt t="313308" x="9396413" y="5710238"/>
          <p14:tracePt t="313325" x="9490075" y="5676900"/>
          <p14:tracePt t="313342" x="9558338" y="5668963"/>
          <p14:tracePt t="313344" x="9575800" y="5668963"/>
          <p14:tracePt t="313358" x="9591675" y="5651500"/>
          <p14:tracePt t="313359" x="9601200" y="5651500"/>
          <p14:tracePt t="313375" x="9652000" y="5641975"/>
          <p14:tracePt t="313376" x="9677400" y="5634038"/>
          <p14:tracePt t="313392" x="9796463" y="5616575"/>
          <p14:tracePt t="313393" x="9864725" y="5591175"/>
          <p14:tracePt t="313397" x="9931400" y="5583238"/>
          <p14:tracePt t="313397" x="10009188" y="5575300"/>
          <p14:tracePt t="313408" x="10179050" y="5549900"/>
          <p14:tracePt t="313409" x="10271125" y="5532438"/>
          <p14:tracePt t="313425" x="10526713" y="5472113"/>
          <p14:tracePt t="313426" x="10620375" y="5464175"/>
          <p14:tracePt t="313442" x="10883900" y="5395913"/>
          <p14:tracePt t="313443" x="10968038" y="5370513"/>
          <p14:tracePt t="313458" x="11223625" y="5294313"/>
          <p14:tracePt t="313476" x="11401425" y="5243513"/>
          <p14:tracePt t="313479" x="11436350" y="5235575"/>
          <p14:tracePt t="313492" x="11530013" y="5208588"/>
          <p14:tracePt t="313494" x="11563350" y="5200650"/>
          <p14:tracePt t="313508" x="11657013" y="5183188"/>
          <p14:tracePt t="313510" x="11690350" y="5175250"/>
          <p14:tracePt t="313513" x="11707813" y="5157788"/>
          <p14:tracePt t="313525" x="11801475" y="5116513"/>
          <p14:tracePt t="313529" x="11834813" y="5099050"/>
          <p14:tracePt t="313532" x="11869738" y="5081588"/>
          <p14:tracePt t="313541" x="11928475" y="5064125"/>
          <p14:tracePt t="313544" x="11945938" y="5056188"/>
          <p14:tracePt t="313558" x="12004675" y="5022850"/>
          <p14:tracePt t="313559" x="12014200" y="5022850"/>
          <p14:tracePt t="313575" x="12047538" y="4997450"/>
          <p14:tracePt t="313591" x="12047538" y="4987925"/>
          <p14:tracePt t="313592" x="12055475" y="4987925"/>
          <p14:tracePt t="313608" x="12098338" y="4962525"/>
          <p14:tracePt t="313609" x="12123738" y="494665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TextBox 4">
            <a:extLst>
              <a:ext uri="{FF2B5EF4-FFF2-40B4-BE49-F238E27FC236}">
                <a16:creationId xmlns:a16="http://schemas.microsoft.com/office/drawing/2014/main" id="{66790A94-B014-1600-2AD2-481D97506A4D}"/>
              </a:ext>
            </a:extLst>
          </p:cNvPr>
          <p:cNvSpPr txBox="1"/>
          <p:nvPr/>
        </p:nvSpPr>
        <p:spPr>
          <a:xfrm>
            <a:off x="3755959" y="326442"/>
            <a:ext cx="4133173" cy="490904"/>
          </a:xfrm>
          <a:prstGeom prst="rect">
            <a:avLst/>
          </a:prstGeom>
          <a:noFill/>
        </p:spPr>
        <p:txBody>
          <a:bodyPr wrap="square">
            <a:spAutoFit/>
          </a:bodyPr>
          <a:lstStyle/>
          <a:p>
            <a:pPr marL="0" marR="0" lvl="0" indent="0" algn="ctr" rtl="0">
              <a:lnSpc>
                <a:spcPct val="90000"/>
              </a:lnSpc>
              <a:spcBef>
                <a:spcPts val="0"/>
              </a:spcBef>
              <a:spcAft>
                <a:spcPts val="0"/>
              </a:spcAft>
              <a:buClr>
                <a:schemeClr val="lt1"/>
              </a:buClr>
              <a:buSzPts val="4800"/>
              <a:buFont typeface="Aharoni"/>
              <a:buNone/>
            </a:pPr>
            <a:r>
              <a:rPr lang="en-US" sz="2800" b="1" dirty="0">
                <a:latin typeface="Times New Roman" panose="02020603050405020304" pitchFamily="18" charset="0"/>
                <a:ea typeface="Aharoni"/>
                <a:cs typeface="Aharoni"/>
                <a:sym typeface="Aharoni"/>
              </a:rPr>
              <a:t>Ethical Decision Making</a:t>
            </a:r>
          </a:p>
        </p:txBody>
      </p:sp>
      <p:sp>
        <p:nvSpPr>
          <p:cNvPr id="2" name="Google Shape;182;p7">
            <a:extLst>
              <a:ext uri="{FF2B5EF4-FFF2-40B4-BE49-F238E27FC236}">
                <a16:creationId xmlns:a16="http://schemas.microsoft.com/office/drawing/2014/main" id="{1B5FA9A6-CCE5-41E8-A6B7-797105D20660}"/>
              </a:ext>
            </a:extLst>
          </p:cNvPr>
          <p:cNvSpPr/>
          <p:nvPr/>
        </p:nvSpPr>
        <p:spPr>
          <a:xfrm>
            <a:off x="1228588" y="2285335"/>
            <a:ext cx="3181546" cy="724343"/>
          </a:xfrm>
          <a:prstGeom prst="rect">
            <a:avLst/>
          </a:prstGeom>
          <a:solidFill>
            <a:schemeClr val="accent2">
              <a:lumMod val="20000"/>
              <a:lumOff val="80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Extent of Problems</a:t>
            </a:r>
            <a:endParaRPr sz="2000" dirty="0">
              <a:latin typeface="Times New Roman" panose="02020603050405020304" pitchFamily="18" charset="0"/>
              <a:cs typeface="Times New Roman" panose="02020603050405020304" pitchFamily="18" charset="0"/>
            </a:endParaRPr>
          </a:p>
        </p:txBody>
      </p:sp>
      <p:sp>
        <p:nvSpPr>
          <p:cNvPr id="14" name="Google Shape;183;p7">
            <a:extLst>
              <a:ext uri="{FF2B5EF4-FFF2-40B4-BE49-F238E27FC236}">
                <a16:creationId xmlns:a16="http://schemas.microsoft.com/office/drawing/2014/main" id="{6A7047BA-509B-4F6A-B6EF-924600E2FEB4}"/>
              </a:ext>
            </a:extLst>
          </p:cNvPr>
          <p:cNvSpPr/>
          <p:nvPr/>
        </p:nvSpPr>
        <p:spPr>
          <a:xfrm>
            <a:off x="1228588" y="3197471"/>
            <a:ext cx="3181546" cy="724343"/>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Top Management </a:t>
            </a:r>
            <a:br>
              <a:rPr lang="en-US" sz="2000" b="1" dirty="0">
                <a:solidFill>
                  <a:schemeClr val="dk1"/>
                </a:solidFill>
                <a:latin typeface="Times New Roman" panose="02020603050405020304" pitchFamily="18" charset="0"/>
                <a:ea typeface="Arial"/>
                <a:cs typeface="Times New Roman" panose="02020603050405020304" pitchFamily="18" charset="0"/>
                <a:sym typeface="Arial"/>
              </a:rPr>
            </a:br>
            <a:r>
              <a:rPr lang="en-US" sz="2000" b="1" dirty="0">
                <a:solidFill>
                  <a:schemeClr val="dk1"/>
                </a:solidFill>
                <a:latin typeface="Times New Roman" panose="02020603050405020304" pitchFamily="18" charset="0"/>
                <a:ea typeface="Arial"/>
                <a:cs typeface="Times New Roman" panose="02020603050405020304" pitchFamily="18" charset="0"/>
                <a:sym typeface="Arial"/>
              </a:rPr>
              <a:t>Actions</a:t>
            </a:r>
            <a:endParaRPr sz="2000" dirty="0">
              <a:latin typeface="Times New Roman" panose="02020603050405020304" pitchFamily="18" charset="0"/>
              <a:cs typeface="Times New Roman" panose="02020603050405020304" pitchFamily="18" charset="0"/>
            </a:endParaRPr>
          </a:p>
        </p:txBody>
      </p:sp>
      <p:sp>
        <p:nvSpPr>
          <p:cNvPr id="15" name="Google Shape;184;p7">
            <a:extLst>
              <a:ext uri="{FF2B5EF4-FFF2-40B4-BE49-F238E27FC236}">
                <a16:creationId xmlns:a16="http://schemas.microsoft.com/office/drawing/2014/main" id="{589379AB-C375-4A49-8EE4-B88DE7FFBEB2}"/>
              </a:ext>
            </a:extLst>
          </p:cNvPr>
          <p:cNvSpPr/>
          <p:nvPr/>
        </p:nvSpPr>
        <p:spPr>
          <a:xfrm>
            <a:off x="1228588" y="4109606"/>
            <a:ext cx="3181546" cy="724343"/>
          </a:xfrm>
          <a:prstGeom prst="rect">
            <a:avLst/>
          </a:prstGeom>
          <a:solidFill>
            <a:schemeClr val="accent2">
              <a:lumMod val="20000"/>
              <a:lumOff val="80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0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Potential Consequences</a:t>
            </a:r>
            <a:endParaRPr sz="2000" dirty="0">
              <a:latin typeface="Times New Roman" panose="02020603050405020304" pitchFamily="18" charset="0"/>
              <a:cs typeface="Times New Roman" panose="02020603050405020304" pitchFamily="18" charset="0"/>
            </a:endParaRPr>
          </a:p>
        </p:txBody>
      </p:sp>
      <p:sp>
        <p:nvSpPr>
          <p:cNvPr id="16" name="Google Shape;185;p7">
            <a:extLst>
              <a:ext uri="{FF2B5EF4-FFF2-40B4-BE49-F238E27FC236}">
                <a16:creationId xmlns:a16="http://schemas.microsoft.com/office/drawing/2014/main" id="{2F51FC9B-EE30-4773-A3C6-200E497400DA}"/>
              </a:ext>
            </a:extLst>
          </p:cNvPr>
          <p:cNvSpPr/>
          <p:nvPr/>
        </p:nvSpPr>
        <p:spPr>
          <a:xfrm>
            <a:off x="1228588" y="5021742"/>
            <a:ext cx="3181546" cy="724343"/>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Social Consensus</a:t>
            </a:r>
            <a:endParaRPr sz="2000" dirty="0">
              <a:latin typeface="Times New Roman" panose="02020603050405020304" pitchFamily="18" charset="0"/>
              <a:cs typeface="Times New Roman" panose="02020603050405020304" pitchFamily="18" charset="0"/>
            </a:endParaRPr>
          </a:p>
        </p:txBody>
      </p:sp>
      <p:sp>
        <p:nvSpPr>
          <p:cNvPr id="17" name="Google Shape;186;p7">
            <a:extLst>
              <a:ext uri="{FF2B5EF4-FFF2-40B4-BE49-F238E27FC236}">
                <a16:creationId xmlns:a16="http://schemas.microsoft.com/office/drawing/2014/main" id="{15977366-30CA-48E7-938E-0DE6799D5167}"/>
              </a:ext>
            </a:extLst>
          </p:cNvPr>
          <p:cNvSpPr/>
          <p:nvPr/>
        </p:nvSpPr>
        <p:spPr>
          <a:xfrm>
            <a:off x="6899212" y="2285335"/>
            <a:ext cx="3181546" cy="724343"/>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Probability of Harm</a:t>
            </a:r>
            <a:endParaRPr sz="2000" dirty="0">
              <a:latin typeface="Times New Roman" panose="02020603050405020304" pitchFamily="18" charset="0"/>
              <a:cs typeface="Times New Roman" panose="02020603050405020304" pitchFamily="18" charset="0"/>
            </a:endParaRPr>
          </a:p>
        </p:txBody>
      </p:sp>
      <p:sp>
        <p:nvSpPr>
          <p:cNvPr id="18" name="Google Shape;187;p7">
            <a:extLst>
              <a:ext uri="{FF2B5EF4-FFF2-40B4-BE49-F238E27FC236}">
                <a16:creationId xmlns:a16="http://schemas.microsoft.com/office/drawing/2014/main" id="{B72411CC-8B78-4D4E-894B-C56502ECE6C4}"/>
              </a:ext>
            </a:extLst>
          </p:cNvPr>
          <p:cNvSpPr/>
          <p:nvPr/>
        </p:nvSpPr>
        <p:spPr>
          <a:xfrm>
            <a:off x="6899212" y="3197471"/>
            <a:ext cx="3181546" cy="724343"/>
          </a:xfrm>
          <a:prstGeom prst="rect">
            <a:avLst/>
          </a:prstGeom>
          <a:solidFill>
            <a:schemeClr val="accent2">
              <a:lumMod val="20000"/>
              <a:lumOff val="80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Time Until</a:t>
            </a:r>
            <a:endParaRPr sz="20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Consequences</a:t>
            </a:r>
            <a:endParaRPr sz="2000" dirty="0">
              <a:latin typeface="Times New Roman" panose="02020603050405020304" pitchFamily="18" charset="0"/>
              <a:cs typeface="Times New Roman" panose="02020603050405020304" pitchFamily="18" charset="0"/>
            </a:endParaRPr>
          </a:p>
        </p:txBody>
      </p:sp>
      <p:sp>
        <p:nvSpPr>
          <p:cNvPr id="19" name="Google Shape;188;p7">
            <a:extLst>
              <a:ext uri="{FF2B5EF4-FFF2-40B4-BE49-F238E27FC236}">
                <a16:creationId xmlns:a16="http://schemas.microsoft.com/office/drawing/2014/main" id="{063B8785-DBFF-43F8-98C5-B404507365C9}"/>
              </a:ext>
            </a:extLst>
          </p:cNvPr>
          <p:cNvSpPr/>
          <p:nvPr/>
        </p:nvSpPr>
        <p:spPr>
          <a:xfrm>
            <a:off x="6899212" y="4109606"/>
            <a:ext cx="3181546" cy="724343"/>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Number Affected</a:t>
            </a:r>
            <a:endParaRPr sz="2000" dirty="0">
              <a:latin typeface="Times New Roman" panose="02020603050405020304" pitchFamily="18" charset="0"/>
              <a:cs typeface="Times New Roman" panose="02020603050405020304" pitchFamily="18" charset="0"/>
            </a:endParaRPr>
          </a:p>
        </p:txBody>
      </p:sp>
      <p:sp>
        <p:nvSpPr>
          <p:cNvPr id="9" name="Google Shape;180;p7">
            <a:extLst>
              <a:ext uri="{FF2B5EF4-FFF2-40B4-BE49-F238E27FC236}">
                <a16:creationId xmlns:a16="http://schemas.microsoft.com/office/drawing/2014/main" id="{5DC628C4-AAD7-4B9B-BA36-068F364CBE55}"/>
              </a:ext>
            </a:extLst>
          </p:cNvPr>
          <p:cNvSpPr/>
          <p:nvPr/>
        </p:nvSpPr>
        <p:spPr>
          <a:xfrm>
            <a:off x="830546" y="1361124"/>
            <a:ext cx="10000033" cy="685800"/>
          </a:xfrm>
          <a:prstGeom prst="rect">
            <a:avLst/>
          </a:prstGeom>
          <a:solidFill>
            <a:schemeClr val="accent6">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200"/>
              <a:buFont typeface="Arial"/>
              <a:buNone/>
            </a:pPr>
            <a:r>
              <a:rPr lang="en-US" sz="2400" b="1" dirty="0">
                <a:solidFill>
                  <a:schemeClr val="accent4">
                    <a:lumMod val="20000"/>
                    <a:lumOff val="80000"/>
                  </a:schemeClr>
                </a:solidFill>
                <a:latin typeface="Times New Roman" panose="02020603050405020304" pitchFamily="18" charset="0"/>
                <a:ea typeface="Arial Black"/>
                <a:cs typeface="Times New Roman" panose="02020603050405020304" pitchFamily="18" charset="0"/>
                <a:sym typeface="Arial Black"/>
              </a:rPr>
              <a:t>Influential Factors</a:t>
            </a:r>
            <a:endParaRPr sz="1400" b="1" dirty="0">
              <a:solidFill>
                <a:schemeClr val="accent4">
                  <a:lumMod val="20000"/>
                  <a:lumOff val="80000"/>
                </a:schemeClr>
              </a:solidFill>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CDB751D-B07F-EEDA-26F6-AFB86B3443A0}"/>
              </a:ext>
            </a:extLst>
          </p:cNvPr>
          <p:cNvSpPr>
            <a:spLocks noGrp="1"/>
          </p:cNvSpPr>
          <p:nvPr>
            <p:ph type="sldNum" sz="quarter" idx="12"/>
          </p:nvPr>
        </p:nvSpPr>
        <p:spPr/>
        <p:txBody>
          <a:bodyPr/>
          <a:lstStyle/>
          <a:p>
            <a:fld id="{F7542ADD-394E-41F3-B704-951748884AEE}" type="slidenum">
              <a:rPr lang="en-US" smtClean="0"/>
              <a:t>10</a:t>
            </a:fld>
            <a:endParaRPr lang="en-US"/>
          </a:p>
        </p:txBody>
      </p:sp>
    </p:spTree>
    <p:custDataLst>
      <p:tags r:id="rId1"/>
    </p:custDataLst>
    <p:extLst>
      <p:ext uri="{BB962C8B-B14F-4D97-AF65-F5344CB8AC3E}">
        <p14:creationId xmlns:p14="http://schemas.microsoft.com/office/powerpoint/2010/main" val="572748606"/>
      </p:ext>
    </p:extLst>
  </p:cSld>
  <p:clrMapOvr>
    <a:masterClrMapping/>
  </p:clrMapOvr>
  <mc:AlternateContent xmlns:mc="http://schemas.openxmlformats.org/markup-compatibility/2006" xmlns:p14="http://schemas.microsoft.com/office/powerpoint/2010/main">
    <mc:Choice Requires="p14">
      <p:transition spd="slow" p14:dur="2000" advTm="125464"/>
    </mc:Choice>
    <mc:Fallback xmlns="">
      <p:transition spd="slow" advTm="125464"/>
    </mc:Fallback>
  </mc:AlternateContent>
  <p:extLst>
    <p:ext uri="{3A86A75C-4F4B-4683-9AE1-C65F6400EC91}">
      <p14:laserTraceLst xmlns:p14="http://schemas.microsoft.com/office/powerpoint/2010/main">
        <p14:tracePtLst>
          <p14:tracePt t="11292" x="11971338" y="4138613"/>
          <p14:tracePt t="11293" x="11903075" y="4138613"/>
          <p14:tracePt t="11297" x="11809413" y="4138613"/>
          <p14:tracePt t="11304" x="11657013" y="4138613"/>
          <p14:tracePt t="11320" x="11452225" y="4138613"/>
          <p14:tracePt t="11336" x="11215688" y="4138613"/>
          <p14:tracePt t="11337" x="11137900" y="4138613"/>
          <p14:tracePt t="11353" x="10866438" y="4121150"/>
          <p14:tracePt t="11370" x="10585450" y="4105275"/>
          <p14:tracePt t="11386" x="10331450" y="4095750"/>
          <p14:tracePt t="11389" x="10271125" y="4095750"/>
          <p14:tracePt t="11403" x="10085388" y="4095750"/>
          <p14:tracePt t="11404" x="10025063" y="4095750"/>
          <p14:tracePt t="11420" x="9761538" y="4062413"/>
          <p14:tracePt t="11437" x="9472613" y="4002088"/>
          <p14:tracePt t="11439" x="9396413" y="3986213"/>
          <p14:tracePt t="11455" x="9099550" y="3917950"/>
          <p14:tracePt t="11471" x="8878888" y="3857625"/>
          <p14:tracePt t="11472" x="8818563" y="3841750"/>
          <p14:tracePt t="11475" x="8759825" y="3832225"/>
          <p14:tracePt t="11486" x="8632825" y="3790950"/>
          <p14:tracePt t="11487" x="8572500" y="3781425"/>
          <p14:tracePt t="11503" x="8377238" y="3722688"/>
          <p14:tracePt t="11520" x="8131175" y="3654425"/>
          <p14:tracePt t="11522" x="8054975" y="3636963"/>
          <p14:tracePt t="11537" x="7875588" y="3586163"/>
          <p14:tracePt t="11538" x="7816850" y="3578225"/>
          <p14:tracePt t="11553" x="7629525" y="3475038"/>
          <p14:tracePt t="11570" x="7459663" y="3365500"/>
          <p14:tracePt t="11587" x="7256463" y="3279775"/>
          <p14:tracePt t="11589" x="7229475" y="3254375"/>
          <p14:tracePt t="11604" x="7137400" y="3221038"/>
          <p14:tracePt t="11620" x="7077075" y="3211513"/>
          <p14:tracePt t="11637" x="7034213" y="3203575"/>
          <p14:tracePt t="11654" x="7008813" y="3195638"/>
          <p14:tracePt t="11657" x="7008813" y="3186113"/>
          <p14:tracePt t="11670" x="7000875" y="3186113"/>
          <p14:tracePt t="11692" x="6992938" y="3186113"/>
          <p14:tracePt t="11705" x="6983413" y="3186113"/>
          <p14:tracePt t="11721" x="6975475" y="3186113"/>
          <p14:tracePt t="11723" x="6967538" y="3186113"/>
          <p14:tracePt t="11737" x="6958013" y="3186113"/>
          <p14:tracePt t="11754" x="6942138" y="3186113"/>
          <p14:tracePt t="11758" x="6924675" y="3195638"/>
          <p14:tracePt t="11760" x="6915150" y="3203575"/>
          <p14:tracePt t="11770" x="6907213" y="3203575"/>
          <p14:tracePt t="11773" x="6899275" y="3211513"/>
          <p14:tracePt t="11786" x="6881813" y="3221038"/>
          <p14:tracePt t="11803" x="6864350" y="3228975"/>
          <p14:tracePt t="11820" x="6864350" y="3246438"/>
          <p14:tracePt t="11837" x="6864350" y="3279775"/>
          <p14:tracePt t="11840" x="6864350" y="3297238"/>
          <p14:tracePt t="11856" x="6864350" y="3340100"/>
          <p14:tracePt t="11859" x="6864350" y="3365500"/>
          <p14:tracePt t="11870" x="6864350" y="3390900"/>
          <p14:tracePt t="11872" x="6864350" y="3416300"/>
          <p14:tracePt t="11886" x="6864350" y="3484563"/>
          <p14:tracePt t="11888" x="6864350" y="3509963"/>
          <p14:tracePt t="11904" x="6873875" y="3535363"/>
          <p14:tracePt t="11907" x="6907213" y="3578225"/>
          <p14:tracePt t="11920" x="7085013" y="3722688"/>
          <p14:tracePt t="11936" x="7272338" y="3832225"/>
          <p14:tracePt t="11937" x="7323138" y="3875088"/>
          <p14:tracePt t="11952" x="7596188" y="4027488"/>
          <p14:tracePt t="11969" x="7893050" y="4105275"/>
          <p14:tracePt t="11986" x="8139113" y="4121150"/>
          <p14:tracePt t="12003" x="8266113" y="4121150"/>
          <p14:tracePt t="12004" x="8291513" y="4121150"/>
          <p14:tracePt t="12019" x="8326438" y="4121150"/>
          <p14:tracePt t="12036" x="8359775" y="4121150"/>
          <p14:tracePt t="12053" x="8369300" y="4113213"/>
          <p14:tracePt t="12055" x="8369300" y="4105275"/>
          <p14:tracePt t="12071" x="8385175" y="4087813"/>
          <p14:tracePt t="12072" x="8394700" y="4079875"/>
          <p14:tracePt t="12087" x="8402638" y="4037013"/>
          <p14:tracePt t="12103" x="8428038" y="3976688"/>
          <p14:tracePt t="12105" x="8428038" y="3951288"/>
          <p14:tracePt t="12120" x="8445500" y="3857625"/>
          <p14:tracePt t="12136" x="8453438" y="3798888"/>
          <p14:tracePt t="12137" x="8462963" y="3790950"/>
          <p14:tracePt t="12152" x="8470900" y="3722688"/>
          <p14:tracePt t="12169" x="8470900" y="3646488"/>
          <p14:tracePt t="12186" x="8462963" y="3543300"/>
          <p14:tracePt t="12203" x="8445500" y="3492500"/>
          <p14:tracePt t="12205" x="8445500" y="3475038"/>
          <p14:tracePt t="12220" x="8420100" y="3416300"/>
          <p14:tracePt t="12236" x="8369300" y="3373438"/>
          <p14:tracePt t="12253" x="8326438" y="3322638"/>
          <p14:tracePt t="12255" x="8318500" y="3314700"/>
          <p14:tracePt t="12270" x="8275638" y="3279775"/>
          <p14:tracePt t="12286" x="8224838" y="3254375"/>
          <p14:tracePt t="12303" x="8181975" y="3246438"/>
          <p14:tracePt t="12305" x="8156575" y="3246438"/>
          <p14:tracePt t="12320" x="8062913" y="3246438"/>
          <p14:tracePt t="12324" x="8045450" y="3246438"/>
          <p14:tracePt t="12326" x="8029575" y="3246438"/>
          <p14:tracePt t="12336" x="8004175" y="3246438"/>
          <p14:tracePt t="12337" x="7994650" y="3246438"/>
          <p14:tracePt t="12353" x="7961313" y="3254375"/>
          <p14:tracePt t="12354" x="7951788" y="3254375"/>
          <p14:tracePt t="12369" x="7893050" y="3289300"/>
          <p14:tracePt t="12386" x="7791450" y="3330575"/>
          <p14:tracePt t="12389" x="7781925" y="3348038"/>
          <p14:tracePt t="12403" x="7715250" y="3390900"/>
          <p14:tracePt t="12405" x="7705725" y="3398838"/>
          <p14:tracePt t="12421" x="7654925" y="3424238"/>
          <p14:tracePt t="12436" x="7621588" y="3449638"/>
          <p14:tracePt t="12453" x="7596188" y="3467100"/>
          <p14:tracePt t="12471" x="7570788" y="3492500"/>
          <p14:tracePt t="12486" x="7553325" y="3509963"/>
          <p14:tracePt t="12487" x="7545388" y="3517900"/>
          <p14:tracePt t="12503" x="7535863" y="3535363"/>
          <p14:tracePt t="12505" x="7527925" y="3543300"/>
          <p14:tracePt t="12508" x="7527925" y="3552825"/>
          <p14:tracePt t="12519" x="7527925" y="3568700"/>
          <p14:tracePt t="12536" x="7518400" y="3586163"/>
          <p14:tracePt t="12537" x="7518400" y="3594100"/>
          <p14:tracePt t="12623" x="7518400" y="3603625"/>
          <p14:tracePt t="12643" x="7518400" y="3611563"/>
          <p14:tracePt t="12660" x="7527925" y="3611563"/>
          <p14:tracePt t="12670" x="7535863" y="3611563"/>
          <p14:tracePt t="12674" x="7545388" y="3611563"/>
          <p14:tracePt t="12686" x="7553325" y="3619500"/>
          <p14:tracePt t="12703" x="7553325" y="3629025"/>
          <p14:tracePt t="12704" x="7561263" y="3636963"/>
          <p14:tracePt t="12755" x="7578725" y="3636963"/>
          <p14:tracePt t="12827" x="7596188" y="3646488"/>
          <p14:tracePt t="12925" x="7604125" y="3646488"/>
          <p14:tracePt t="17737" x="7629525" y="3629025"/>
          <p14:tracePt t="17742" x="7662863" y="3603625"/>
          <p14:tracePt t="17745" x="7688263" y="3586163"/>
          <p14:tracePt t="17751" x="7740650" y="3527425"/>
          <p14:tracePt t="17766" x="7824788" y="3330575"/>
          <p14:tracePt t="17769" x="7832725" y="3279775"/>
          <p14:tracePt t="17782" x="7875588" y="3119438"/>
          <p14:tracePt t="17785" x="7885113" y="3059113"/>
          <p14:tracePt t="17799" x="7926388" y="2906713"/>
          <p14:tracePt t="17800" x="7926388" y="2871788"/>
          <p14:tracePt t="17816" x="7926388" y="2744788"/>
          <p14:tracePt t="17832" x="7926388" y="2651125"/>
          <p14:tracePt t="17833" x="7926388" y="2625725"/>
          <p14:tracePt t="17849" x="7926388" y="2438400"/>
          <p14:tracePt t="17866" x="7885113" y="2209800"/>
          <p14:tracePt t="17867" x="7875588" y="2149475"/>
          <p14:tracePt t="17883" x="7832725" y="1946275"/>
          <p14:tracePt t="17884" x="7824788" y="1860550"/>
          <p14:tracePt t="17899" x="7756525" y="1538288"/>
          <p14:tracePt t="17916" x="7604125" y="1173163"/>
          <p14:tracePt t="17932" x="7366000" y="874713"/>
          <p14:tracePt t="17935" x="7307263" y="823913"/>
          <p14:tracePt t="17951" x="7051675" y="679450"/>
          <p14:tracePt t="17967" x="6924675" y="654050"/>
          <p14:tracePt t="17970" x="6805613" y="636588"/>
          <p14:tracePt t="17986" x="6618288" y="671513"/>
          <p14:tracePt t="18001" x="6508750" y="688975"/>
          <p14:tracePt t="18016" x="6440488" y="714375"/>
          <p14:tracePt t="18018" x="6423025" y="714375"/>
          <p14:tracePt t="18032" x="6321425" y="747713"/>
          <p14:tracePt t="18034" x="6286500" y="755650"/>
          <p14:tracePt t="18049" x="6194425" y="808038"/>
          <p14:tracePt t="18065" x="5956300" y="917575"/>
          <p14:tracePt t="18082" x="5718175" y="1054100"/>
          <p14:tracePt t="18083" x="5667375" y="1079500"/>
          <p14:tracePt t="18099" x="5505450" y="1181100"/>
          <p14:tracePt t="18115" x="5386388" y="1274763"/>
          <p14:tracePt t="18132" x="5318125" y="1317625"/>
          <p14:tracePt t="18149" x="5292725" y="1360488"/>
          <p14:tracePt t="18167" x="5267325" y="1444625"/>
          <p14:tracePt t="18183" x="5233988" y="1538288"/>
          <p14:tracePt t="18185" x="5224463" y="1581150"/>
          <p14:tracePt t="18201" x="5216525" y="1708150"/>
          <p14:tracePt t="18217" x="5216525" y="1911350"/>
          <p14:tracePt t="18233" x="5233988" y="2073275"/>
          <p14:tracePt t="18234" x="5259388" y="2141538"/>
          <p14:tracePt t="18250" x="5335588" y="2293938"/>
          <p14:tracePt t="18252" x="5360988" y="2336800"/>
          <p14:tracePt t="18254" x="5386388" y="2379663"/>
          <p14:tracePt t="18266" x="5454650" y="2506663"/>
          <p14:tracePt t="18269" x="5472113" y="2532063"/>
          <p14:tracePt t="18282" x="5530850" y="2600325"/>
          <p14:tracePt t="18283" x="5548313" y="2625725"/>
          <p14:tracePt t="18299" x="5591175" y="2686050"/>
          <p14:tracePt t="18300" x="5616575" y="2701925"/>
          <p14:tracePt t="18315" x="5683250" y="2727325"/>
          <p14:tracePt t="18332" x="5768975" y="2736850"/>
          <p14:tracePt t="18349" x="5827713" y="2736850"/>
          <p14:tracePt t="18351" x="5853113" y="2736850"/>
          <p14:tracePt t="18366" x="5946775" y="2686050"/>
          <p14:tracePt t="18382" x="6057900" y="2643188"/>
          <p14:tracePt t="18384" x="6108700" y="2617788"/>
          <p14:tracePt t="18399" x="6219825" y="2592388"/>
          <p14:tracePt t="18400" x="6253163" y="2582863"/>
          <p14:tracePt t="18416" x="6354763" y="2557463"/>
          <p14:tracePt t="18418" x="6380163" y="2549525"/>
          <p14:tracePt t="18433" x="6423025" y="2541588"/>
          <p14:tracePt t="18434" x="6440488" y="2541588"/>
          <p14:tracePt t="18449" x="6483350" y="2516188"/>
          <p14:tracePt t="18465" x="6516688" y="2506663"/>
          <p14:tracePt t="18482" x="6550025" y="2473325"/>
          <p14:tracePt t="18483" x="6550025" y="2463800"/>
          <p14:tracePt t="18498" x="6610350" y="2387600"/>
          <p14:tracePt t="18515" x="6661150" y="2303463"/>
          <p14:tracePt t="18532" x="6704013" y="2243138"/>
          <p14:tracePt t="18549" x="6729413" y="2192338"/>
          <p14:tracePt t="18567" x="6745288" y="2149475"/>
          <p14:tracePt t="18582" x="6762750" y="2108200"/>
          <p14:tracePt t="18585" x="6762750" y="2082800"/>
          <p14:tracePt t="18601" x="6762750" y="1997075"/>
          <p14:tracePt t="18606" x="6762750" y="1979613"/>
          <p14:tracePt t="18609" x="6754813" y="1954213"/>
          <p14:tracePt t="18615" x="6754813" y="1946275"/>
          <p14:tracePt t="18632" x="6737350" y="1885950"/>
          <p14:tracePt t="18633" x="6719888" y="1860550"/>
          <p14:tracePt t="18648" x="6711950" y="1827213"/>
          <p14:tracePt t="18649" x="6704013" y="1801813"/>
          <p14:tracePt t="18665" x="6678613" y="1758950"/>
          <p14:tracePt t="18682" x="6653213" y="1725613"/>
          <p14:tracePt t="18683" x="6643688" y="1708150"/>
          <p14:tracePt t="18698" x="6618288" y="1690688"/>
          <p14:tracePt t="18715" x="6567488" y="1665288"/>
          <p14:tracePt t="18732" x="6516688" y="1631950"/>
          <p14:tracePt t="18749" x="6465888" y="1606550"/>
          <p14:tracePt t="18751" x="6456363" y="1606550"/>
          <p14:tracePt t="18767" x="6415088" y="1581150"/>
          <p14:tracePt t="18783" x="6364288" y="1581150"/>
          <p14:tracePt t="18785" x="6346825" y="1571625"/>
          <p14:tracePt t="18799" x="6311900" y="1555750"/>
          <p14:tracePt t="18801" x="6296025" y="1555750"/>
          <p14:tracePt t="18817" x="6227763" y="1555750"/>
          <p14:tracePt t="18832" x="6167438" y="1555750"/>
          <p14:tracePt t="18834" x="6142038" y="1555750"/>
          <p14:tracePt t="18849" x="6083300" y="1555750"/>
          <p14:tracePt t="18850" x="6057900" y="1563688"/>
          <p14:tracePt t="18866" x="5956300" y="1597025"/>
          <p14:tracePt t="18870" x="5938838" y="1597025"/>
          <p14:tracePt t="18882" x="5845175" y="1606550"/>
          <p14:tracePt t="18898" x="5768975" y="1631950"/>
          <p14:tracePt t="18899" x="5743575" y="1639888"/>
          <p14:tracePt t="18915" x="5649913" y="1674813"/>
          <p14:tracePt t="18931" x="5565775" y="1690688"/>
          <p14:tracePt t="18948" x="5513388" y="1716088"/>
          <p14:tracePt t="18950" x="5505450" y="1725613"/>
          <p14:tracePt t="18966" x="5480050" y="1741488"/>
          <p14:tracePt t="18982" x="5462588" y="1751013"/>
          <p14:tracePt t="18983" x="5454650" y="1751013"/>
          <p14:tracePt t="18998" x="5446713" y="1758950"/>
          <p14:tracePt t="19001" x="5437188" y="1766888"/>
          <p14:tracePt t="19015" x="5411788" y="1793875"/>
          <p14:tracePt t="19016" x="5403850" y="1793875"/>
          <p14:tracePt t="19032" x="5378450" y="1827213"/>
          <p14:tracePt t="19033" x="5360988" y="1835150"/>
          <p14:tracePt t="19048" x="5335588" y="1870075"/>
          <p14:tracePt t="19049" x="5327650" y="1885950"/>
          <p14:tracePt t="19065" x="5284788" y="1938338"/>
          <p14:tracePt t="19082" x="5259388" y="1971675"/>
          <p14:tracePt t="19085" x="5259388" y="1979613"/>
          <p14:tracePt t="19087" x="5249863" y="1997075"/>
          <p14:tracePt t="19099" x="5233988" y="2030413"/>
          <p14:tracePt t="19115" x="5216525" y="2090738"/>
          <p14:tracePt t="19132" x="5216525" y="2166938"/>
          <p14:tracePt t="19136" x="5216525" y="2192338"/>
          <p14:tracePt t="19139" x="5216525" y="2217738"/>
          <p14:tracePt t="19149" x="5216525" y="2260600"/>
          <p14:tracePt t="19151" x="5216525" y="2286000"/>
          <p14:tracePt t="19166" x="5224463" y="2379663"/>
          <p14:tracePt t="19168" x="5224463" y="2413000"/>
          <p14:tracePt t="19182" x="5259388" y="2516188"/>
          <p14:tracePt t="19183" x="5276850" y="2549525"/>
          <p14:tracePt t="19198" x="5343525" y="2676525"/>
          <p14:tracePt t="19201" x="5360988" y="2701925"/>
          <p14:tracePt t="19215" x="5411788" y="2770188"/>
          <p14:tracePt t="19216" x="5429250" y="2787650"/>
          <p14:tracePt t="19232" x="5454650" y="2813050"/>
          <p14:tracePt t="19234" x="5462588" y="2813050"/>
          <p14:tracePt t="19249" x="5497513" y="2830513"/>
          <p14:tracePt t="19251" x="5513388" y="2830513"/>
          <p14:tracePt t="19254" x="5530850" y="2830513"/>
          <p14:tracePt t="19265" x="5565775" y="2830513"/>
          <p14:tracePt t="19267" x="5581650" y="2830513"/>
          <p14:tracePt t="19270" x="5607050" y="2830513"/>
          <p14:tracePt t="19282" x="5657850" y="2830513"/>
          <p14:tracePt t="19285" x="5675313" y="2820988"/>
          <p14:tracePt t="19299" x="5735638" y="2813050"/>
          <p14:tracePt t="19300" x="5751513" y="2805113"/>
          <p14:tracePt t="19315" x="5794375" y="2778125"/>
          <p14:tracePt t="19332" x="5845175" y="2752725"/>
          <p14:tracePt t="19348" x="5888038" y="2719388"/>
          <p14:tracePt t="19351" x="5895975" y="2711450"/>
          <p14:tracePt t="19367" x="5946775" y="2676525"/>
          <p14:tracePt t="19383" x="5972175" y="2660650"/>
          <p14:tracePt t="19384" x="5989638" y="2651125"/>
          <p14:tracePt t="19398" x="6040438" y="2617788"/>
          <p14:tracePt t="19401" x="6057900" y="2608263"/>
          <p14:tracePt t="19415" x="6083300" y="2592388"/>
          <p14:tracePt t="19416" x="6091238" y="2582863"/>
          <p14:tracePt t="19432" x="6116638" y="2557463"/>
          <p14:tracePt t="19434" x="6126163" y="2557463"/>
          <p14:tracePt t="19449" x="6151563" y="2524125"/>
          <p14:tracePt t="19450" x="6159500" y="2524125"/>
          <p14:tracePt t="19453" x="6176963" y="2506663"/>
          <p14:tracePt t="19465" x="6194425" y="2489200"/>
          <p14:tracePt t="19467" x="6202363" y="2473325"/>
          <p14:tracePt t="19470" x="6210300" y="2455863"/>
          <p14:tracePt t="19482" x="6235700" y="2422525"/>
          <p14:tracePt t="19499" x="6261100" y="2379663"/>
          <p14:tracePt t="19500" x="6261100" y="2362200"/>
          <p14:tracePt t="19515" x="6286500" y="2344738"/>
          <p14:tracePt t="19516" x="6296025" y="2328863"/>
          <p14:tracePt t="19519" x="6303963" y="2319338"/>
          <p14:tracePt t="19531" x="6311900" y="2293938"/>
          <p14:tracePt t="19548" x="6329363" y="2268538"/>
          <p14:tracePt t="19551" x="6329363" y="2260600"/>
          <p14:tracePt t="19565" x="6329363" y="2235200"/>
          <p14:tracePt t="19567" x="6329363" y="2227263"/>
          <p14:tracePt t="19581" x="6346825" y="2174875"/>
          <p14:tracePt t="19598" x="6346825" y="2116138"/>
          <p14:tracePt t="19615" x="6346825" y="2055813"/>
          <p14:tracePt t="19616" x="6346825" y="2047875"/>
          <p14:tracePt t="19632" x="6346825" y="2005013"/>
          <p14:tracePt t="19634" x="6346825" y="1989138"/>
          <p14:tracePt t="19649" x="6346825" y="1963738"/>
          <p14:tracePt t="19650" x="6329363" y="1954213"/>
          <p14:tracePt t="19666" x="6329363" y="1928813"/>
          <p14:tracePt t="19670" x="6311900" y="1920875"/>
          <p14:tracePt t="19681" x="6303963" y="1911350"/>
          <p14:tracePt t="19698" x="6278563" y="1885950"/>
          <p14:tracePt t="19699" x="6278563" y="1870075"/>
          <p14:tracePt t="19715" x="6253163" y="1870075"/>
          <p14:tracePt t="19717" x="6253163" y="1860550"/>
          <p14:tracePt t="19720" x="6235700" y="1852613"/>
          <p14:tracePt t="19732" x="6227763" y="1835150"/>
          <p14:tracePt t="19748" x="6202363" y="1827213"/>
          <p14:tracePt t="19765" x="6176963" y="1827213"/>
          <p14:tracePt t="19767" x="6167438" y="1827213"/>
          <p14:tracePt t="19782" x="6142038" y="1809750"/>
          <p14:tracePt t="19798" x="6126163" y="1809750"/>
          <p14:tracePt t="19815" x="6100763" y="1809750"/>
          <p14:tracePt t="19817" x="6083300" y="1809750"/>
          <p14:tracePt t="19832" x="6065838" y="1809750"/>
          <p14:tracePt t="19849" x="6057900" y="1809750"/>
          <p14:tracePt t="19850" x="6049963" y="1819275"/>
          <p14:tracePt t="19866" x="6032500" y="1827213"/>
          <p14:tracePt t="19867" x="6032500" y="1835150"/>
          <p14:tracePt t="19882" x="5981700" y="1878013"/>
          <p14:tracePt t="19886" x="5972175" y="1885950"/>
          <p14:tracePt t="19889" x="5964238" y="1903413"/>
          <p14:tracePt t="19899" x="5938838" y="1928813"/>
          <p14:tracePt t="19901" x="5930900" y="1946275"/>
          <p14:tracePt t="19905" x="5930900" y="1963738"/>
          <p14:tracePt t="19907" x="5913438" y="1971675"/>
          <p14:tracePt t="19915" x="5905500" y="1997075"/>
          <p14:tracePt t="19916" x="5888038" y="2014538"/>
          <p14:tracePt t="19931" x="5853113" y="2073275"/>
          <p14:tracePt t="19947" x="5811838" y="2149475"/>
          <p14:tracePt t="19964" x="5776913" y="2200275"/>
          <p14:tracePt t="19966" x="5768975" y="2209800"/>
          <p14:tracePt t="19981" x="5751513" y="2252663"/>
          <p14:tracePt t="19982" x="5751513" y="2268538"/>
          <p14:tracePt t="19998" x="5726113" y="2311400"/>
          <p14:tracePt t="19998" x="5726113" y="2328863"/>
          <p14:tracePt t="20014" x="5718175" y="2371725"/>
          <p14:tracePt t="20016" x="5718175" y="2387600"/>
          <p14:tracePt t="20031" x="5718175" y="2430463"/>
          <p14:tracePt t="20048" x="5718175" y="2463800"/>
          <p14:tracePt t="20049" x="5718175" y="2473325"/>
          <p14:tracePt t="20064" x="5718175" y="2506663"/>
          <p14:tracePt t="20082" x="5718175" y="2516188"/>
          <p14:tracePt t="28355" x="5700713" y="2498725"/>
          <p14:tracePt t="28367" x="5683250" y="2463800"/>
          <p14:tracePt t="28371" x="5675313" y="2447925"/>
          <p14:tracePt t="28376" x="5667375" y="2413000"/>
          <p14:tracePt t="28387" x="5649913" y="2354263"/>
          <p14:tracePt t="28393" x="5641975" y="2328863"/>
          <p14:tracePt t="28394" x="5632450" y="2319338"/>
          <p14:tracePt t="28409" x="5632450" y="2286000"/>
          <p14:tracePt t="28426" x="5624513" y="2268538"/>
          <p14:tracePt t="28443" x="5624513" y="2260600"/>
          <p14:tracePt t="28513" x="5607050" y="2260600"/>
          <p14:tracePt t="28522" x="5607050" y="2268538"/>
          <p14:tracePt t="28525" x="5599113" y="2278063"/>
          <p14:tracePt t="28532" x="5599113" y="2303463"/>
          <p14:tracePt t="28543" x="5599113" y="2344738"/>
          <p14:tracePt t="28545" x="5591175" y="2387600"/>
          <p14:tracePt t="28560" x="5591175" y="2592388"/>
          <p14:tracePt t="28576" x="5591175" y="2736850"/>
          <p14:tracePt t="28578" x="5591175" y="2778125"/>
          <p14:tracePt t="28594" x="5591175" y="2855913"/>
          <p14:tracePt t="28672" x="5591175" y="2871788"/>
          <p14:tracePt t="28687" x="5573713" y="2871788"/>
          <p14:tracePt t="28691" x="5556250" y="2871788"/>
          <p14:tracePt t="28712" x="5480050" y="2846388"/>
          <p14:tracePt t="28716" x="5429250" y="2813050"/>
          <p14:tracePt t="28720" x="5394325" y="2805113"/>
          <p14:tracePt t="28726" x="5353050" y="2795588"/>
          <p14:tracePt t="28727" x="5318125" y="2787650"/>
          <p14:tracePt t="28742" x="5183188" y="2778125"/>
          <p14:tracePt t="28744" x="5148263" y="2787650"/>
          <p14:tracePt t="28759" x="4987925" y="2830513"/>
          <p14:tracePt t="28760" x="4935538" y="2863850"/>
          <p14:tracePt t="28776" x="4757738" y="2897188"/>
          <p14:tracePt t="28792" x="4656138" y="2897188"/>
          <p14:tracePt t="28794" x="4646613" y="2897188"/>
          <p14:tracePt t="28809" x="4595813" y="2871788"/>
          <p14:tracePt t="28826" x="4579938" y="2855913"/>
          <p14:tracePt t="28843" x="4570413" y="2855913"/>
          <p14:tracePt t="29010" x="4562475" y="2855913"/>
          <p14:tracePt t="29027" x="4554538" y="2855913"/>
          <p14:tracePt t="29037" x="4537075" y="2855913"/>
          <p14:tracePt t="29040" x="4519613" y="2855913"/>
          <p14:tracePt t="29042" x="4503738" y="2863850"/>
          <p14:tracePt t="29050" x="4468813" y="2871788"/>
          <p14:tracePt t="29059" x="4418013" y="2881313"/>
          <p14:tracePt t="29060" x="4410075" y="2889250"/>
          <p14:tracePt t="29075" x="4349750" y="2906713"/>
          <p14:tracePt t="29092" x="4298950" y="2922588"/>
          <p14:tracePt t="29109" x="4240213" y="2949575"/>
          <p14:tracePt t="29126" x="4197350" y="2957513"/>
          <p14:tracePt t="29142" x="4162425" y="2957513"/>
          <p14:tracePt t="29159" x="4121150" y="2957513"/>
          <p14:tracePt t="29160" x="4103688" y="2957513"/>
          <p14:tracePt t="29176" x="4060825" y="2957513"/>
          <p14:tracePt t="29178" x="4052888" y="2957513"/>
          <p14:tracePt t="29193" x="3992563" y="2957513"/>
          <p14:tracePt t="29194" x="3976688" y="2957513"/>
          <p14:tracePt t="29209" x="3941763" y="2949575"/>
          <p14:tracePt t="29226" x="3908425" y="2949575"/>
          <p14:tracePt t="29243" x="3883025" y="2949575"/>
          <p14:tracePt t="29263" x="3865563" y="2949575"/>
          <p14:tracePt t="29307" x="3857625" y="2949575"/>
          <p14:tracePt t="29319" x="3848100" y="2949575"/>
          <p14:tracePt t="29327" x="3840163" y="2949575"/>
          <p14:tracePt t="29329" x="3832225" y="2949575"/>
          <p14:tracePt t="29343" x="3822700" y="2949575"/>
          <p14:tracePt t="29344" x="3806825" y="2949575"/>
          <p14:tracePt t="29365" x="3797300" y="2949575"/>
          <p14:tracePt t="29377" x="3789363" y="2949575"/>
          <p14:tracePt t="29392" x="3781425" y="2949575"/>
          <p14:tracePt t="29408" x="3763963" y="2957513"/>
          <p14:tracePt t="29426" x="3746500" y="2957513"/>
          <p14:tracePt t="29443" x="3738563" y="2957513"/>
          <p14:tracePt t="29459" x="3721100" y="2957513"/>
          <p14:tracePt t="29509" x="3703638" y="2957513"/>
          <p14:tracePt t="29516" x="3644900" y="2974975"/>
          <p14:tracePt t="29527" x="3594100" y="2990850"/>
          <p14:tracePt t="29528" x="3551238" y="2990850"/>
          <p14:tracePt t="29542" x="3363913" y="3033713"/>
          <p14:tracePt t="29544" x="3305175" y="3041650"/>
          <p14:tracePt t="29559" x="3109913" y="3094038"/>
          <p14:tracePt t="29560" x="3049588" y="3101975"/>
          <p14:tracePt t="29577" x="2803525" y="3101975"/>
          <p14:tracePt t="29593" x="2701925" y="3101975"/>
          <p14:tracePt t="29594" x="2676525" y="3101975"/>
          <p14:tracePt t="29610" x="2651125" y="3094038"/>
          <p14:tracePt t="29807" x="2651125" y="3084513"/>
          <p14:tracePt t="29830" x="2651125" y="3076575"/>
          <p14:tracePt t="29838" x="2659063" y="3076575"/>
          <p14:tracePt t="29842" x="2668588" y="3076575"/>
          <p14:tracePt t="29846" x="2684463" y="3067050"/>
          <p14:tracePt t="29858" x="2719388" y="3033713"/>
          <p14:tracePt t="29861" x="2744788" y="3025775"/>
          <p14:tracePt t="29875" x="2854325" y="2974975"/>
          <p14:tracePt t="29892" x="2965450" y="2922588"/>
          <p14:tracePt t="29908" x="3041650" y="2906713"/>
          <p14:tracePt t="29926" x="3100388" y="2889250"/>
          <p14:tracePt t="29942" x="3109913" y="2881313"/>
          <p14:tracePt t="29943" x="3117850" y="2881313"/>
          <p14:tracePt t="29963" x="3127375" y="2881313"/>
          <p14:tracePt t="29998" x="3135313" y="2881313"/>
          <p14:tracePt t="30016" x="3152775" y="2881313"/>
          <p14:tracePt t="30071" x="3168650" y="2881313"/>
          <p14:tracePt t="30080" x="3186113" y="2881313"/>
          <p14:tracePt t="30084" x="3194050" y="2881313"/>
          <p14:tracePt t="30088" x="3203575" y="2881313"/>
          <p14:tracePt t="30091" x="3211513" y="2881313"/>
          <p14:tracePt t="30095" x="3219450" y="2881313"/>
          <p14:tracePt t="30101" x="3228975" y="2881313"/>
          <p14:tracePt t="30108" x="3244850" y="2881313"/>
          <p14:tracePt t="30111" x="3262313" y="2881313"/>
          <p14:tracePt t="30125" x="3305175" y="2881313"/>
          <p14:tracePt t="30142" x="3338513" y="2881313"/>
          <p14:tracePt t="30158" x="3348038" y="2881313"/>
          <p14:tracePt t="30175" x="3373438" y="2889250"/>
          <p14:tracePt t="30192" x="3381375" y="2889250"/>
          <p14:tracePt t="30193" x="3398838" y="2897188"/>
          <p14:tracePt t="30209" x="3414713" y="2897188"/>
          <p14:tracePt t="30210" x="3424238" y="2906713"/>
          <p14:tracePt t="30225" x="3467100" y="2922588"/>
          <p14:tracePt t="30243" x="3492500" y="2922588"/>
          <p14:tracePt t="30259" x="3500438" y="2932113"/>
          <p14:tracePt t="30287" x="3508375" y="2932113"/>
          <p14:tracePt t="31009" x="3525838" y="2932113"/>
          <p14:tracePt t="31030" x="3533775" y="2922588"/>
          <p14:tracePt t="31038" x="3551238" y="2922588"/>
          <p14:tracePt t="31047" x="3559175" y="2914650"/>
          <p14:tracePt t="31057" x="3576638" y="2906713"/>
          <p14:tracePt t="31080" x="3586163" y="2906713"/>
          <p14:tracePt t="31091" x="3594100" y="2897188"/>
          <p14:tracePt t="31108" x="3619500" y="2881313"/>
          <p14:tracePt t="31125" x="3670300" y="2855913"/>
          <p14:tracePt t="31144" x="3703638" y="2838450"/>
          <p14:tracePt t="31158" x="3729038" y="2820988"/>
          <p14:tracePt t="31159" x="3738563" y="2813050"/>
          <p14:tracePt t="31179" x="3756025" y="2813050"/>
          <p14:tracePt t="31191" x="3763963" y="2805113"/>
          <p14:tracePt t="31208" x="3789363" y="2795588"/>
          <p14:tracePt t="31225" x="3814763" y="2787650"/>
          <p14:tracePt t="31241" x="3832225" y="2787650"/>
          <p14:tracePt t="31259" x="3857625" y="2762250"/>
          <p14:tracePt t="31276" x="3873500" y="2752725"/>
          <p14:tracePt t="31292" x="3883025" y="2744788"/>
          <p14:tracePt t="31359" x="3890963" y="2744788"/>
          <p14:tracePt t="31379" x="3908425" y="2744788"/>
          <p14:tracePt t="31402" x="3916363" y="2744788"/>
          <p14:tracePt t="31750" x="3916363" y="2736850"/>
          <p14:tracePt t="41867" x="3890963" y="2736850"/>
          <p14:tracePt t="41875" x="3832225" y="2795588"/>
          <p14:tracePt t="41888" x="3771900" y="2838450"/>
          <p14:tracePt t="41890" x="3703638" y="2881313"/>
          <p14:tracePt t="41901" x="3619500" y="2932113"/>
          <p14:tracePt t="41903" x="3594100" y="2949575"/>
          <p14:tracePt t="41918" x="3543300" y="2965450"/>
          <p14:tracePt t="41918" x="3525838" y="2974975"/>
          <p14:tracePt t="41934" x="3482975" y="3000375"/>
          <p14:tracePt t="41935" x="3475038" y="3016250"/>
          <p14:tracePt t="41950" x="3424238" y="3051175"/>
          <p14:tracePt t="41967" x="3348038" y="3127375"/>
          <p14:tracePt t="41984" x="3322638" y="3152775"/>
          <p14:tracePt t="41987" x="3313113" y="3160713"/>
          <p14:tracePt t="42001" x="3297238" y="3178175"/>
          <p14:tracePt t="42002" x="3297238" y="3186113"/>
          <p14:tracePt t="42017" x="3287713" y="3195638"/>
          <p14:tracePt t="42035" x="3287713" y="3211513"/>
          <p14:tracePt t="42038" x="3279775" y="3221038"/>
          <p14:tracePt t="42053" x="3262313" y="3238500"/>
          <p14:tracePt t="42070" x="3262313" y="3246438"/>
          <p14:tracePt t="42074" x="3254375" y="3254375"/>
          <p14:tracePt t="42086" x="3254375" y="3263900"/>
          <p14:tracePt t="42090" x="3254375" y="3279775"/>
          <p14:tracePt t="42093" x="3244850" y="3289300"/>
          <p14:tracePt t="42101" x="3244850" y="3297238"/>
          <p14:tracePt t="42118" x="3228975" y="3348038"/>
          <p14:tracePt t="42119" x="3228975" y="3373438"/>
          <p14:tracePt t="42134" x="3228975" y="3398838"/>
          <p14:tracePt t="42151" x="3228975" y="3441700"/>
          <p14:tracePt t="42168" x="3228975" y="3467100"/>
          <p14:tracePt t="42186" x="3228975" y="3492500"/>
          <p14:tracePt t="42188" x="3228975" y="3502025"/>
          <p14:tracePt t="42201" x="3228975" y="3517900"/>
          <p14:tracePt t="42202" x="3228975" y="3527425"/>
          <p14:tracePt t="42217" x="3228975" y="3543300"/>
          <p14:tracePt t="42235" x="3244850" y="3552825"/>
          <p14:tracePt t="42252" x="3254375" y="3560763"/>
          <p14:tracePt t="42267" x="3279775" y="3568700"/>
          <p14:tracePt t="42284" x="3287713" y="3578225"/>
          <p14:tracePt t="42300" x="3287713" y="3586163"/>
          <p14:tracePt t="42302" x="3287713" y="3594100"/>
          <p14:tracePt t="42319" x="3297238" y="3611563"/>
          <p14:tracePt t="42336" x="3305175" y="3611563"/>
          <p14:tracePt t="42352" x="3313113" y="3629025"/>
          <p14:tracePt t="42353" x="3322638" y="3629025"/>
          <p14:tracePt t="42368" x="3330575" y="3636963"/>
          <p14:tracePt t="42372" x="3338513" y="3646488"/>
          <p14:tracePt t="42384" x="3355975" y="3654425"/>
          <p14:tracePt t="42386" x="3363913" y="3654425"/>
          <p14:tracePt t="42400" x="3373438" y="3654425"/>
          <p14:tracePt t="42418" x="3398838" y="3671888"/>
          <p14:tracePt t="42434" x="3414713" y="3671888"/>
          <p14:tracePt t="42450" x="3424238" y="3671888"/>
          <p14:tracePt t="42481" x="3432175" y="3671888"/>
          <p14:tracePt t="42510" x="3441700" y="3671888"/>
          <p14:tracePt t="42544" x="3449638" y="3671888"/>
          <p14:tracePt t="42561" x="3457575" y="3671888"/>
          <p14:tracePt t="42571" x="3475038" y="3671888"/>
          <p14:tracePt t="42594" x="3492500" y="3662363"/>
          <p14:tracePt t="43455" x="3492500" y="3646488"/>
          <p14:tracePt t="43468" x="3500438" y="3636963"/>
          <p14:tracePt t="43477" x="3517900" y="3619500"/>
          <p14:tracePt t="43489" x="3517900" y="3611563"/>
          <p14:tracePt t="43500" x="3533775" y="3594100"/>
          <p14:tracePt t="43517" x="3543300" y="3568700"/>
          <p14:tracePt t="43519" x="3543300" y="3552825"/>
          <p14:tracePt t="43533" x="3551238" y="3517900"/>
          <p14:tracePt t="43550" x="3576638" y="3475038"/>
          <p14:tracePt t="43551" x="3586163" y="3467100"/>
          <p14:tracePt t="43566" x="3602038" y="3433763"/>
          <p14:tracePt t="43567" x="3611563" y="3424238"/>
          <p14:tracePt t="43583" x="3611563" y="3408363"/>
          <p14:tracePt t="43600" x="3636963" y="3373438"/>
          <p14:tracePt t="43601" x="3652838" y="3348038"/>
          <p14:tracePt t="43616" x="3662363" y="3314700"/>
          <p14:tracePt t="43617" x="3678238" y="3289300"/>
          <p14:tracePt t="43633" x="3729038" y="3195638"/>
          <p14:tracePt t="43650" x="3756025" y="3109913"/>
          <p14:tracePt t="43666" x="3763963" y="3059113"/>
          <p14:tracePt t="43668" x="3763963" y="3041650"/>
          <p14:tracePt t="43683" x="3771900" y="3016250"/>
          <p14:tracePt t="43684" x="3781425" y="3000375"/>
          <p14:tracePt t="43700" x="3781425" y="2982913"/>
          <p14:tracePt t="43717" x="3789363" y="2965450"/>
          <p14:tracePt t="43719" x="3797300" y="2957513"/>
          <p14:tracePt t="43735" x="3797300" y="2922588"/>
          <p14:tracePt t="43751" x="3806825" y="2871788"/>
          <p14:tracePt t="43752" x="3814763" y="2846388"/>
          <p14:tracePt t="43767" x="3832225" y="2795588"/>
          <p14:tracePt t="43768" x="3832225" y="2762250"/>
          <p14:tracePt t="43784" x="3840163" y="2711450"/>
          <p14:tracePt t="43787" x="3840163" y="2693988"/>
          <p14:tracePt t="43801" x="3848100" y="2668588"/>
          <p14:tracePt t="43802" x="3848100" y="2660650"/>
          <p14:tracePt t="43818" x="3848100" y="2651125"/>
          <p14:tracePt t="43845" x="3848100" y="2643188"/>
          <p14:tracePt t="44215" x="3857625" y="2643188"/>
          <p14:tracePt t="44224" x="3865563" y="2643188"/>
          <p14:tracePt t="44239" x="3883025" y="2643188"/>
          <p14:tracePt t="44250" x="3908425" y="2643188"/>
          <p14:tracePt t="44252" x="3916363" y="2643188"/>
          <p14:tracePt t="44266" x="3951288" y="2643188"/>
          <p14:tracePt t="44269" x="3959225" y="2643188"/>
          <p14:tracePt t="44283" x="4002088" y="2643188"/>
          <p14:tracePt t="44284" x="4027488" y="2643188"/>
          <p14:tracePt t="44300" x="4111625" y="2617788"/>
          <p14:tracePt t="44302" x="4137025" y="2617788"/>
          <p14:tracePt t="44316" x="4214813" y="2600325"/>
          <p14:tracePt t="44333" x="4306888" y="2557463"/>
          <p14:tracePt t="44334" x="4341813" y="2549525"/>
          <p14:tracePt t="44350" x="4494213" y="2463800"/>
          <p14:tracePt t="44366" x="4595813" y="2413000"/>
          <p14:tracePt t="44367" x="4646613" y="2397125"/>
          <p14:tracePt t="44383" x="4740275" y="2354263"/>
          <p14:tracePt t="44384" x="4757738" y="2336800"/>
          <p14:tracePt t="44400" x="4791075" y="2311400"/>
          <p14:tracePt t="44416" x="4808538" y="2303463"/>
          <p14:tracePt t="44598" x="4800600" y="2311400"/>
          <p14:tracePt t="44608" x="4791075" y="2319338"/>
          <p14:tracePt t="44610" x="4783138" y="2319338"/>
          <p14:tracePt t="44619" x="4765675" y="2336800"/>
          <p14:tracePt t="44634" x="4749800" y="2362200"/>
          <p14:tracePt t="44636" x="4732338" y="2379663"/>
          <p14:tracePt t="44638" x="4706938" y="2379663"/>
          <p14:tracePt t="44649" x="4681538" y="2405063"/>
          <p14:tracePt t="44666" x="4646613" y="2430463"/>
          <p14:tracePt t="44684" x="4595813" y="2463800"/>
          <p14:tracePt t="44687" x="4554538" y="2489200"/>
          <p14:tracePt t="44700" x="4468813" y="2549525"/>
          <p14:tracePt t="44704" x="4435475" y="2566988"/>
          <p14:tracePt t="44706" x="4400550" y="2582863"/>
          <p14:tracePt t="44716" x="4359275" y="2633663"/>
          <p14:tracePt t="44732" x="4248150" y="2693988"/>
          <p14:tracePt t="44735" x="4222750" y="2701925"/>
          <p14:tracePt t="44750" x="4179888" y="2711450"/>
          <p14:tracePt t="44765" x="4162425" y="2711450"/>
          <p14:tracePt t="44782" x="4146550" y="2711450"/>
          <p14:tracePt t="44825" x="4129088" y="2719388"/>
          <p14:tracePt t="44831" x="4121150" y="2727325"/>
          <p14:tracePt t="44837" x="4086225" y="2762250"/>
          <p14:tracePt t="44849" x="4027488" y="2830513"/>
          <p14:tracePt t="44866" x="3941763" y="2906713"/>
          <p14:tracePt t="44882" x="3873500" y="3000375"/>
          <p14:tracePt t="44883" x="3848100" y="3016250"/>
          <p14:tracePt t="44899" x="3797300" y="3094038"/>
          <p14:tracePt t="44916" x="3771900" y="3135313"/>
          <p14:tracePt t="44935" x="3756025" y="3170238"/>
          <p14:tracePt t="44951" x="3746500" y="3186113"/>
          <p14:tracePt t="44956" x="3746500" y="3195638"/>
          <p14:tracePt t="44966" x="3746500" y="3203575"/>
          <p14:tracePt t="44968" x="3738563" y="3221038"/>
          <p14:tracePt t="44982" x="3721100" y="3254375"/>
          <p14:tracePt t="44984" x="3721100" y="3297238"/>
          <p14:tracePt t="44999" x="3703638" y="3355975"/>
          <p14:tracePt t="45016" x="3662363" y="3475038"/>
          <p14:tracePt t="45032" x="3652838" y="3543300"/>
          <p14:tracePt t="45033" x="3644900" y="3568700"/>
          <p14:tracePt t="45049" x="3636963" y="3629025"/>
          <p14:tracePt t="45065" x="3636963" y="3654425"/>
          <p14:tracePt t="45083" x="3636963" y="3671888"/>
          <p14:tracePt t="52298" x="3636963" y="3654425"/>
          <p14:tracePt t="52307" x="3636963" y="3636963"/>
          <p14:tracePt t="52309" x="3627438" y="3636963"/>
          <p14:tracePt t="52318" x="3619500" y="3636963"/>
          <p14:tracePt t="52328" x="3602038" y="3629025"/>
          <p14:tracePt t="52344" x="3586163" y="3629025"/>
          <p14:tracePt t="52346" x="3576638" y="3629025"/>
          <p14:tracePt t="52361" x="3568700" y="3629025"/>
          <p14:tracePt t="52378" x="3551238" y="3629025"/>
          <p14:tracePt t="52382" x="3533775" y="3629025"/>
          <p14:tracePt t="52397" x="3525838" y="3636963"/>
          <p14:tracePt t="52427" x="3517900" y="3646488"/>
          <p14:tracePt t="52443" x="3500438" y="3654425"/>
          <p14:tracePt t="52455" x="3492500" y="3654425"/>
          <p14:tracePt t="52468" x="3482975" y="3662363"/>
          <p14:tracePt t="52478" x="3475038" y="3671888"/>
          <p14:tracePt t="54435" x="3467100" y="3671888"/>
          <p14:tracePt t="54457" x="3457575" y="3671888"/>
          <p14:tracePt t="54465" x="3457575" y="3679825"/>
          <p14:tracePt t="54478" x="3441700" y="3687763"/>
          <p14:tracePt t="54494" x="3432175" y="3697288"/>
          <p14:tracePt t="54510" x="3424238" y="3697288"/>
          <p14:tracePt t="54527" x="3414713" y="3705225"/>
          <p14:tracePt t="54544" x="3406775" y="3713163"/>
          <p14:tracePt t="54560" x="3381375" y="3722688"/>
          <p14:tracePt t="54563" x="3381375" y="3730625"/>
          <p14:tracePt t="54577" x="3363913" y="3738563"/>
          <p14:tracePt t="54578" x="3355975" y="3748088"/>
          <p14:tracePt t="54592" x="3330575" y="3763963"/>
          <p14:tracePt t="54610" x="3244850" y="3824288"/>
          <p14:tracePt t="54626" x="3219450" y="3841750"/>
          <p14:tracePt t="54697" x="3211513" y="3849688"/>
          <p14:tracePt t="54713" x="3203575" y="3867150"/>
          <p14:tracePt t="54721" x="3194050" y="3875088"/>
          <p14:tracePt t="54731" x="3186113" y="3875088"/>
          <p14:tracePt t="54744" x="3186113" y="3883025"/>
          <p14:tracePt t="54760" x="3168650" y="3900488"/>
          <p14:tracePt t="54763" x="3160713" y="3908425"/>
          <p14:tracePt t="54777" x="3160713" y="3917950"/>
          <p14:tracePt t="54810" x="3152775" y="3935413"/>
          <p14:tracePt t="54817" x="3143250" y="3943350"/>
          <p14:tracePt t="54826" x="3143250" y="3960813"/>
          <p14:tracePt t="54829" x="3135313" y="3968750"/>
          <p14:tracePt t="54843" x="3117850" y="3994150"/>
          <p14:tracePt t="54844" x="3117850" y="4011613"/>
          <p14:tracePt t="54860" x="3092450" y="4027488"/>
          <p14:tracePt t="54862" x="3084513" y="4044950"/>
          <p14:tracePt t="54876" x="3084513" y="4062413"/>
          <p14:tracePt t="54878" x="3074988" y="4070350"/>
          <p14:tracePt t="54893" x="3059113" y="4105275"/>
          <p14:tracePt t="54910" x="3049588" y="4130675"/>
          <p14:tracePt t="54912" x="3049588" y="4138613"/>
          <p14:tracePt t="54927" x="3033713" y="4164013"/>
          <p14:tracePt t="54928" x="3033713" y="4181475"/>
          <p14:tracePt t="54943" x="3008313" y="4240213"/>
          <p14:tracePt t="54960" x="2973388" y="4283075"/>
          <p14:tracePt t="54976" x="2965450" y="4325938"/>
          <p14:tracePt t="54979" x="2965450" y="4333875"/>
          <p14:tracePt t="54993" x="2955925" y="4368800"/>
          <p14:tracePt t="55010" x="2955925" y="4402138"/>
          <p14:tracePt t="55013" x="2955925" y="4419600"/>
          <p14:tracePt t="55027" x="2955925" y="4460875"/>
          <p14:tracePt t="55028" x="2955925" y="4470400"/>
          <p14:tracePt t="55043" x="2955925" y="4513263"/>
          <p14:tracePt t="55059" x="2955925" y="4564063"/>
          <p14:tracePt t="55076" x="2955925" y="4579938"/>
          <p14:tracePt t="55077" x="2955925" y="4589463"/>
          <p14:tracePt t="55093" x="2955925" y="4597400"/>
          <p14:tracePt t="55109" x="2955925" y="4614863"/>
          <p14:tracePt t="55138" x="2965450" y="4622800"/>
          <p14:tracePt t="55143" x="2982913" y="4630738"/>
          <p14:tracePt t="55161" x="2982913" y="4640263"/>
          <p14:tracePt t="55165" x="2998788" y="4648200"/>
          <p14:tracePt t="55167" x="3008313" y="4657725"/>
          <p14:tracePt t="55177" x="3016250" y="4665663"/>
          <p14:tracePt t="55180" x="3024188" y="4665663"/>
          <p14:tracePt t="55183" x="3033713" y="4673600"/>
          <p14:tracePt t="55193" x="3033713" y="4683125"/>
          <p14:tracePt t="55210" x="3059113" y="4691063"/>
          <p14:tracePt t="55213" x="3059113" y="4699000"/>
          <p14:tracePt t="55226" x="3074988" y="4708525"/>
          <p14:tracePt t="55242" x="3092450" y="4716463"/>
          <p14:tracePt t="55245" x="3100388" y="4716463"/>
          <p14:tracePt t="55260" x="3135313" y="4741863"/>
          <p14:tracePt t="55276" x="3168650" y="4759325"/>
          <p14:tracePt t="55277" x="3178175" y="4767263"/>
          <p14:tracePt t="55292" x="3211513" y="4784725"/>
          <p14:tracePt t="55309" x="3236913" y="4792663"/>
          <p14:tracePt t="55326" x="3254375" y="4792663"/>
          <p14:tracePt t="55328" x="3262313" y="4792663"/>
          <p14:tracePt t="55343" x="3270250" y="4792663"/>
          <p14:tracePt t="55360" x="3279775" y="4810125"/>
          <p14:tracePt t="55401" x="3297238" y="4810125"/>
          <p14:tracePt t="55436" x="3313113" y="4810125"/>
          <p14:tracePt t="55568" x="3322638" y="4810125"/>
          <p14:tracePt t="55590" x="3330575" y="4810125"/>
          <p14:tracePt t="55595" x="3338513" y="4810125"/>
          <p14:tracePt t="55609" x="3348038" y="4810125"/>
          <p14:tracePt t="55682" x="3355975" y="4802188"/>
          <p14:tracePt t="55691" x="3373438" y="4792663"/>
          <p14:tracePt t="55705" x="3381375" y="4792663"/>
          <p14:tracePt t="55726" x="3389313" y="4792663"/>
          <p14:tracePt t="55754" x="3406775" y="4784725"/>
          <p14:tracePt t="55817" x="3414713" y="4775200"/>
          <p14:tracePt t="55867" x="3424238" y="4775200"/>
          <p14:tracePt t="55881" x="3432175" y="4775200"/>
          <p14:tracePt t="55884" x="3441700" y="4775200"/>
          <p14:tracePt t="55893" x="3449638" y="4767263"/>
          <p14:tracePt t="55909" x="3467100" y="4767263"/>
          <p14:tracePt t="55926" x="3482975" y="4767263"/>
          <p14:tracePt t="66337" x="3482975" y="4749800"/>
          <p14:tracePt t="66345" x="3492500" y="4749800"/>
          <p14:tracePt t="66354" x="3492500" y="4733925"/>
          <p14:tracePt t="66370" x="3500438" y="4716463"/>
          <p14:tracePt t="66374" x="3508375" y="4708525"/>
          <p14:tracePt t="66386" x="3525838" y="4683125"/>
          <p14:tracePt t="66389" x="3525838" y="4665663"/>
          <p14:tracePt t="66402" x="3543300" y="4622800"/>
          <p14:tracePt t="66405" x="3551238" y="4614863"/>
          <p14:tracePt t="66419" x="3551238" y="4579938"/>
          <p14:tracePt t="66436" x="3568700" y="4546600"/>
          <p14:tracePt t="66453" x="3568700" y="4521200"/>
          <p14:tracePt t="66454" x="3568700" y="4503738"/>
          <p14:tracePt t="66471" x="3568700" y="4486275"/>
          <p14:tracePt t="66486" x="3568700" y="4470400"/>
          <p14:tracePt t="66503" x="3568700" y="4452938"/>
          <p14:tracePt t="66520" x="3568700" y="4445000"/>
          <p14:tracePt t="66538" x="3559175" y="4435475"/>
          <p14:tracePt t="66554" x="3559175" y="4427538"/>
          <p14:tracePt t="66570" x="3551238" y="4419600"/>
          <p14:tracePt t="66633" x="3543300" y="4419600"/>
          <p14:tracePt t="66638" x="3533775" y="4419600"/>
          <p14:tracePt t="66666" x="3517900" y="4427538"/>
          <p14:tracePt t="66679" x="3508375" y="4427538"/>
          <p14:tracePt t="66687" x="3500438" y="4445000"/>
          <p14:tracePt t="66703" x="3482975" y="4452938"/>
          <p14:tracePt t="66705" x="3475038" y="4470400"/>
          <p14:tracePt t="66720" x="3467100" y="4495800"/>
          <p14:tracePt t="66723" x="3457575" y="4513263"/>
          <p14:tracePt t="66735" x="3449638" y="4538663"/>
          <p14:tracePt t="66752" x="3432175" y="4572000"/>
          <p14:tracePt t="66753" x="3432175" y="4579938"/>
          <p14:tracePt t="66769" x="3432175" y="4605338"/>
          <p14:tracePt t="66786" x="3432175" y="4614863"/>
          <p14:tracePt t="66803" x="3432175" y="4630738"/>
          <p14:tracePt t="66805" x="3432175" y="4640263"/>
          <p14:tracePt t="66819" x="3432175" y="4665663"/>
          <p14:tracePt t="66821" x="3441700" y="4673600"/>
          <p14:tracePt t="66836" x="3449638" y="4691063"/>
          <p14:tracePt t="66838" x="3457575" y="4699000"/>
          <p14:tracePt t="66852" x="3482975" y="4733925"/>
          <p14:tracePt t="66855" x="3492500" y="4733925"/>
          <p14:tracePt t="66869" x="3508375" y="4741863"/>
          <p14:tracePt t="66886" x="3517900" y="4749800"/>
          <p14:tracePt t="66903" x="3533775" y="4749800"/>
          <p14:tracePt t="66904" x="3551238" y="4749800"/>
          <p14:tracePt t="66920" x="3559175" y="4749800"/>
          <p14:tracePt t="66921" x="3568700" y="4749800"/>
          <p14:tracePt t="66924" x="3576638" y="4749800"/>
          <p14:tracePt t="66936" x="3602038" y="4749800"/>
          <p14:tracePt t="66953" x="3627438" y="4749800"/>
          <p14:tracePt t="66971" x="3644900" y="4749800"/>
          <p14:tracePt t="66976" x="3652838" y="4733925"/>
          <p14:tracePt t="66986" x="3662363" y="4733925"/>
          <p14:tracePt t="67004" x="3678238" y="4716463"/>
          <p14:tracePt t="67021" x="3695700" y="4708525"/>
          <p14:tracePt t="67036" x="3703638" y="4691063"/>
          <p14:tracePt t="67037" x="3703638" y="4673600"/>
          <p14:tracePt t="67052" x="3721100" y="4648200"/>
          <p14:tracePt t="67069" x="3738563" y="4630738"/>
          <p14:tracePt t="67085" x="3746500" y="4605338"/>
          <p14:tracePt t="67102" x="3746500" y="4597400"/>
          <p14:tracePt t="67123" x="3746500" y="4589463"/>
          <p14:tracePt t="67158" x="3746500" y="4579938"/>
          <p14:tracePt t="67173" x="3746500" y="4572000"/>
          <p14:tracePt t="67180" x="3738563" y="4564063"/>
          <p14:tracePt t="67192" x="3738563" y="4554538"/>
          <p14:tracePt t="67202" x="3729038" y="4554538"/>
          <p14:tracePt t="67219" x="3721100" y="4554538"/>
          <p14:tracePt t="67220" x="3713163" y="4546600"/>
          <p14:tracePt t="67235" x="3695700" y="4538663"/>
          <p14:tracePt t="67252" x="3678238" y="4529138"/>
          <p14:tracePt t="67271" x="3636963" y="4521200"/>
          <p14:tracePt t="67287" x="3627438" y="4521200"/>
          <p14:tracePt t="67289" x="3619500" y="4521200"/>
          <p14:tracePt t="67302" x="3611563" y="4521200"/>
          <p14:tracePt t="67304" x="3602038" y="4521200"/>
          <p14:tracePt t="67321" x="3594100" y="4521200"/>
          <p14:tracePt t="67335" x="3586163" y="4529138"/>
          <p14:tracePt t="67353" x="3568700" y="4529138"/>
          <p14:tracePt t="67355" x="3568700" y="4538663"/>
          <p14:tracePt t="67369" x="3543300" y="4546600"/>
          <p14:tracePt t="67371" x="3543300" y="4554538"/>
          <p14:tracePt t="67386" x="3517900" y="4572000"/>
          <p14:tracePt t="67402" x="3500438" y="4589463"/>
          <p14:tracePt t="67419" x="3492500" y="4589463"/>
          <p14:tracePt t="67421" x="3492500" y="4605338"/>
          <p14:tracePt t="67436" x="3475038" y="4622800"/>
          <p14:tracePt t="67452" x="3467100" y="4630738"/>
          <p14:tracePt t="67469" x="3467100" y="4640263"/>
          <p14:tracePt t="67488" x="3467100" y="4657725"/>
          <p14:tracePt t="67491" x="3467100" y="4683125"/>
          <p14:tracePt t="67504" x="3467100" y="4691063"/>
          <p14:tracePt t="67519" x="3467100" y="4708525"/>
          <p14:tracePt t="67538" x="3467100" y="4716463"/>
          <p14:tracePt t="67552" x="3467100" y="4733925"/>
          <p14:tracePt t="67569" x="3475038" y="4733925"/>
          <p14:tracePt t="67587" x="3492500" y="4767263"/>
          <p14:tracePt t="67589" x="3500438" y="4775200"/>
          <p14:tracePt t="67603" x="3533775" y="4792663"/>
          <p14:tracePt t="67606" x="3551238" y="4810125"/>
          <p14:tracePt t="67618" x="3602038" y="4843463"/>
          <p14:tracePt t="67621" x="3627438" y="4843463"/>
          <p14:tracePt t="67636" x="3695700" y="4860925"/>
          <p14:tracePt t="67651" x="3738563" y="4860925"/>
          <p14:tracePt t="67652" x="3746500" y="4860925"/>
          <p14:tracePt t="67668" x="3781425" y="4868863"/>
          <p14:tracePt t="67685" x="3797300" y="4868863"/>
          <p14:tracePt t="67686" x="3806825" y="4868863"/>
          <p14:tracePt t="67701" x="3814763" y="4868863"/>
          <p14:tracePt t="67702" x="3822700" y="4868863"/>
          <p14:tracePt t="67718" x="3840163" y="4868863"/>
          <p14:tracePt t="67719" x="3857625" y="4868863"/>
          <p14:tracePt t="67735" x="3890963" y="4843463"/>
          <p14:tracePt t="67752" x="3925888" y="4818063"/>
          <p14:tracePt t="67769" x="3951288" y="4810125"/>
          <p14:tracePt t="67770" x="3959225" y="4802188"/>
          <p14:tracePt t="67785" x="3984625" y="4784725"/>
          <p14:tracePt t="67803" x="4010025" y="4767263"/>
          <p14:tracePt t="67821" x="4017963" y="4759325"/>
          <p14:tracePt t="67837" x="4027488" y="4749800"/>
          <p14:tracePt t="67857" x="4035425" y="4749800"/>
          <p14:tracePt t="67869" x="4044950" y="4733925"/>
          <p14:tracePt t="67903" x="4044950" y="4724400"/>
          <p14:tracePt t="69485" x="4052888" y="4716463"/>
          <p14:tracePt t="69494" x="4060825" y="4699000"/>
          <p14:tracePt t="69496" x="4070350" y="4699000"/>
          <p14:tracePt t="69505" x="4086225" y="4665663"/>
          <p14:tracePt t="69519" x="4111625" y="4589463"/>
          <p14:tracePt t="69534" x="4179888" y="4452938"/>
          <p14:tracePt t="69537" x="4187825" y="4410075"/>
          <p14:tracePt t="69551" x="4256088" y="4265613"/>
          <p14:tracePt t="69552" x="4265613" y="4232275"/>
          <p14:tracePt t="69569" x="4324350" y="4079875"/>
          <p14:tracePt t="69584" x="4367213" y="3951288"/>
          <p14:tracePt t="69586" x="4375150" y="3917950"/>
          <p14:tracePt t="69601" x="4410075" y="3816350"/>
          <p14:tracePt t="69602" x="4425950" y="3790950"/>
          <p14:tracePt t="69605" x="4435475" y="3773488"/>
          <p14:tracePt t="69617" x="4460875" y="3671888"/>
          <p14:tracePt t="69634" x="4468813" y="3543300"/>
          <p14:tracePt t="69635" x="4476750" y="3502025"/>
          <p14:tracePt t="69651" x="4503738" y="3365500"/>
          <p14:tracePt t="69652" x="4503738" y="3305175"/>
          <p14:tracePt t="69667" x="4511675" y="3033713"/>
          <p14:tracePt t="69684" x="4511675" y="2830513"/>
          <p14:tracePt t="69701" x="4511675" y="2701925"/>
          <p14:tracePt t="69702" x="4511675" y="2668588"/>
          <p14:tracePt t="69718" x="4486275" y="2600325"/>
          <p14:tracePt t="69734" x="4476750" y="2549525"/>
          <p14:tracePt t="69737" x="4460875" y="2532063"/>
          <p14:tracePt t="69751" x="4435475" y="2498725"/>
          <p14:tracePt t="69753" x="4425950" y="2489200"/>
          <p14:tracePt t="69769" x="4410075" y="2473325"/>
          <p14:tracePt t="69784" x="4384675" y="2455863"/>
          <p14:tracePt t="69801" x="4367213" y="2447925"/>
          <p14:tracePt t="69818" x="4359275" y="2447925"/>
          <p14:tracePt t="69822" x="4349750" y="2438400"/>
          <p14:tracePt t="69834" x="4341813" y="2438400"/>
          <p14:tracePt t="69837" x="4324350" y="2438400"/>
          <p14:tracePt t="69852" x="4298950" y="2422525"/>
          <p14:tracePt t="69854" x="4291013" y="2422525"/>
          <p14:tracePt t="69856" x="4281488" y="2422525"/>
          <p14:tracePt t="69869" x="4256088" y="2413000"/>
          <p14:tracePt t="69873" x="4248150" y="2413000"/>
          <p14:tracePt t="69877" x="4240213" y="2413000"/>
          <p14:tracePt t="69878" x="4222750" y="2413000"/>
          <p14:tracePt t="69884" x="4197350" y="2413000"/>
          <p14:tracePt t="69900" x="4154488" y="2413000"/>
          <p14:tracePt t="69903" x="4146550" y="2413000"/>
          <p14:tracePt t="69918" x="4121150" y="2405063"/>
          <p14:tracePt t="69934" x="4111625" y="2405063"/>
          <p14:tracePt t="69936" x="4103688" y="2405063"/>
          <p14:tracePt t="69950" x="4060825" y="2405063"/>
          <p14:tracePt t="69952" x="4044950" y="2405063"/>
          <p14:tracePt t="69967" x="4010025" y="2413000"/>
          <p14:tracePt t="69968" x="4002088" y="2413000"/>
          <p14:tracePt t="69984" x="3967163" y="2430463"/>
          <p14:tracePt t="69985" x="3959225" y="2430463"/>
          <p14:tracePt t="70001" x="3951288" y="2447925"/>
          <p14:tracePt t="70002" x="3933825" y="2447925"/>
          <p14:tracePt t="70018" x="3916363" y="2463800"/>
          <p14:tracePt t="70034" x="3900488" y="2473325"/>
          <p14:tracePt t="70050" x="3883025" y="2498725"/>
          <p14:tracePt t="70067" x="3873500" y="2532063"/>
          <p14:tracePt t="70084" x="3857625" y="2574925"/>
          <p14:tracePt t="70100" x="3848100" y="2643188"/>
          <p14:tracePt t="70117" x="3848100" y="2736850"/>
          <p14:tracePt t="70118" x="3848100" y="2762250"/>
          <p14:tracePt t="70134" x="3857625" y="2863850"/>
          <p14:tracePt t="70135" x="3857625" y="2906713"/>
          <p14:tracePt t="70150" x="3900488" y="3016250"/>
          <p14:tracePt t="70153" x="3908425" y="3041650"/>
          <p14:tracePt t="70167" x="3951288" y="3094038"/>
          <p14:tracePt t="70168" x="3967163" y="3101975"/>
          <p14:tracePt t="70184" x="4002088" y="3127375"/>
          <p14:tracePt t="70200" x="4027488" y="3135313"/>
          <p14:tracePt t="70201" x="4027488" y="3144838"/>
          <p14:tracePt t="70216" x="4060825" y="3144838"/>
          <p14:tracePt t="70233" x="4111625" y="3144838"/>
          <p14:tracePt t="70250" x="4171950" y="3144838"/>
          <p14:tracePt t="70251" x="4179888" y="3144838"/>
          <p14:tracePt t="70267" x="4222750" y="3144838"/>
          <p14:tracePt t="70284" x="4265613" y="3144838"/>
          <p14:tracePt t="70288" x="4273550" y="3144838"/>
          <p14:tracePt t="70301" x="4298950" y="3127375"/>
          <p14:tracePt t="70303" x="4306888" y="3119438"/>
          <p14:tracePt t="70317" x="4324350" y="3101975"/>
          <p14:tracePt t="70333" x="4341813" y="3076575"/>
          <p14:tracePt t="70350" x="4359275" y="3041650"/>
          <p14:tracePt t="70367" x="4359275" y="3025775"/>
          <p14:tracePt t="70384" x="4359275" y="3000375"/>
          <p14:tracePt t="70401" x="4359275" y="2957513"/>
          <p14:tracePt t="70403" x="4359275" y="2940050"/>
          <p14:tracePt t="70406" x="4359275" y="2932113"/>
          <p14:tracePt t="70409" x="4359275" y="2914650"/>
          <p14:tracePt t="70417" x="4359275" y="2897188"/>
          <p14:tracePt t="70434" x="4359275" y="2846388"/>
          <p14:tracePt t="70451" x="4341813" y="2820988"/>
          <p14:tracePt t="70453" x="4332288" y="2805113"/>
          <p14:tracePt t="70467" x="4306888" y="2770188"/>
          <p14:tracePt t="70483" x="4273550" y="2744788"/>
          <p14:tracePt t="70500" x="4230688" y="2719388"/>
          <p14:tracePt t="70503" x="4222750" y="2719388"/>
          <p14:tracePt t="70517" x="4197350" y="2711450"/>
          <p14:tracePt t="70534" x="4171950" y="2701925"/>
          <p14:tracePt t="70551" x="4154488" y="2701925"/>
          <p14:tracePt t="70567" x="4137025" y="2701925"/>
          <p14:tracePt t="70584" x="4121150" y="2701925"/>
          <p14:tracePt t="70608" x="4111625" y="2701925"/>
          <p14:tracePt t="70628" x="4103688" y="2701925"/>
          <p14:tracePt t="70699" x="4095750" y="2701925"/>
          <p14:tracePt t="70724" x="4086225" y="2719388"/>
          <p14:tracePt t="70739" x="4078288" y="2727325"/>
          <p14:tracePt t="70746" x="4070350" y="2736850"/>
          <p14:tracePt t="70760" x="4060825" y="2744788"/>
          <p14:tracePt t="70776" x="4060825" y="2752725"/>
          <p14:tracePt t="70785" x="4060825" y="2762250"/>
          <p14:tracePt t="70802" x="4052888" y="2770188"/>
          <p14:tracePt t="70832" x="4044950" y="2778125"/>
          <p14:tracePt t="72892" x="4044950" y="2795588"/>
          <p14:tracePt t="72901" x="4044950" y="2805113"/>
          <p14:tracePt t="72908" x="4044950" y="2813050"/>
          <p14:tracePt t="72932" x="4017963" y="2838450"/>
          <p14:tracePt t="72949" x="4002088" y="2881313"/>
          <p14:tracePt t="72950" x="4002088" y="2889250"/>
          <p14:tracePt t="72967" x="3984625" y="2914650"/>
          <p14:tracePt t="72982" x="3984625" y="2932113"/>
          <p14:tracePt t="72983" x="3967163" y="2949575"/>
          <p14:tracePt t="72999" x="3941763" y="2990850"/>
          <p14:tracePt t="73000" x="3941763" y="3008313"/>
          <p14:tracePt t="73015" x="3933825" y="3025775"/>
          <p14:tracePt t="73032" x="3925888" y="3051175"/>
          <p14:tracePt t="73034" x="3916363" y="3059113"/>
          <p14:tracePt t="73049" x="3908425" y="3094038"/>
          <p14:tracePt t="73050" x="3900488" y="3101975"/>
          <p14:tracePt t="73066" x="3883025" y="3144838"/>
          <p14:tracePt t="73082" x="3865563" y="3203575"/>
          <p14:tracePt t="73085" x="3865563" y="3221038"/>
          <p14:tracePt t="73088" x="3865563" y="3238500"/>
          <p14:tracePt t="73090" x="3865563" y="3254375"/>
          <p14:tracePt t="73098" x="3857625" y="3271838"/>
          <p14:tracePt t="73099" x="3848100" y="3289300"/>
          <p14:tracePt t="73114" x="3832225" y="3355975"/>
          <p14:tracePt t="73131" x="3814763" y="3416300"/>
          <p14:tracePt t="73148" x="3797300" y="3475038"/>
          <p14:tracePt t="73149" x="3797300" y="3502025"/>
          <p14:tracePt t="73166" x="3771900" y="3552825"/>
          <p14:tracePt t="73182" x="3756025" y="3629025"/>
          <p14:tracePt t="73183" x="3746500" y="3646488"/>
          <p14:tracePt t="73198" x="3729038" y="3738563"/>
          <p14:tracePt t="73201" x="3729038" y="3763963"/>
          <p14:tracePt t="73216" x="3695700" y="3867150"/>
          <p14:tracePt t="73232" x="3678238" y="3935413"/>
          <p14:tracePt t="73233" x="3670300" y="3968750"/>
          <p14:tracePt t="73249" x="3644900" y="4044950"/>
          <p14:tracePt t="73250" x="3636963" y="4070350"/>
          <p14:tracePt t="73253" x="3636963" y="4095750"/>
          <p14:tracePt t="73264" x="3627438" y="4171950"/>
          <p14:tracePt t="73281" x="3619500" y="4265613"/>
          <p14:tracePt t="73298" x="3602038" y="4333875"/>
          <p14:tracePt t="73299" x="3602038" y="4351338"/>
          <p14:tracePt t="73314" x="3602038" y="4427538"/>
          <p14:tracePt t="73331" x="3602038" y="4478338"/>
          <p14:tracePt t="73348" x="3602038" y="4521200"/>
          <p14:tracePt t="73365" x="3602038" y="4614863"/>
          <p14:tracePt t="73366" x="3602038" y="4640263"/>
          <p14:tracePt t="73382" x="3602038" y="4749800"/>
          <p14:tracePt t="73398" x="3602038" y="4886325"/>
          <p14:tracePt t="73401" x="3602038" y="4929188"/>
          <p14:tracePt t="73417" x="3602038" y="5073650"/>
          <p14:tracePt t="73433" x="3602038" y="5175250"/>
          <p14:tracePt t="73435" x="3602038" y="5192713"/>
          <p14:tracePt t="73439" x="3602038" y="5226050"/>
          <p14:tracePt t="73449" x="3602038" y="5268913"/>
          <p14:tracePt t="73450" x="3602038" y="5294313"/>
          <p14:tracePt t="73465" x="3602038" y="5345113"/>
          <p14:tracePt t="73467" x="3602038" y="5370513"/>
          <p14:tracePt t="73482" x="3602038" y="5430838"/>
          <p14:tracePt t="73485" x="3602038" y="5438775"/>
          <p14:tracePt t="73499" x="3602038" y="5489575"/>
          <p14:tracePt t="73500" x="3602038" y="5507038"/>
          <p14:tracePt t="73515" x="3602038" y="5557838"/>
          <p14:tracePt t="73516" x="3611563" y="5575300"/>
          <p14:tracePt t="73519" x="3619500" y="5600700"/>
          <p14:tracePt t="73532" x="3619500" y="5651500"/>
          <p14:tracePt t="73534" x="3619500" y="5659438"/>
          <p14:tracePt t="73548" x="3619500" y="5676900"/>
          <p14:tracePt t="73551" x="3619500" y="5684838"/>
          <p14:tracePt t="73565" x="3627438" y="5702300"/>
          <p14:tracePt t="73582" x="3636963" y="5719763"/>
          <p14:tracePt t="73598" x="3636963" y="5727700"/>
          <p14:tracePt t="73615" x="3636963" y="5735638"/>
          <p14:tracePt t="73642" x="3636963" y="5745163"/>
          <p14:tracePt t="73695" x="3644900" y="5745163"/>
          <p14:tracePt t="74032" x="3662363" y="5745163"/>
          <p14:tracePt t="74044" x="3670300" y="5735638"/>
          <p14:tracePt t="74070" x="3670300" y="5727700"/>
          <p14:tracePt t="74074" x="3678238" y="5719763"/>
          <p14:tracePt t="74083" x="3687763" y="5710238"/>
          <p14:tracePt t="74097" x="3687763" y="5694363"/>
          <p14:tracePt t="74114" x="3703638" y="5684838"/>
          <p14:tracePt t="74131" x="3703638" y="5676900"/>
          <p14:tracePt t="74149" x="3713163" y="5668963"/>
          <p14:tracePt t="74172" x="3713163" y="5659438"/>
          <p14:tracePt t="74181" x="3721100" y="5641975"/>
          <p14:tracePt t="74212" x="3721100" y="5626100"/>
          <p14:tracePt t="74220" x="3721100" y="5616575"/>
          <p14:tracePt t="74238" x="3729038" y="5608638"/>
          <p14:tracePt t="74278" x="3738563" y="5600700"/>
          <p14:tracePt t="76512" x="3738563" y="5591175"/>
          <p14:tracePt t="76520" x="3738563" y="5583238"/>
          <p14:tracePt t="76531" x="3738563" y="5565775"/>
          <p14:tracePt t="76548" x="3738563" y="5540375"/>
          <p14:tracePt t="76564" x="3738563" y="5514975"/>
          <p14:tracePt t="76580" x="3738563" y="5497513"/>
          <p14:tracePt t="76596" x="3738563" y="5472113"/>
          <p14:tracePt t="76614" x="3738563" y="5438775"/>
          <p14:tracePt t="76630" x="3721100" y="5413375"/>
          <p14:tracePt t="76632" x="3721100" y="5405438"/>
          <p14:tracePt t="76646" x="3721100" y="5387975"/>
          <p14:tracePt t="76663" x="3713163" y="5380038"/>
          <p14:tracePt t="76664" x="3703638" y="5380038"/>
          <p14:tracePt t="76680" x="3695700" y="5353050"/>
          <p14:tracePt t="76696" x="3678238" y="5345113"/>
          <p14:tracePt t="76713" x="3662363" y="5337175"/>
          <p14:tracePt t="76730" x="3652838" y="5327650"/>
          <p14:tracePt t="76746" x="3644900" y="5327650"/>
          <p14:tracePt t="76749" x="3636963" y="5319713"/>
          <p14:tracePt t="76768" x="3627438" y="5311775"/>
          <p14:tracePt t="76779" x="3619500" y="5311775"/>
          <p14:tracePt t="76796" x="3611563" y="5311775"/>
          <p14:tracePt t="76797" x="3594100" y="5311775"/>
          <p14:tracePt t="76813" x="3576638" y="5302250"/>
          <p14:tracePt t="76815" x="3559175" y="5302250"/>
          <p14:tracePt t="76830" x="3551238" y="5286375"/>
          <p14:tracePt t="76832" x="3543300" y="5286375"/>
          <p14:tracePt t="76847" x="3517900" y="5276850"/>
          <p14:tracePt t="76863" x="3492500" y="5276850"/>
          <p14:tracePt t="76864" x="3482975" y="5276850"/>
          <p14:tracePt t="76880" x="3449638" y="5276850"/>
          <p14:tracePt t="76896" x="3414713" y="5268913"/>
          <p14:tracePt t="76914" x="3406775" y="5268913"/>
          <p14:tracePt t="76930" x="3373438" y="5268913"/>
          <p14:tracePt t="76934" x="3363913" y="5268913"/>
          <p14:tracePt t="76937" x="3355975" y="5268913"/>
          <p14:tracePt t="76946" x="3348038" y="5268913"/>
          <p14:tracePt t="76949" x="3338513" y="5268913"/>
          <p14:tracePt t="76962" x="3313113" y="5268913"/>
          <p14:tracePt t="76965" x="3297238" y="5268913"/>
          <p14:tracePt t="76980" x="3270250" y="5268913"/>
          <p14:tracePt t="76996" x="3244850" y="5268913"/>
          <p14:tracePt t="77013" x="3219450" y="5268913"/>
          <p14:tracePt t="77030" x="3211513" y="5268913"/>
          <p14:tracePt t="77048" x="3203575" y="5268913"/>
          <p14:tracePt t="77066" x="3194050" y="5268913"/>
          <p14:tracePt t="77080" x="3186113" y="5268913"/>
          <p14:tracePt t="77096" x="3168650" y="5268913"/>
          <p14:tracePt t="77142" x="3152775" y="5268913"/>
          <p14:tracePt t="77164" x="3143250" y="5268913"/>
          <p14:tracePt t="77182" x="3135313" y="5268913"/>
          <p14:tracePt t="77186" x="3127375" y="5276850"/>
          <p14:tracePt t="77208" x="3117850" y="5276850"/>
          <p14:tracePt t="77217" x="3109913" y="5276850"/>
          <p14:tracePt t="77224" x="3100388" y="5276850"/>
          <p14:tracePt t="77234" x="3092450" y="5276850"/>
          <p14:tracePt t="77247" x="3074988" y="5276850"/>
          <p14:tracePt t="77262" x="3067050" y="5294313"/>
          <p14:tracePt t="77279" x="3059113" y="5294313"/>
          <p14:tracePt t="77306" x="3041650" y="5294313"/>
          <p14:tracePt t="77323" x="3024188" y="5294313"/>
          <p14:tracePt t="77331" x="3016250" y="5294313"/>
          <p14:tracePt t="77346" x="2982913" y="5294313"/>
          <p14:tracePt t="77349" x="2973388" y="5302250"/>
          <p14:tracePt t="77363" x="2947988" y="5319713"/>
          <p14:tracePt t="77364" x="2930525" y="5319713"/>
          <p14:tracePt t="77381" x="2897188" y="5319713"/>
          <p14:tracePt t="77397" x="2863850" y="5327650"/>
          <p14:tracePt t="77399" x="2846388" y="5337175"/>
          <p14:tracePt t="77413" x="2820988" y="5337175"/>
          <p14:tracePt t="77430" x="2786063" y="5353050"/>
          <p14:tracePt t="77451" x="2778125" y="5353050"/>
          <p14:tracePt t="77464" x="2770188" y="5353050"/>
          <p14:tracePt t="77479" x="2744788" y="5353050"/>
          <p14:tracePt t="77499" x="2684463" y="5362575"/>
          <p14:tracePt t="77513" x="2641600" y="5380038"/>
          <p14:tracePt t="77515" x="2633663" y="5380038"/>
          <p14:tracePt t="77531" x="2590800" y="5387975"/>
          <p14:tracePt t="77546" x="2549525" y="5395913"/>
          <p14:tracePt t="77562" x="2524125" y="5395913"/>
          <p14:tracePt t="77579" x="2497138" y="5413375"/>
          <p14:tracePt t="77596" x="2481263" y="5413375"/>
          <p14:tracePt t="77613" x="2471738" y="5413375"/>
          <p14:tracePt t="77630" x="2446338" y="5413375"/>
          <p14:tracePt t="77635" x="2446338" y="5421313"/>
          <p14:tracePt t="77638" x="2438400" y="5430838"/>
          <p14:tracePt t="77646" x="2430463" y="5430838"/>
          <p14:tracePt t="77662" x="2420938" y="5430838"/>
          <p14:tracePt t="77679" x="2413000" y="5438775"/>
          <p14:tracePt t="77696" x="2395538" y="5456238"/>
          <p14:tracePt t="77713" x="2387600" y="5464175"/>
          <p14:tracePt t="77715" x="2379663" y="5464175"/>
          <p14:tracePt t="77731" x="2352675" y="5489575"/>
          <p14:tracePt t="77746" x="2344738" y="5497513"/>
          <p14:tracePt t="77762" x="2336800" y="5507038"/>
          <p14:tracePt t="77780" x="2327275" y="5507038"/>
          <p14:tracePt t="77796" x="2311400" y="5524500"/>
          <p14:tracePt t="77812" x="2293938" y="5540375"/>
          <p14:tracePt t="77829" x="2276475" y="5565775"/>
          <p14:tracePt t="77845" x="2260600" y="5575300"/>
          <p14:tracePt t="77862" x="2260600" y="5583238"/>
          <p14:tracePt t="77887" x="2243138" y="5591175"/>
          <p14:tracePt t="77958" x="2235200" y="5600700"/>
          <p14:tracePt t="78220" x="2235200" y="5608638"/>
          <p14:tracePt t="78712" x="2235200" y="5616575"/>
          <p14:tracePt t="78750" x="2243138" y="5616575"/>
          <p14:tracePt t="78915" x="2260600" y="5616575"/>
          <p14:tracePt t="79040" x="2268538" y="5616575"/>
          <p14:tracePt t="79048" x="2268538" y="5626100"/>
          <p14:tracePt t="79058" x="2276475" y="5626100"/>
          <p14:tracePt t="79078" x="2286000" y="5626100"/>
          <p14:tracePt t="79129" x="2293938" y="5626100"/>
          <p14:tracePt t="79136" x="2301875" y="5626100"/>
          <p14:tracePt t="79156" x="2311400" y="5626100"/>
          <p14:tracePt t="79244" x="2319338" y="5626100"/>
          <p14:tracePt t="79286" x="2336800" y="5626100"/>
          <p14:tracePt t="79309" x="2336800" y="5616575"/>
          <p14:tracePt t="79316" x="2352675" y="5616575"/>
          <p14:tracePt t="79336" x="2362200" y="5616575"/>
          <p14:tracePt t="79361" x="2370138" y="5616575"/>
          <p14:tracePt t="79385" x="2379663" y="5616575"/>
          <p14:tracePt t="79391" x="2387600" y="5616575"/>
          <p14:tracePt t="79411" x="2405063" y="5616575"/>
          <p14:tracePt t="79422" x="2413000" y="5608638"/>
          <p14:tracePt t="79428" x="2420938" y="5608638"/>
          <p14:tracePt t="79431" x="2430463" y="5608638"/>
          <p14:tracePt t="79445" x="2455863" y="5591175"/>
          <p14:tracePt t="79463" x="2481263" y="5591175"/>
          <p14:tracePt t="79479" x="2497138" y="5591175"/>
          <p14:tracePt t="79481" x="2514600" y="5591175"/>
          <p14:tracePt t="79494" x="2532063" y="5591175"/>
          <p14:tracePt t="79497" x="2540000" y="5591175"/>
          <p14:tracePt t="79512" x="2549525" y="5591175"/>
          <p14:tracePt t="79532" x="2557463" y="5583238"/>
          <p14:tracePt t="79544" x="2574925" y="5575300"/>
          <p14:tracePt t="79561" x="2574925" y="5565775"/>
          <p14:tracePt t="79578" x="2590800" y="5565775"/>
          <p14:tracePt t="79599" x="2600325" y="5565775"/>
          <p14:tracePt t="79652" x="2608263" y="5565775"/>
          <p14:tracePt t="79679" x="2625725" y="5565775"/>
          <p14:tracePt t="79708" x="2641600" y="5557838"/>
          <p14:tracePt t="79716" x="2651125" y="5557838"/>
          <p14:tracePt t="79729" x="2659063" y="5557838"/>
          <p14:tracePt t="79744" x="2676525" y="5557838"/>
          <p14:tracePt t="79745" x="2684463" y="5557838"/>
          <p14:tracePt t="79761" x="2719388" y="5540375"/>
          <p14:tracePt t="79778" x="2727325" y="5540375"/>
          <p14:tracePt t="79795" x="2735263" y="5540375"/>
          <p14:tracePt t="79797" x="2744788" y="5540375"/>
          <p14:tracePt t="79813" x="2752725" y="5540375"/>
          <p14:tracePt t="79828" x="2786063" y="5532438"/>
          <p14:tracePt t="79845" x="2811463" y="5532438"/>
          <p14:tracePt t="79847" x="2820988" y="5532438"/>
          <p14:tracePt t="79861" x="2846388" y="5532438"/>
          <p14:tracePt t="79878" x="2879725" y="5532438"/>
          <p14:tracePt t="79894" x="2905125" y="5532438"/>
          <p14:tracePt t="79911" x="2914650" y="5532438"/>
          <p14:tracePt t="80252" x="2930525" y="5532438"/>
          <p14:tracePt t="80261" x="2940050" y="5532438"/>
          <p14:tracePt t="80273" x="2947988" y="5532438"/>
          <p14:tracePt t="80295" x="2965450" y="5549900"/>
          <p14:tracePt t="80297" x="2965450" y="5557838"/>
          <p14:tracePt t="80318" x="2973388" y="5557838"/>
          <p14:tracePt t="80327" x="2982913" y="5557838"/>
          <p14:tracePt t="80344" x="2998788" y="5575300"/>
          <p14:tracePt t="80361" x="3008313" y="5575300"/>
          <p14:tracePt t="80379" x="3016250" y="5591175"/>
          <p14:tracePt t="80395" x="3016250" y="5600700"/>
          <p14:tracePt t="80397" x="3024188" y="5600700"/>
          <p14:tracePt t="80416" x="3024188" y="5608638"/>
          <p14:tracePt t="80427" x="3049588" y="5616575"/>
          <p14:tracePt t="80444" x="3059113" y="5616575"/>
          <p14:tracePt t="80460" x="3074988" y="5626100"/>
          <p14:tracePt t="80461" x="3074988" y="5634038"/>
          <p14:tracePt t="80477" x="3092450" y="5641975"/>
          <p14:tracePt t="80494" x="3117850" y="5659438"/>
          <p14:tracePt t="80511" x="3135313" y="5668963"/>
          <p14:tracePt t="80512" x="3135313" y="5676900"/>
          <p14:tracePt t="80527" x="3160713" y="5676900"/>
          <p14:tracePt t="80544" x="3160713" y="5684838"/>
          <p14:tracePt t="80737" x="3168650" y="5684838"/>
          <p14:tracePt t="81610" x="3186113" y="5684838"/>
          <p14:tracePt t="82490" x="3194050" y="5684838"/>
          <p14:tracePt t="82493" x="3203575" y="5684838"/>
          <p14:tracePt t="82497" x="3211513" y="5684838"/>
          <p14:tracePt t="82510" x="3219450" y="5684838"/>
          <p14:tracePt t="82526" x="3236913" y="5684838"/>
          <p14:tracePt t="82630" x="3254375" y="5684838"/>
          <p14:tracePt t="82651" x="3262313" y="5684838"/>
          <p14:tracePt t="82687" x="3270250" y="5684838"/>
          <p14:tracePt t="82710" x="3279775" y="5676900"/>
          <p14:tracePt t="82739" x="3287713" y="5676900"/>
          <p14:tracePt t="82750" x="3297238" y="5676900"/>
          <p14:tracePt t="82788" x="3313113" y="5676900"/>
          <p14:tracePt t="82793" x="3313113" y="5668963"/>
          <p14:tracePt t="82880" x="3322638" y="5668963"/>
          <p14:tracePt t="87944" x="3330575" y="5668963"/>
          <p14:tracePt t="87953" x="3330575" y="5659438"/>
          <p14:tracePt t="87960" x="3338513" y="5651500"/>
          <p14:tracePt t="87973" x="3348038" y="5641975"/>
          <p14:tracePt t="87991" x="3373438" y="5626100"/>
          <p14:tracePt t="88005" x="3398838" y="5616575"/>
          <p14:tracePt t="88023" x="3414713" y="5600700"/>
          <p14:tracePt t="88041" x="3432175" y="5583238"/>
          <p14:tracePt t="88115" x="3449638" y="5575300"/>
          <p14:tracePt t="89137" x="3467100" y="5565775"/>
          <p14:tracePt t="89149" x="3482975" y="5557838"/>
          <p14:tracePt t="89157" x="3492500" y="5549900"/>
          <p14:tracePt t="89172" x="3500438" y="5532438"/>
          <p14:tracePt t="89188" x="3508375" y="5514975"/>
          <p14:tracePt t="89206" x="3525838" y="5507038"/>
          <p14:tracePt t="89222" x="3533775" y="5497513"/>
          <p14:tracePt t="89223" x="3551238" y="5489575"/>
          <p14:tracePt t="89239" x="3551238" y="5481638"/>
          <p14:tracePt t="89241" x="3559175" y="5481638"/>
          <p14:tracePt t="89256" x="3568700" y="5472113"/>
          <p14:tracePt t="89274" x="3568700" y="5464175"/>
          <p14:tracePt t="89466" x="3586163" y="5464175"/>
          <p14:tracePt t="89499" x="3594100" y="5456238"/>
          <p14:tracePt t="90724" x="3611563" y="5446713"/>
          <p14:tracePt t="90735" x="3670300" y="5413375"/>
          <p14:tracePt t="90746" x="3763963" y="5353050"/>
          <p14:tracePt t="90755" x="3789363" y="5345113"/>
          <p14:tracePt t="90757" x="3822700" y="5327650"/>
          <p14:tracePt t="90771" x="3984625" y="5243513"/>
          <p14:tracePt t="90772" x="4035425" y="5208588"/>
          <p14:tracePt t="90787" x="4332288" y="5013325"/>
          <p14:tracePt t="90804" x="4681538" y="4792663"/>
          <p14:tracePt t="90821" x="5054600" y="4564063"/>
          <p14:tracePt t="90822" x="5148263" y="4513263"/>
          <p14:tracePt t="90839" x="5565775" y="4257675"/>
          <p14:tracePt t="90855" x="5895975" y="4052888"/>
          <p14:tracePt t="90859" x="6134100" y="3900488"/>
          <p14:tracePt t="90872" x="6346825" y="3756025"/>
          <p14:tracePt t="90876" x="6559550" y="3619500"/>
          <p14:tracePt t="90878" x="6661150" y="3552825"/>
          <p14:tracePt t="90888" x="6924675" y="3382963"/>
          <p14:tracePt t="90904" x="7170738" y="3211513"/>
          <p14:tracePt t="90905" x="7229475" y="3170238"/>
          <p14:tracePt t="90920" x="7373938" y="3059113"/>
          <p14:tracePt t="90922" x="7400925" y="3033713"/>
          <p14:tracePt t="90937" x="7451725" y="2990850"/>
          <p14:tracePt t="90954" x="7459663" y="2974975"/>
          <p14:tracePt t="90956" x="7467600" y="2957513"/>
          <p14:tracePt t="90971" x="7477125" y="2949575"/>
          <p14:tracePt t="90972" x="7477125" y="2940050"/>
          <p14:tracePt t="90988" x="7485063" y="2932113"/>
          <p14:tracePt t="90992" x="7493000" y="2932113"/>
          <p14:tracePt t="91005" x="7502525" y="2914650"/>
          <p14:tracePt t="91022" x="7502525" y="2906713"/>
          <p14:tracePt t="91039" x="7510463" y="2897188"/>
          <p14:tracePt t="91055" x="7518400" y="2889250"/>
          <p14:tracePt t="91072" x="7518400" y="2881313"/>
          <p14:tracePt t="91076" x="7527925" y="2881313"/>
          <p14:tracePt t="91113" x="7535863" y="2871788"/>
          <p14:tracePt t="94396" x="7527925" y="2871788"/>
          <p14:tracePt t="94406" x="7518400" y="2871788"/>
          <p14:tracePt t="94410" x="7510463" y="2881313"/>
          <p14:tracePt t="94436" x="7502525" y="2922588"/>
          <p14:tracePt t="94453" x="7493000" y="2940050"/>
          <p14:tracePt t="94470" x="7477125" y="2957513"/>
          <p14:tracePt t="94472" x="7467600" y="2974975"/>
          <p14:tracePt t="94486" x="7451725" y="2982913"/>
          <p14:tracePt t="94489" x="7442200" y="3000375"/>
          <p14:tracePt t="94502" x="7434263" y="3016250"/>
          <p14:tracePt t="94518" x="7416800" y="3033713"/>
          <p14:tracePt t="94520" x="7416800" y="3051175"/>
          <p14:tracePt t="94535" x="7391400" y="3084513"/>
          <p14:tracePt t="94552" x="7373938" y="3127375"/>
          <p14:tracePt t="94555" x="7366000" y="3144838"/>
          <p14:tracePt t="94568" x="7340600" y="3186113"/>
          <p14:tracePt t="94586" x="7323138" y="3238500"/>
          <p14:tracePt t="94602" x="7315200" y="3263900"/>
          <p14:tracePt t="94604" x="7307263" y="3279775"/>
          <p14:tracePt t="94619" x="7307263" y="3305175"/>
          <p14:tracePt t="94620" x="7297738" y="3330575"/>
          <p14:tracePt t="94637" x="7289800" y="3373438"/>
          <p14:tracePt t="94652" x="7289800" y="3424238"/>
          <p14:tracePt t="94653" x="7289800" y="3441700"/>
          <p14:tracePt t="94669" x="7289800" y="3509963"/>
          <p14:tracePt t="94671" x="7289800" y="3527425"/>
          <p14:tracePt t="94686" x="7289800" y="3619500"/>
          <p14:tracePt t="94689" x="7289800" y="3646488"/>
          <p14:tracePt t="94692" x="7289800" y="3671888"/>
          <p14:tracePt t="94702" x="7297738" y="3730625"/>
          <p14:tracePt t="94705" x="7307263" y="3756025"/>
          <p14:tracePt t="94719" x="7332663" y="3832225"/>
          <p14:tracePt t="94720" x="7340600" y="3857625"/>
          <p14:tracePt t="94735" x="7383463" y="3925888"/>
          <p14:tracePt t="94752" x="7442200" y="4002088"/>
          <p14:tracePt t="94769" x="7467600" y="4079875"/>
          <p14:tracePt t="94771" x="7467600" y="4105275"/>
          <p14:tracePt t="94785" x="7493000" y="4121150"/>
          <p14:tracePt t="94802" x="7510463" y="4130675"/>
          <p14:tracePt t="94804" x="7518400" y="4130675"/>
          <p14:tracePt t="94820" x="7545388" y="4130675"/>
          <p14:tracePt t="94821" x="7561263" y="4130675"/>
          <p14:tracePt t="94836" x="7621588" y="4130675"/>
          <p14:tracePt t="94852" x="7697788" y="4121150"/>
          <p14:tracePt t="94868" x="7791450" y="4095750"/>
          <p14:tracePt t="94869" x="7832725" y="4087813"/>
          <p14:tracePt t="94885" x="7969250" y="4079875"/>
          <p14:tracePt t="94902" x="8121650" y="4070350"/>
          <p14:tracePt t="94918" x="8240713" y="4052888"/>
          <p14:tracePt t="94920" x="8266113" y="4044950"/>
          <p14:tracePt t="94936" x="8326438" y="4027488"/>
          <p14:tracePt t="94938" x="8351838" y="4011613"/>
          <p14:tracePt t="94952" x="8385175" y="3994150"/>
          <p14:tracePt t="94955" x="8394700" y="3986213"/>
          <p14:tracePt t="94974" x="8402638" y="3976688"/>
          <p14:tracePt t="94987" x="8410575" y="3968750"/>
          <p14:tracePt t="95002" x="8420100" y="3960813"/>
          <p14:tracePt t="95003" x="8420100" y="3951288"/>
          <p14:tracePt t="95018" x="8435975" y="3935413"/>
          <p14:tracePt t="95036" x="8453438" y="3900488"/>
          <p14:tracePt t="95053" x="8462963" y="3867150"/>
          <p14:tracePt t="95055" x="8470900" y="3857625"/>
          <p14:tracePt t="95058" x="8470900" y="3841750"/>
          <p14:tracePt t="95069" x="8478838" y="3816350"/>
          <p14:tracePt t="95085" x="8496300" y="3738563"/>
          <p14:tracePt t="95086" x="8504238" y="3722688"/>
          <p14:tracePt t="95090" x="8513763" y="3713163"/>
          <p14:tracePt t="95092" x="8521700" y="3687763"/>
          <p14:tracePt t="95101" x="8521700" y="3662363"/>
          <p14:tracePt t="95118" x="8521700" y="3603625"/>
          <p14:tracePt t="95135" x="8521700" y="3586163"/>
          <p14:tracePt t="95135" x="8521700" y="3568700"/>
          <p14:tracePt t="95152" x="8513763" y="3552825"/>
          <p14:tracePt t="95169" x="8488363" y="3509963"/>
          <p14:tracePt t="95186" x="8453438" y="3484563"/>
          <p14:tracePt t="95202" x="8420100" y="3467100"/>
          <p14:tracePt t="95218" x="8402638" y="3449638"/>
          <p14:tracePt t="95219" x="8394700" y="3441700"/>
          <p14:tracePt t="95235" x="8377238" y="3424238"/>
          <p14:tracePt t="95236" x="8369300" y="3424238"/>
          <p14:tracePt t="95252" x="8343900" y="3416300"/>
          <p14:tracePt t="95269" x="8326438" y="3398838"/>
          <p14:tracePt t="95285" x="8301038" y="3398838"/>
          <p14:tracePt t="95302" x="8283575" y="3398838"/>
          <p14:tracePt t="95319" x="8258175" y="3398838"/>
          <p14:tracePt t="95335" x="8240713" y="3398838"/>
          <p14:tracePt t="95352" x="8232775" y="3398838"/>
          <p14:tracePt t="95368" x="8207375" y="3398838"/>
          <p14:tracePt t="95387" x="8199438" y="3416300"/>
          <p14:tracePt t="95403" x="8189913" y="3433763"/>
          <p14:tracePt t="95417" x="8164513" y="3459163"/>
          <p14:tracePt t="95434" x="8139113" y="3492500"/>
          <p14:tracePt t="95435" x="8131175" y="3502025"/>
          <p14:tracePt t="95452" x="8105775" y="3543300"/>
          <p14:tracePt t="95468" x="8080375" y="3578225"/>
          <p14:tracePt t="95484" x="8062913" y="3619500"/>
          <p14:tracePt t="95486" x="8054975" y="3636963"/>
          <p14:tracePt t="95502" x="8045450" y="3697288"/>
          <p14:tracePt t="95518" x="8037513" y="3738563"/>
          <p14:tracePt t="95535" x="8037513" y="3806825"/>
          <p14:tracePt t="95536" x="8037513" y="3824288"/>
          <p14:tracePt t="95552" x="8037513" y="3900488"/>
          <p14:tracePt t="95568" x="8037513" y="3960813"/>
          <p14:tracePt t="95569" x="8037513" y="3986213"/>
          <p14:tracePt t="95584" x="8062913" y="4027488"/>
          <p14:tracePt t="95585" x="8070850" y="4037013"/>
          <p14:tracePt t="95602" x="8088313" y="4070350"/>
          <p14:tracePt t="95605" x="8096250" y="4070350"/>
          <p14:tracePt t="95618" x="8105775" y="4070350"/>
          <p14:tracePt t="95634" x="8139113" y="4079875"/>
          <p14:tracePt t="95651" x="8164513" y="4079875"/>
          <p14:tracePt t="95668" x="8181975" y="4079875"/>
          <p14:tracePt t="95684" x="8199438" y="4079875"/>
          <p14:tracePt t="95686" x="8275638" y="4062413"/>
          <p14:tracePt t="95701" x="8394700" y="4019550"/>
          <p14:tracePt t="95718" x="8470900" y="4002088"/>
          <p14:tracePt t="95735" x="8529638" y="3976688"/>
          <p14:tracePt t="95736" x="8529638" y="3968750"/>
          <p14:tracePt t="95753" x="8589963" y="3925888"/>
          <p14:tracePt t="95768" x="8623300" y="3900488"/>
          <p14:tracePt t="95784" x="8658225" y="3875088"/>
          <p14:tracePt t="95802" x="8683625" y="3849688"/>
          <p14:tracePt t="95818" x="8691563" y="3832225"/>
          <p14:tracePt t="95819" x="8699500" y="3832225"/>
          <p14:tracePt t="95835" x="8709025" y="3816350"/>
          <p14:tracePt t="95836" x="8716963" y="3806825"/>
          <p14:tracePt t="95851" x="8742363" y="3781425"/>
          <p14:tracePt t="95868" x="8759825" y="3748088"/>
          <p14:tracePt t="95885" x="8767763" y="3722688"/>
          <p14:tracePt t="95901" x="8777288" y="3687763"/>
          <p14:tracePt t="95918" x="8777288" y="3662363"/>
          <p14:tracePt t="95921" x="8777288" y="3654425"/>
          <p14:tracePt t="95935" x="8777288" y="3629025"/>
          <p14:tracePt t="95936" x="8767763" y="3629025"/>
          <p14:tracePt t="95952" x="8767763" y="3611563"/>
          <p14:tracePt t="95968" x="8767763" y="3603625"/>
          <p14:tracePt t="95969" x="8759825" y="3586163"/>
          <p14:tracePt t="95984" x="8750300" y="3568700"/>
          <p14:tracePt t="95987" x="8742363" y="3552825"/>
          <p14:tracePt t="96003" x="8716963" y="3527425"/>
          <p14:tracePt t="96017" x="8683625" y="3509963"/>
          <p14:tracePt t="96034" x="8632825" y="3484563"/>
          <p14:tracePt t="96051" x="8597900" y="3459163"/>
          <p14:tracePt t="96052" x="8580438" y="3459163"/>
          <p14:tracePt t="96067" x="8555038" y="3433763"/>
          <p14:tracePt t="96084" x="8513763" y="3433763"/>
          <p14:tracePt t="96100" x="8478838" y="3416300"/>
          <p14:tracePt t="96118" x="8435975" y="3416300"/>
          <p14:tracePt t="96134" x="8410575" y="3424238"/>
          <p14:tracePt t="96137" x="8402638" y="3424238"/>
          <p14:tracePt t="96140" x="8385175" y="3433763"/>
          <p14:tracePt t="96152" x="8359775" y="3449638"/>
          <p14:tracePt t="96168" x="8334375" y="3467100"/>
          <p14:tracePt t="96171" x="8326438" y="3475038"/>
          <p14:tracePt t="96185" x="8291513" y="3509963"/>
          <p14:tracePt t="96187" x="8275638" y="3517900"/>
          <p14:tracePt t="96201" x="8266113" y="3517900"/>
          <p14:tracePt t="96217" x="8240713" y="3535363"/>
          <p14:tracePt t="96234" x="8215313" y="3552825"/>
          <p14:tracePt t="96236" x="8207375" y="3552825"/>
          <p14:tracePt t="96251" x="8189913" y="3568700"/>
          <p14:tracePt t="96267" x="8174038" y="3586163"/>
          <p14:tracePt t="96284" x="8156575" y="3603625"/>
          <p14:tracePt t="96286" x="8147050" y="3611563"/>
          <p14:tracePt t="96301" x="8139113" y="3629025"/>
          <p14:tracePt t="96302" x="8131175" y="3636963"/>
          <p14:tracePt t="96318" x="8131175" y="3654425"/>
          <p14:tracePt t="96335" x="8121650" y="3671888"/>
          <p14:tracePt t="96336" x="8121650" y="3679825"/>
          <p14:tracePt t="96352" x="8113713" y="3687763"/>
          <p14:tracePt t="96354" x="8113713" y="3697288"/>
          <p14:tracePt t="96371" x="8113713" y="3713163"/>
          <p14:tracePt t="96384" x="8113713" y="3722688"/>
          <p14:tracePt t="96401" x="8105775" y="3730625"/>
          <p14:tracePt t="96418" x="8105775" y="3748088"/>
          <p14:tracePt t="96435" x="8105775" y="3756025"/>
          <p14:tracePt t="96437" x="8105775" y="3773488"/>
          <p14:tracePt t="96458" x="8105775" y="3790950"/>
          <p14:tracePt t="96468" x="8105775" y="3798888"/>
          <p14:tracePt t="96485" x="8105775" y="3806825"/>
          <p14:tracePt t="96503" x="8105775" y="3816350"/>
          <p14:tracePt t="96518" x="8113713" y="3824288"/>
          <p14:tracePt t="96520" x="8121650" y="3832225"/>
          <p14:tracePt t="96536" x="8121650" y="3841750"/>
          <p14:tracePt t="97350" x="8121650" y="3849688"/>
          <p14:tracePt t="97354" x="8121650" y="3857625"/>
          <p14:tracePt t="97364" x="8105775" y="3892550"/>
          <p14:tracePt t="97372" x="8080375" y="3917950"/>
          <p14:tracePt t="97384" x="8062913" y="3943350"/>
          <p14:tracePt t="97400" x="8004175" y="4019550"/>
          <p14:tracePt t="97402" x="7994650" y="4037013"/>
          <p14:tracePt t="97417" x="7900988" y="4130675"/>
          <p14:tracePt t="97434" x="7824788" y="4206875"/>
          <p14:tracePt t="97437" x="7807325" y="4224338"/>
          <p14:tracePt t="97450" x="7773988" y="4249738"/>
          <p14:tracePt t="97452" x="7756525" y="4265613"/>
          <p14:tracePt t="97466" x="7731125" y="4291013"/>
          <p14:tracePt t="97484" x="7672388" y="4341813"/>
          <p14:tracePt t="97500" x="7654925" y="4384675"/>
          <p14:tracePt t="97501" x="7654925" y="4402138"/>
          <p14:tracePt t="97517" x="7621588" y="4460875"/>
          <p14:tracePt t="97518" x="7621588" y="4486275"/>
          <p14:tracePt t="97534" x="7586663" y="4529138"/>
          <p14:tracePt t="97536" x="7586663" y="4538663"/>
          <p14:tracePt t="97551" x="7578725" y="4589463"/>
          <p14:tracePt t="97553" x="7578725" y="4605338"/>
          <p14:tracePt t="97555" x="7578725" y="4622800"/>
          <p14:tracePt t="97566" x="7578725" y="4648200"/>
          <p14:tracePt t="97567" x="7578725" y="4665663"/>
          <p14:tracePt t="97583" x="7612063" y="4749800"/>
          <p14:tracePt t="97600" x="7672388" y="4843463"/>
          <p14:tracePt t="97603" x="7697788" y="4868863"/>
          <p14:tracePt t="97617" x="7781925" y="4929188"/>
          <p14:tracePt t="97618" x="7807325" y="4954588"/>
          <p14:tracePt t="97633" x="7951788" y="5056188"/>
          <p14:tracePt t="97650" x="8121650" y="5157788"/>
          <p14:tracePt t="97653" x="8156575" y="5175250"/>
          <p14:tracePt t="97666" x="8266113" y="5200650"/>
          <p14:tracePt t="97668" x="8301038" y="5208588"/>
          <p14:tracePt t="97684" x="8435975" y="5226050"/>
          <p14:tracePt t="97700" x="8521700" y="5226050"/>
          <p14:tracePt t="97701" x="8547100" y="5226050"/>
          <p14:tracePt t="97717" x="8605838" y="5226050"/>
          <p14:tracePt t="97718" x="8623300" y="5226050"/>
          <p14:tracePt t="97735" x="8699500" y="5208588"/>
          <p14:tracePt t="97751" x="8734425" y="5192713"/>
          <p14:tracePt t="97753" x="8742363" y="5192713"/>
          <p14:tracePt t="97756" x="8759825" y="5183188"/>
          <p14:tracePt t="97766" x="8793163" y="5157788"/>
          <p14:tracePt t="97768" x="8802688" y="5141913"/>
          <p14:tracePt t="97784" x="8894763" y="5073650"/>
          <p14:tracePt t="97787" x="8912225" y="5048250"/>
          <p14:tracePt t="97800" x="8980488" y="4987925"/>
          <p14:tracePt t="97803" x="9005888" y="4962525"/>
          <p14:tracePt t="97816" x="9048750" y="4894263"/>
          <p14:tracePt t="97819" x="9074150" y="4878388"/>
          <p14:tracePt t="97832" x="9175750" y="4749800"/>
          <p14:tracePt t="97849" x="9251950" y="4630738"/>
          <p14:tracePt t="97866" x="9277350" y="4521200"/>
          <p14:tracePt t="97884" x="9302750" y="4419600"/>
          <p14:tracePt t="97885" x="9312275" y="4384675"/>
          <p14:tracePt t="97900" x="9328150" y="4300538"/>
          <p14:tracePt t="97901" x="9328150" y="4275138"/>
          <p14:tracePt t="97916" x="9328150" y="4214813"/>
          <p14:tracePt t="97918" x="9328150" y="4197350"/>
          <p14:tracePt t="97935" x="9320213" y="4146550"/>
          <p14:tracePt t="97950" x="9302750" y="4130675"/>
          <p14:tracePt t="97953" x="9302750" y="4121150"/>
          <p14:tracePt t="97966" x="9277350" y="4105275"/>
          <p14:tracePt t="97968" x="9277350" y="4095750"/>
          <p14:tracePt t="97971" x="9269413" y="4079875"/>
          <p14:tracePt t="97983" x="9244013" y="4070350"/>
          <p14:tracePt t="97999" x="9175750" y="4027488"/>
          <p14:tracePt t="98016" x="9091613" y="3976688"/>
          <p14:tracePt t="98018" x="9056688" y="3968750"/>
          <p14:tracePt t="98033" x="8843963" y="3925888"/>
          <p14:tracePt t="98050" x="8709025" y="3892550"/>
          <p14:tracePt t="98054" x="8674100" y="3892550"/>
          <p14:tracePt t="98066" x="8555038" y="3867150"/>
          <p14:tracePt t="98069" x="8504238" y="3857625"/>
          <p14:tracePt t="98084" x="8351838" y="3849688"/>
          <p14:tracePt t="98099" x="8283575" y="3857625"/>
          <p14:tracePt t="98116" x="8207375" y="3892550"/>
          <p14:tracePt t="98117" x="8181975" y="3908425"/>
          <p14:tracePt t="98135" x="8070850" y="4002088"/>
          <p14:tracePt t="98150" x="8029575" y="4062413"/>
          <p14:tracePt t="98152" x="8012113" y="4087813"/>
          <p14:tracePt t="98167" x="7961313" y="4146550"/>
          <p14:tracePt t="98168" x="7943850" y="4171950"/>
          <p14:tracePt t="98183" x="7900988" y="4249738"/>
          <p14:tracePt t="98199" x="7850188" y="4325938"/>
          <p14:tracePt t="98216" x="7799388" y="4394200"/>
          <p14:tracePt t="98219" x="7791450" y="4419600"/>
          <p14:tracePt t="98233" x="7748588" y="4521200"/>
          <p14:tracePt t="98250" x="7723188" y="4622800"/>
          <p14:tracePt t="98253" x="7723188" y="4648200"/>
          <p14:tracePt t="98266" x="7705725" y="4724400"/>
          <p14:tracePt t="98269" x="7705725" y="4741863"/>
          <p14:tracePt t="98283" x="7705725" y="4810125"/>
          <p14:tracePt t="98284" x="7715250" y="4835525"/>
          <p14:tracePt t="98300" x="7740650" y="4911725"/>
          <p14:tracePt t="98301" x="7756525" y="4937125"/>
          <p14:tracePt t="98316" x="7791450" y="5030788"/>
          <p14:tracePt t="98318" x="7799388" y="5056188"/>
          <p14:tracePt t="98335" x="7893050" y="5175250"/>
          <p14:tracePt t="98350" x="7977188" y="5226050"/>
          <p14:tracePt t="98366" x="8054975" y="5243513"/>
          <p14:tracePt t="98368" x="8080375" y="5251450"/>
          <p14:tracePt t="98383" x="8174038" y="5260975"/>
          <p14:tracePt t="98384" x="8207375" y="5260975"/>
          <p14:tracePt t="98399" x="8369300" y="5260975"/>
          <p14:tracePt t="98416" x="8504238" y="5251450"/>
          <p14:tracePt t="98419" x="8529638" y="5243513"/>
          <p14:tracePt t="98432" x="8605838" y="5218113"/>
          <p14:tracePt t="98450" x="8640763" y="5208588"/>
          <p14:tracePt t="98453" x="8640763" y="5200650"/>
          <p14:tracePt t="98466" x="8658225" y="5192713"/>
          <p14:tracePt t="98469" x="8666163" y="5175250"/>
          <p14:tracePt t="98483" x="8691563" y="5157788"/>
          <p14:tracePt t="98484" x="8691563" y="5149850"/>
          <p14:tracePt t="98500" x="8724900" y="5106988"/>
          <p14:tracePt t="98501" x="8724900" y="5091113"/>
          <p14:tracePt t="98516" x="8759825" y="5048250"/>
          <p14:tracePt t="98517" x="8777288" y="5030788"/>
          <p14:tracePt t="98533" x="8793163" y="4987925"/>
          <p14:tracePt t="98534" x="8810625" y="4962525"/>
          <p14:tracePt t="98550" x="8836025" y="4919663"/>
          <p14:tracePt t="98566" x="8843963" y="4903788"/>
          <p14:tracePt t="98568" x="8853488" y="4886325"/>
          <p14:tracePt t="98582" x="8861425" y="4868863"/>
          <p14:tracePt t="98583" x="8861425" y="4852988"/>
          <p14:tracePt t="98599" x="8894763" y="4784725"/>
          <p14:tracePt t="98615" x="8904288" y="4741863"/>
          <p14:tracePt t="98632" x="8921750" y="4691063"/>
          <p14:tracePt t="98649" x="8921750" y="4665663"/>
          <p14:tracePt t="98666" x="8921750" y="4657725"/>
          <p14:tracePt t="98669" x="8921750" y="4648200"/>
          <p14:tracePt t="98701" x="8921750" y="4640263"/>
          <p14:tracePt t="98721" x="8921750" y="4630738"/>
          <p14:tracePt t="98765" x="8921750" y="4622800"/>
          <p14:tracePt t="115550" x="8929688" y="4622800"/>
          <p14:tracePt t="115559" x="9013825" y="4673600"/>
          <p14:tracePt t="115566" x="9175750" y="4792663"/>
          <p14:tracePt t="115588" x="9634538" y="5141913"/>
          <p14:tracePt t="115606" x="10017125" y="5456238"/>
          <p14:tracePt t="116652" x="10050463" y="5456238"/>
          <p14:tracePt t="116665" x="10085388" y="5413375"/>
          <p14:tracePt t="116670" x="10118725" y="5327650"/>
          <p14:tracePt t="116689" x="10271125" y="4835525"/>
          <p14:tracePt t="116690" x="10288588" y="4708525"/>
          <p14:tracePt t="116706" x="10442575" y="4105275"/>
          <p14:tracePt t="116709" x="10475913" y="3935413"/>
          <p14:tracePt t="116722" x="10577513" y="3517900"/>
          <p14:tracePt t="116725" x="10594975" y="3408363"/>
          <p14:tracePt t="116738" x="10688638" y="3016250"/>
          <p14:tracePt t="116741" x="10729913" y="2871788"/>
          <p14:tracePt t="116755" x="10815638" y="2524125"/>
          <p14:tracePt t="116756" x="10848975" y="2422525"/>
          <p14:tracePt t="116771" x="10960100" y="2149475"/>
          <p14:tracePt t="116788" x="11036300" y="2047875"/>
          <p14:tracePt t="116792" x="11036300" y="2030413"/>
          <p14:tracePt t="116806" x="11053763" y="2005013"/>
          <p14:tracePt t="117412" x="11053763" y="1997075"/>
          <p14:tracePt t="117457" x="11044238" y="1997075"/>
          <p14:tracePt t="117466" x="11036300" y="1997075"/>
          <p14:tracePt t="117483" x="11028363" y="1997075"/>
          <p14:tracePt t="117598" x="11018838" y="1997075"/>
          <p14:tracePt t="117607" x="11010900" y="2014538"/>
          <p14:tracePt t="117615" x="10977563" y="2039938"/>
          <p14:tracePt t="117640" x="10772775" y="2166938"/>
          <p14:tracePt t="117938" x="10790238" y="2159000"/>
          <p14:tracePt t="117948" x="10807700" y="2141538"/>
          <p14:tracePt t="117951" x="10833100" y="2124075"/>
          <p14:tracePt t="117961" x="10883900" y="2098675"/>
          <p14:tracePt t="117971" x="10891838" y="2082800"/>
          <p14:tracePt t="117972" x="10901363" y="2073275"/>
          <p14:tracePt t="117987" x="10901363" y="2065338"/>
          <p14:tracePt t="118051" x="10891838" y="2065338"/>
          <p14:tracePt t="120758" x="10891838" y="2073275"/>
          <p14:tracePt t="120761" x="10901363" y="2090738"/>
          <p14:tracePt t="120767" x="10952163" y="2108200"/>
          <p14:tracePt t="120773" x="10985500" y="2116138"/>
          <p14:tracePt t="120785" x="11071225" y="2133600"/>
          <p14:tracePt t="120786" x="11096625" y="2141538"/>
          <p14:tracePt t="120802" x="11172825" y="2192338"/>
          <p14:tracePt t="120805" x="11188700" y="2200275"/>
          <p14:tracePt t="120818" x="11206163" y="2217738"/>
          <p14:tracePt t="120836" x="11249025" y="2260600"/>
          <p14:tracePt t="120853" x="11274425" y="2286000"/>
          <p14:tracePt t="120854" x="11282363" y="2303463"/>
          <p14:tracePt t="120869" x="11307763" y="2362200"/>
          <p14:tracePt t="120885" x="11333163" y="2397125"/>
          <p14:tracePt t="120903" x="11350625" y="2413000"/>
          <p14:tracePt t="120904" x="11368088" y="2413000"/>
          <p14:tracePt t="120920" x="11436350" y="2455863"/>
          <p14:tracePt t="120923" x="11487150" y="2498725"/>
          <p14:tracePt t="120927" x="11520488" y="2516188"/>
          <p14:tracePt t="120936" x="11563350" y="2549525"/>
          <p14:tracePt t="120939" x="11571288" y="2549525"/>
          <p14:tracePt t="120942" x="11588750" y="2549525"/>
          <p14:tracePt t="120952" x="11622088" y="2566988"/>
          <p14:tracePt t="120968" x="11682413" y="2592388"/>
          <p14:tracePt t="120970" x="11699875" y="2600325"/>
          <p14:tracePt t="120986" x="11741150" y="2617788"/>
          <p14:tracePt t="121002" x="11741150" y="2625725"/>
          <p14:tracePt t="121019" x="11758613" y="2643188"/>
          <p14:tracePt t="121020" x="11766550" y="2651125"/>
          <p14:tracePt t="121036" x="11844338" y="2686050"/>
          <p14:tracePt t="121052" x="11928475" y="2744788"/>
          <p14:tracePt t="121054" x="11961813" y="2762250"/>
          <p14:tracePt t="121069" x="12149138" y="288131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extBox 3">
            <a:extLst>
              <a:ext uri="{FF2B5EF4-FFF2-40B4-BE49-F238E27FC236}">
                <a16:creationId xmlns:a16="http://schemas.microsoft.com/office/drawing/2014/main" id="{4257B15D-0F5B-6CEE-1E92-950A09D6A8A7}"/>
              </a:ext>
            </a:extLst>
          </p:cNvPr>
          <p:cNvSpPr txBox="1"/>
          <p:nvPr/>
        </p:nvSpPr>
        <p:spPr>
          <a:xfrm>
            <a:off x="3594236" y="277968"/>
            <a:ext cx="499758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Ethical decision-making process</a:t>
            </a:r>
          </a:p>
        </p:txBody>
      </p:sp>
      <p:sp>
        <p:nvSpPr>
          <p:cNvPr id="8" name="TextBox 7">
            <a:extLst>
              <a:ext uri="{FF2B5EF4-FFF2-40B4-BE49-F238E27FC236}">
                <a16:creationId xmlns:a16="http://schemas.microsoft.com/office/drawing/2014/main" id="{4DF064EB-23FA-6BEB-3118-D4DDD4270310}"/>
              </a:ext>
            </a:extLst>
          </p:cNvPr>
          <p:cNvSpPr txBox="1"/>
          <p:nvPr/>
        </p:nvSpPr>
        <p:spPr>
          <a:xfrm>
            <a:off x="719849" y="1164291"/>
            <a:ext cx="10252951" cy="557697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Look for and identify ethical issues. What feels wrong?</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Obtain unbiased facts and look for distorted or missing information.</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Identify the stakeholders and their motivation and influence. </a:t>
            </a:r>
            <a:endParaRPr lang="ar-EG" sz="2000"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Understand situational factors.</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Identify the values and look for competing values.</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Seek additional assistance and foster open discussion.  </a:t>
            </a:r>
            <a:endParaRPr lang="ar-EG" sz="2000" dirty="0">
              <a:latin typeface="Times New Roman" panose="02020603050405020304" pitchFamily="18" charset="0"/>
              <a:cs typeface="Times New Roman" panose="02020603050405020304" pitchFamily="18" charset="0"/>
            </a:endParaRP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Reinforce the values of mutual respect and reason-giving.</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Formulate solutions using best-known ethical frameworks as a guide.</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Evaluate proposed alternatives including potential consequences.</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Select and implement the most ethical solution.</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Monitor and assess the outcome.</a:t>
            </a:r>
          </a:p>
          <a:p>
            <a:pPr marL="342900" indent="-342900">
              <a:lnSpc>
                <a:spcPct val="150000"/>
              </a:lnSpc>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Work to avoid future problems</a:t>
            </a:r>
          </a:p>
        </p:txBody>
      </p:sp>
      <p:sp>
        <p:nvSpPr>
          <p:cNvPr id="2" name="Slide Number Placeholder 1">
            <a:extLst>
              <a:ext uri="{FF2B5EF4-FFF2-40B4-BE49-F238E27FC236}">
                <a16:creationId xmlns:a16="http://schemas.microsoft.com/office/drawing/2014/main" id="{505E262E-F21B-8B77-397A-2998943085A1}"/>
              </a:ext>
            </a:extLst>
          </p:cNvPr>
          <p:cNvSpPr>
            <a:spLocks noGrp="1"/>
          </p:cNvSpPr>
          <p:nvPr>
            <p:ph type="sldNum" sz="quarter" idx="12"/>
          </p:nvPr>
        </p:nvSpPr>
        <p:spPr/>
        <p:txBody>
          <a:bodyPr/>
          <a:lstStyle/>
          <a:p>
            <a:fld id="{F7542ADD-394E-41F3-B704-951748884AEE}" type="slidenum">
              <a:rPr lang="en-US" smtClean="0"/>
              <a:t>11</a:t>
            </a:fld>
            <a:endParaRPr lang="en-US"/>
          </a:p>
        </p:txBody>
      </p:sp>
    </p:spTree>
    <p:custDataLst>
      <p:tags r:id="rId1"/>
    </p:custDataLst>
    <p:extLst>
      <p:ext uri="{BB962C8B-B14F-4D97-AF65-F5344CB8AC3E}">
        <p14:creationId xmlns:p14="http://schemas.microsoft.com/office/powerpoint/2010/main" val="3835047772"/>
      </p:ext>
    </p:extLst>
  </p:cSld>
  <p:clrMapOvr>
    <a:masterClrMapping/>
  </p:clrMapOvr>
  <mc:AlternateContent xmlns:mc="http://schemas.openxmlformats.org/markup-compatibility/2006" xmlns:p14="http://schemas.microsoft.com/office/powerpoint/2010/main">
    <mc:Choice Requires="p14">
      <p:transition spd="slow" p14:dur="2000" advTm="454094"/>
    </mc:Choice>
    <mc:Fallback xmlns="">
      <p:transition spd="slow" advTm="454094"/>
    </mc:Fallback>
  </mc:AlternateContent>
  <p:extLst>
    <p:ext uri="{3A86A75C-4F4B-4683-9AE1-C65F6400EC91}">
      <p14:laserTraceLst xmlns:p14="http://schemas.microsoft.com/office/powerpoint/2010/main">
        <p14:tracePtLst>
          <p14:tracePt t="16450" x="11988800" y="3008313"/>
          <p14:tracePt t="16450" x="11869738" y="2990850"/>
          <p14:tracePt t="16465" x="11487150" y="2881313"/>
          <p14:tracePt t="16466" x="11368088" y="2846388"/>
          <p14:tracePt t="16482" x="10977563" y="2762250"/>
          <p14:tracePt t="16484" x="10874375" y="2744788"/>
          <p14:tracePt t="16485" x="10764838" y="2719388"/>
          <p14:tracePt t="16498" x="10467975" y="2643188"/>
          <p14:tracePt t="16515" x="10169525" y="2566988"/>
          <p14:tracePt t="16518" x="10101263" y="2541588"/>
          <p14:tracePt t="16531" x="9906000" y="2524125"/>
          <p14:tracePt t="16533" x="9847263" y="2516188"/>
          <p14:tracePt t="16549" x="9591675" y="2463800"/>
          <p14:tracePt t="16568" x="9328150" y="2413000"/>
          <p14:tracePt t="16572" x="9183688" y="2405063"/>
          <p14:tracePt t="16582" x="9039225" y="2371725"/>
          <p14:tracePt t="16583" x="8963025" y="2362200"/>
          <p14:tracePt t="16600" x="8734425" y="2303463"/>
          <p14:tracePt t="16615" x="8572500" y="2268538"/>
          <p14:tracePt t="16616" x="8496300" y="2252663"/>
          <p14:tracePt t="16632" x="8301038" y="2209800"/>
          <p14:tracePt t="16633" x="8232775" y="2192338"/>
          <p14:tracePt t="16648" x="7918450" y="2192338"/>
          <p14:tracePt t="16665" x="7586663" y="2192338"/>
          <p14:tracePt t="16666" x="7502525" y="2192338"/>
          <p14:tracePt t="16681" x="7307263" y="2192338"/>
          <p14:tracePt t="16683" x="7229475" y="2192338"/>
          <p14:tracePt t="16686" x="7170738" y="2192338"/>
          <p14:tracePt t="16698" x="6958013" y="2192338"/>
          <p14:tracePt t="16715" x="6661150" y="2192338"/>
          <p14:tracePt t="16717" x="6575425" y="2192338"/>
          <p14:tracePt t="16732" x="6364288" y="2192338"/>
          <p14:tracePt t="16734" x="6278563" y="2192338"/>
          <p14:tracePt t="16750" x="5989638" y="2192338"/>
          <p14:tracePt t="16765" x="5811838" y="2200275"/>
          <p14:tracePt t="16767" x="5700713" y="2200275"/>
          <p14:tracePt t="16782" x="5530850" y="2200275"/>
          <p14:tracePt t="16784" x="5454650" y="2200275"/>
          <p14:tracePt t="16800" x="5208588" y="2200275"/>
          <p14:tracePt t="16815" x="4995863" y="2200275"/>
          <p14:tracePt t="16818" x="4927600" y="2200275"/>
          <p14:tracePt t="16820" x="4851400" y="2200275"/>
          <p14:tracePt t="16823" x="4800600" y="2200275"/>
          <p14:tracePt t="16832" x="4740275" y="2200275"/>
          <p14:tracePt t="16833" x="4681538" y="2200275"/>
          <p14:tracePt t="16836" x="4605338" y="2192338"/>
          <p14:tracePt t="16848" x="4443413" y="2174875"/>
          <p14:tracePt t="16864" x="4205288" y="2149475"/>
          <p14:tracePt t="16866" x="4146550" y="2133600"/>
          <p14:tracePt t="16881" x="3984625" y="2098675"/>
          <p14:tracePt t="16882" x="3933825" y="2090738"/>
          <p14:tracePt t="16898" x="3713163" y="2055813"/>
          <p14:tracePt t="16915" x="3508375" y="1997075"/>
          <p14:tracePt t="16918" x="3449638" y="1989138"/>
          <p14:tracePt t="16931" x="3287713" y="1946275"/>
          <p14:tracePt t="16950" x="2990850" y="1860550"/>
          <p14:tracePt t="16965" x="2811463" y="1819275"/>
          <p14:tracePt t="16968" x="2709863" y="1793875"/>
          <p14:tracePt t="16982" x="2565400" y="1751013"/>
          <p14:tracePt t="16984" x="2514600" y="1733550"/>
          <p14:tracePt t="16999" x="2336800" y="1690688"/>
          <p14:tracePt t="17015" x="2157413" y="1649413"/>
          <p14:tracePt t="17031" x="2081213" y="1622425"/>
          <p14:tracePt t="17032" x="2065338" y="1622425"/>
          <p14:tracePt t="17047" x="2038350" y="1622425"/>
          <p14:tracePt t="17064" x="1987550" y="1622425"/>
          <p14:tracePt t="17081" x="1920875" y="1614488"/>
          <p14:tracePt t="17082" x="1911350" y="1614488"/>
          <p14:tracePt t="17097" x="1852613" y="1614488"/>
          <p14:tracePt t="17114" x="1801813" y="1614488"/>
          <p14:tracePt t="17132" x="1766888" y="1614488"/>
          <p14:tracePt t="17152" x="1758950" y="1614488"/>
          <p14:tracePt t="17261" x="1766888" y="1614488"/>
          <p14:tracePt t="17272" x="1801813" y="1614488"/>
          <p14:tracePt t="17274" x="1827213" y="1614488"/>
          <p14:tracePt t="17277" x="1852613" y="1614488"/>
          <p14:tracePt t="17297" x="2038350" y="1614488"/>
          <p14:tracePt t="17315" x="2200275" y="1614488"/>
          <p14:tracePt t="17317" x="2276475" y="1622425"/>
          <p14:tracePt t="17332" x="2565400" y="1682750"/>
          <p14:tracePt t="17334" x="2693988" y="1700213"/>
          <p14:tracePt t="17348" x="2990850" y="1733550"/>
          <p14:tracePt t="17349" x="3109913" y="1751013"/>
          <p14:tracePt t="17365" x="3619500" y="1809750"/>
          <p14:tracePt t="17381" x="4222750" y="1819275"/>
          <p14:tracePt t="17397" x="4818063" y="1819275"/>
          <p14:tracePt t="17399" x="4953000" y="1819275"/>
          <p14:tracePt t="17415" x="5394325" y="1819275"/>
          <p14:tracePt t="17431" x="5591175" y="1819275"/>
          <p14:tracePt t="17433" x="5624513" y="1819275"/>
          <p14:tracePt t="17448" x="5683250" y="1819275"/>
          <p14:tracePt t="17450" x="5700713" y="1819275"/>
          <p14:tracePt t="17452" x="5708650" y="1819275"/>
          <p14:tracePt t="17471" x="5726113" y="1819275"/>
          <p14:tracePt t="17503" x="5735638" y="1819275"/>
          <p14:tracePt t="17509" x="5743575" y="1819275"/>
          <p14:tracePt t="17542" x="5751513" y="1819275"/>
          <p14:tracePt t="17558" x="5768975" y="1809750"/>
          <p14:tracePt t="17577" x="5786438" y="1801813"/>
          <p14:tracePt t="17587" x="5794375" y="1801813"/>
          <p14:tracePt t="17591" x="5802313" y="1801813"/>
          <p14:tracePt t="17597" x="5811838" y="1801813"/>
          <p14:tracePt t="17599" x="5819775" y="1801813"/>
          <p14:tracePt t="17615" x="5895975" y="1776413"/>
          <p14:tracePt t="17631" x="5964238" y="1758950"/>
          <p14:tracePt t="17632" x="5989638" y="1758950"/>
          <p14:tracePt t="17647" x="6100763" y="1758950"/>
          <p14:tracePt t="17649" x="6126163" y="1758950"/>
          <p14:tracePt t="17664" x="6303963" y="1758950"/>
          <p14:tracePt t="17681" x="6534150" y="1758950"/>
          <p14:tracePt t="17683" x="6592888" y="1758950"/>
          <p14:tracePt t="17698" x="6864350" y="1776413"/>
          <p14:tracePt t="17699" x="6975475" y="1784350"/>
          <p14:tracePt t="17714" x="7442200" y="1784350"/>
          <p14:tracePt t="17732" x="8004175" y="1784350"/>
          <p14:tracePt t="17735" x="8147050" y="1784350"/>
          <p14:tracePt t="17738" x="8301038" y="1766888"/>
          <p14:tracePt t="17748" x="8605838" y="1725613"/>
          <p14:tracePt t="17749" x="8759825" y="1708150"/>
          <p14:tracePt t="17765" x="9261475" y="1665288"/>
          <p14:tracePt t="17781" x="9583738" y="1639888"/>
          <p14:tracePt t="17783" x="9745663" y="1614488"/>
          <p14:tracePt t="17797" x="9880600" y="1614488"/>
          <p14:tracePt t="17800" x="9906000" y="1614488"/>
          <p14:tracePt t="17814" x="9940925" y="1614488"/>
          <p14:tracePt t="17833" x="9948863" y="1614488"/>
          <p14:tracePt t="17951" x="9966325" y="1614488"/>
          <p14:tracePt t="17966" x="9974263" y="1614488"/>
          <p14:tracePt t="17983" x="9983788" y="1614488"/>
          <p14:tracePt t="17988" x="9991725" y="1614488"/>
          <p14:tracePt t="17997" x="10009188" y="1614488"/>
          <p14:tracePt t="18000" x="10017125" y="1614488"/>
          <p14:tracePt t="18014" x="10025063" y="1631950"/>
          <p14:tracePt t="18014" x="10034588" y="1631950"/>
          <p14:tracePt t="18031" x="10067925" y="1649413"/>
          <p14:tracePt t="18047" x="10085388" y="1665288"/>
          <p14:tracePt t="18048" x="10093325" y="1674813"/>
          <p14:tracePt t="18063" x="10136188" y="1700213"/>
          <p14:tracePt t="18081" x="10194925" y="1725613"/>
          <p14:tracePt t="18098" x="10229850" y="1725613"/>
          <p14:tracePt t="18115" x="10237788" y="1733550"/>
          <p14:tracePt t="18133" x="10255250" y="1741488"/>
          <p14:tracePt t="18149" x="10263188" y="1741488"/>
          <p14:tracePt t="18166" x="10271125" y="1741488"/>
          <p14:tracePt t="18181" x="10271125" y="1751013"/>
          <p14:tracePt t="18203" x="10280650" y="1751013"/>
          <p14:tracePt t="18223" x="10280650" y="1758950"/>
          <p14:tracePt t="18239" x="10288588" y="1766888"/>
          <p14:tracePt t="18249" x="10298113" y="1766888"/>
          <p14:tracePt t="18272" x="10298113" y="1776413"/>
          <p14:tracePt t="18289" x="10306050" y="1784350"/>
          <p14:tracePt t="18761" x="10288588" y="1784350"/>
          <p14:tracePt t="18773" x="10263188" y="1784350"/>
          <p14:tracePt t="18777" x="10220325" y="1784350"/>
          <p14:tracePt t="18786" x="10144125" y="1784350"/>
          <p14:tracePt t="18797" x="9983788" y="1784350"/>
          <p14:tracePt t="18800" x="9915525" y="1784350"/>
          <p14:tracePt t="18813" x="9575800" y="1793875"/>
          <p14:tracePt t="18830" x="9117013" y="1793875"/>
          <p14:tracePt t="18847" x="8632825" y="1716088"/>
          <p14:tracePt t="18850" x="8496300" y="1708150"/>
          <p14:tracePt t="18864" x="8080375" y="1649413"/>
          <p14:tracePt t="18865" x="7951788" y="1639888"/>
          <p14:tracePt t="18881" x="7442200" y="1614488"/>
          <p14:tracePt t="18897" x="7059613" y="1606550"/>
          <p14:tracePt t="18898" x="6924675" y="1606550"/>
          <p14:tracePt t="18914" x="6516688" y="1606550"/>
          <p14:tracePt t="18915" x="6245225" y="1606550"/>
          <p14:tracePt t="18931" x="5870575" y="1606550"/>
          <p14:tracePt t="18932" x="5751513" y="1606550"/>
          <p14:tracePt t="18948" x="5429250" y="1606550"/>
          <p14:tracePt t="18950" x="5327650" y="1606550"/>
          <p14:tracePt t="18964" x="5046663" y="1606550"/>
          <p14:tracePt t="18968" x="4902200" y="1606550"/>
          <p14:tracePt t="18980" x="4732338" y="1606550"/>
          <p14:tracePt t="18996" x="4656138" y="1589088"/>
          <p14:tracePt t="19013" x="4613275" y="1589088"/>
          <p14:tracePt t="19031" x="4595813" y="1581150"/>
          <p14:tracePt t="19058" x="4587875" y="1581150"/>
          <p14:tracePt t="19065" x="4570413" y="1581150"/>
          <p14:tracePt t="19083" x="4562475" y="1581150"/>
          <p14:tracePt t="19089" x="4537075" y="1581150"/>
          <p14:tracePt t="19097" x="4519613" y="1581150"/>
          <p14:tracePt t="19114" x="4494213" y="1581150"/>
          <p14:tracePt t="19115" x="4476750" y="1581150"/>
          <p14:tracePt t="19131" x="4435475" y="1581150"/>
          <p14:tracePt t="19149" x="4332288" y="1589088"/>
          <p14:tracePt t="19153" x="4291013" y="1589088"/>
          <p14:tracePt t="19155" x="4230688" y="1614488"/>
          <p14:tracePt t="19167" x="4044950" y="1649413"/>
          <p14:tracePt t="19179" x="3840163" y="1690688"/>
          <p14:tracePt t="19196" x="3533775" y="1751013"/>
          <p14:tracePt t="19213" x="3322638" y="1793875"/>
          <p14:tracePt t="19230" x="3211513" y="1819275"/>
          <p14:tracePt t="19247" x="3211513" y="1827213"/>
          <p14:tracePt t="19409" x="3219450" y="1827213"/>
          <p14:tracePt t="19419" x="3236913" y="1827213"/>
          <p14:tracePt t="19425" x="3254375" y="1827213"/>
          <p14:tracePt t="19426" x="3270250" y="1827213"/>
          <p14:tracePt t="19447" x="3330575" y="1827213"/>
          <p14:tracePt t="19463" x="3424238" y="1819275"/>
          <p14:tracePt t="19466" x="3441700" y="1809750"/>
          <p14:tracePt t="19479" x="3533775" y="1793875"/>
          <p14:tracePt t="19481" x="3559175" y="1793875"/>
          <p14:tracePt t="19497" x="3721100" y="1793875"/>
          <p14:tracePt t="19513" x="3890963" y="1741488"/>
          <p14:tracePt t="19514" x="3941763" y="1733550"/>
          <p14:tracePt t="19530" x="4095750" y="1700213"/>
          <p14:tracePt t="19531" x="4129088" y="1700213"/>
          <p14:tracePt t="19547" x="4222750" y="1682750"/>
          <p14:tracePt t="19549" x="4248150" y="1682750"/>
          <p14:tracePt t="19565" x="4316413" y="1682750"/>
          <p14:tracePt t="19568" x="4341813" y="1682750"/>
          <p14:tracePt t="19581" x="4359275" y="1682750"/>
          <p14:tracePt t="19584" x="4375150" y="1682750"/>
          <p14:tracePt t="19587" x="4384675" y="1682750"/>
          <p14:tracePt t="19596" x="4400550" y="1682750"/>
          <p14:tracePt t="19613" x="4435475" y="1682750"/>
          <p14:tracePt t="19630" x="4494213" y="1690688"/>
          <p14:tracePt t="19647" x="4511675" y="1700213"/>
          <p14:tracePt t="19649" x="4519613" y="1700213"/>
          <p14:tracePt t="19663" x="4545013" y="1700213"/>
          <p14:tracePt t="19666" x="4562475" y="1708150"/>
          <p14:tracePt t="19680" x="4579938" y="1716088"/>
          <p14:tracePt t="19682" x="4587875" y="1716088"/>
          <p14:tracePt t="19698" x="4621213" y="1716088"/>
          <p14:tracePt t="19713" x="4664075" y="1716088"/>
          <p14:tracePt t="19715" x="4681538" y="1716088"/>
          <p14:tracePt t="19730" x="4732338" y="1725613"/>
          <p14:tracePt t="19731" x="4757738" y="1725613"/>
          <p14:tracePt t="19747" x="4851400" y="1733550"/>
          <p14:tracePt t="19763" x="4919663" y="1751013"/>
          <p14:tracePt t="19764" x="4935538" y="1751013"/>
          <p14:tracePt t="19779" x="5021263" y="1758950"/>
          <p14:tracePt t="19781" x="5038725" y="1758950"/>
          <p14:tracePt t="19796" x="5132388" y="1758950"/>
          <p14:tracePt t="19799" x="5165725" y="1758950"/>
          <p14:tracePt t="19813" x="5249863" y="1784350"/>
          <p14:tracePt t="19815" x="5276850" y="1784350"/>
          <p14:tracePt t="19829" x="5343525" y="1784350"/>
          <p14:tracePt t="19830" x="5360988" y="1784350"/>
          <p14:tracePt t="19846" x="5446713" y="1784350"/>
          <p14:tracePt t="19863" x="5497513" y="1784350"/>
          <p14:tracePt t="19866" x="5505450" y="1784350"/>
          <p14:tracePt t="19879" x="5530850" y="1784350"/>
          <p14:tracePt t="19881" x="5538788" y="1784350"/>
          <p14:tracePt t="19896" x="5548313" y="1784350"/>
          <p14:tracePt t="19913" x="5556250" y="1784350"/>
          <p14:tracePt t="19929" x="5573713" y="1784350"/>
          <p14:tracePt t="19947" x="5591175" y="1784350"/>
          <p14:tracePt t="20055" x="5607050" y="1784350"/>
          <p14:tracePt t="20084" x="5616575" y="1784350"/>
          <p14:tracePt t="20090" x="5624513" y="1784350"/>
          <p14:tracePt t="20098" x="5632450" y="1784350"/>
          <p14:tracePt t="20113" x="5675313" y="1776413"/>
          <p14:tracePt t="20114" x="5683250" y="1776413"/>
          <p14:tracePt t="20129" x="5718175" y="1776413"/>
          <p14:tracePt t="20130" x="5726113" y="1776413"/>
          <p14:tracePt t="20147" x="5794375" y="1776413"/>
          <p14:tracePt t="20163" x="5837238" y="1776413"/>
          <p14:tracePt t="20164" x="5862638" y="1776413"/>
          <p14:tracePt t="20181" x="5905500" y="1776413"/>
          <p14:tracePt t="20187" x="5938838" y="1776413"/>
          <p14:tracePt t="20188" x="5946775" y="1776413"/>
          <p14:tracePt t="20196" x="5972175" y="1776413"/>
          <p14:tracePt t="20213" x="5997575" y="1776413"/>
          <p14:tracePt t="20230" x="6015038" y="1776413"/>
          <p14:tracePt t="20247" x="6024563" y="1776413"/>
          <p14:tracePt t="20262" x="6040438" y="1776413"/>
          <p14:tracePt t="20279" x="6057900" y="1776413"/>
          <p14:tracePt t="20295" x="6065838" y="1784350"/>
          <p14:tracePt t="20312" x="6075363" y="1784350"/>
          <p14:tracePt t="20329" x="6083300" y="1784350"/>
          <p14:tracePt t="20347" x="6108700" y="1793875"/>
          <p14:tracePt t="20365" x="6116638" y="1793875"/>
          <p14:tracePt t="20385" x="6134100" y="1793875"/>
          <p14:tracePt t="20416" x="6151563" y="1793875"/>
          <p14:tracePt t="20440" x="6167438" y="1793875"/>
          <p14:tracePt t="20457" x="6184900" y="1793875"/>
          <p14:tracePt t="20469" x="6194425" y="1793875"/>
          <p14:tracePt t="20485" x="6202363" y="1793875"/>
          <p14:tracePt t="20493" x="6210300" y="1793875"/>
          <p14:tracePt t="20514" x="6219825" y="1793875"/>
          <p14:tracePt t="20525" x="6227763" y="1793875"/>
          <p14:tracePt t="20544" x="6235700" y="1793875"/>
          <p14:tracePt t="20589" x="6245225" y="1793875"/>
          <p14:tracePt t="21311" x="6235700" y="1793875"/>
          <p14:tracePt t="21319" x="6227763" y="1793875"/>
          <p14:tracePt t="21331" x="6210300" y="1793875"/>
          <p14:tracePt t="21334" x="6194425" y="1793875"/>
          <p14:tracePt t="21345" x="6159500" y="1801813"/>
          <p14:tracePt t="21346" x="6134100" y="1801813"/>
          <p14:tracePt t="21361" x="6024563" y="1801813"/>
          <p14:tracePt t="21363" x="5997575" y="1801813"/>
          <p14:tracePt t="21378" x="5895975" y="1801813"/>
          <p14:tracePt t="21380" x="5853113" y="1801813"/>
          <p14:tracePt t="21395" x="5743575" y="1801813"/>
          <p14:tracePt t="21396" x="5692775" y="1801813"/>
          <p14:tracePt t="21412" x="5565775" y="1801813"/>
          <p14:tracePt t="21428" x="5454650" y="1801813"/>
          <p14:tracePt t="21432" x="5437188" y="1801813"/>
          <p14:tracePt t="21445" x="5403850" y="1801813"/>
          <p14:tracePt t="21466" x="5394325" y="1801813"/>
          <p14:tracePt t="21506" x="5386388" y="1801813"/>
          <p14:tracePt t="21523" x="5378450" y="1801813"/>
          <p14:tracePt t="21565" x="5368925" y="1801813"/>
          <p14:tracePt t="21575" x="5360988" y="1801813"/>
          <p14:tracePt t="21607" x="5353050" y="1801813"/>
          <p14:tracePt t="21884" x="5360988" y="1801813"/>
          <p14:tracePt t="21891" x="5378450" y="1801813"/>
          <p14:tracePt t="21902" x="5394325" y="1793875"/>
          <p14:tracePt t="21904" x="5411788" y="1784350"/>
          <p14:tracePt t="21913" x="5429250" y="1784350"/>
          <p14:tracePt t="21930" x="5454650" y="1776413"/>
          <p14:tracePt t="21945" x="5472113" y="1776413"/>
          <p14:tracePt t="21946" x="5487988" y="1766888"/>
          <p14:tracePt t="21961" x="5505450" y="1758950"/>
          <p14:tracePt t="21978" x="5522913" y="1758950"/>
          <p14:tracePt t="21995" x="5556250" y="1751013"/>
          <p14:tracePt t="21997" x="5573713" y="1751013"/>
          <p14:tracePt t="22013" x="5599113" y="1751013"/>
          <p14:tracePt t="22017" x="5624513" y="1751013"/>
          <p14:tracePt t="22020" x="5641975" y="1751013"/>
          <p14:tracePt t="22024" x="5649913" y="1751013"/>
          <p14:tracePt t="22030" x="5657850" y="1751013"/>
          <p14:tracePt t="22032" x="5667375" y="1751013"/>
          <p14:tracePt t="22044" x="5700713" y="1725613"/>
          <p14:tracePt t="22062" x="5718175" y="1725613"/>
          <p14:tracePt t="22079" x="5735638" y="1725613"/>
          <p14:tracePt t="22095" x="5751513" y="1725613"/>
          <p14:tracePt t="22113" x="5776913" y="1716088"/>
          <p14:tracePt t="22136" x="5786438" y="1716088"/>
          <p14:tracePt t="22147" x="5794375" y="1716088"/>
          <p14:tracePt t="22166" x="5802313" y="1716088"/>
          <p14:tracePt t="22185" x="5811838" y="1716088"/>
          <p14:tracePt t="22200" x="5827713" y="1716088"/>
          <p14:tracePt t="22212" x="5845175" y="1716088"/>
          <p14:tracePt t="22228" x="5862638" y="1716088"/>
          <p14:tracePt t="22231" x="5870575" y="1716088"/>
          <p14:tracePt t="22245" x="5905500" y="1716088"/>
          <p14:tracePt t="22261" x="5921375" y="1716088"/>
          <p14:tracePt t="22279" x="5946775" y="1716088"/>
          <p14:tracePt t="22295" x="5956300" y="1716088"/>
          <p14:tracePt t="22298" x="5972175" y="1716088"/>
          <p14:tracePt t="22312" x="5997575" y="1716088"/>
          <p14:tracePt t="22313" x="6015038" y="1716088"/>
          <p14:tracePt t="22329" x="6049963" y="1716088"/>
          <p14:tracePt t="22330" x="6065838" y="1725613"/>
          <p14:tracePt t="22345" x="6108700" y="1741488"/>
          <p14:tracePt t="22346" x="6126163" y="1741488"/>
          <p14:tracePt t="22361" x="6167438" y="1741488"/>
          <p14:tracePt t="22362" x="6176963" y="1741488"/>
          <p14:tracePt t="22377" x="6202363" y="1751013"/>
          <p14:tracePt t="22394" x="6245225" y="1751013"/>
          <p14:tracePt t="22412" x="6270625" y="1751013"/>
          <p14:tracePt t="22428" x="6303963" y="1751013"/>
          <p14:tracePt t="22445" x="6329363" y="1751013"/>
          <p14:tracePt t="22462" x="6346825" y="1751013"/>
          <p14:tracePt t="22463" x="6364288" y="1751013"/>
          <p14:tracePt t="22478" x="6372225" y="1751013"/>
          <p14:tracePt t="22495" x="6397625" y="1751013"/>
          <p14:tracePt t="22514" x="6430963" y="1751013"/>
          <p14:tracePt t="22530" x="6465888" y="1751013"/>
          <p14:tracePt t="22545" x="6508750" y="1751013"/>
          <p14:tracePt t="22561" x="6524625" y="1751013"/>
          <p14:tracePt t="22562" x="6534150" y="1751013"/>
          <p14:tracePt t="22578" x="6542088" y="1751013"/>
          <p14:tracePt t="22699" x="6559550" y="1751013"/>
          <p14:tracePt t="27691" x="6567488" y="1751013"/>
          <p14:tracePt t="27703" x="6575425" y="1751013"/>
          <p14:tracePt t="27706" x="6592888" y="1751013"/>
          <p14:tracePt t="27716" x="6610350" y="1751013"/>
          <p14:tracePt t="27725" x="6626225" y="1751013"/>
          <p14:tracePt t="27729" x="6635750" y="1751013"/>
          <p14:tracePt t="27742" x="6653213" y="1741488"/>
          <p14:tracePt t="27743" x="6661150" y="1733550"/>
          <p14:tracePt t="27760" x="6669088" y="1733550"/>
          <p14:tracePt t="27779" x="6678613" y="1733550"/>
          <p14:tracePt t="27791" x="6686550" y="1725613"/>
          <p14:tracePt t="27807" x="6711950" y="1708150"/>
          <p14:tracePt t="27825" x="6762750" y="1665288"/>
          <p14:tracePt t="27841" x="6805613" y="1614488"/>
          <p14:tracePt t="27842" x="6823075" y="1597025"/>
          <p14:tracePt t="27857" x="6899275" y="1530350"/>
          <p14:tracePt t="27874" x="6958013" y="1477963"/>
          <p14:tracePt t="27891" x="6975475" y="1452563"/>
          <p14:tracePt t="28047" x="6967538" y="1452563"/>
          <p14:tracePt t="28062" x="6958013" y="1452563"/>
          <p14:tracePt t="28070" x="6942138" y="1462088"/>
          <p14:tracePt t="28077" x="6932613" y="1470025"/>
          <p14:tracePt t="28091" x="6915150" y="1477963"/>
          <p14:tracePt t="28094" x="6899275" y="1495425"/>
          <p14:tracePt t="28107" x="6873875" y="1520825"/>
          <p14:tracePt t="28124" x="6848475" y="1546225"/>
          <p14:tracePt t="28141" x="6838950" y="1571625"/>
          <p14:tracePt t="28158" x="6831013" y="1589088"/>
          <p14:tracePt t="28176" x="6831013" y="1597025"/>
          <p14:tracePt t="28192" x="6831013" y="1606550"/>
          <p14:tracePt t="28194" x="6831013" y="1614488"/>
          <p14:tracePt t="28225" x="6831013" y="1622425"/>
          <p14:tracePt t="28253" x="6838950" y="1622425"/>
          <p14:tracePt t="28257" x="6848475" y="1622425"/>
          <p14:tracePt t="28265" x="6856413" y="1622425"/>
          <p14:tracePt t="28274" x="6873875" y="1622425"/>
          <p14:tracePt t="28291" x="6899275" y="1606550"/>
          <p14:tracePt t="28307" x="6932613" y="1571625"/>
          <p14:tracePt t="28324" x="6958013" y="1530350"/>
          <p14:tracePt t="28341" x="6975475" y="1504950"/>
          <p14:tracePt t="28344" x="6983413" y="1487488"/>
          <p14:tracePt t="28358" x="7008813" y="1444625"/>
          <p14:tracePt t="28375" x="7018338" y="1411288"/>
          <p14:tracePt t="28377" x="7018338" y="1401763"/>
          <p14:tracePt t="28391" x="7018338" y="1368425"/>
          <p14:tracePt t="28393" x="7018338" y="1360488"/>
          <p14:tracePt t="28407" x="7000875" y="1325563"/>
          <p14:tracePt t="28425" x="6992938" y="1300163"/>
          <p14:tracePt t="28441" x="6975475" y="1292225"/>
          <p14:tracePt t="28441" x="6975475" y="1282700"/>
          <p14:tracePt t="28457" x="6967538" y="1274763"/>
          <p14:tracePt t="28458" x="6958013" y="1274763"/>
          <p14:tracePt t="28489" x="6950075" y="1274763"/>
          <p14:tracePt t="28513" x="6932613" y="1274763"/>
          <p14:tracePt t="28535" x="6915150" y="1274763"/>
          <p14:tracePt t="28543" x="6907213" y="1274763"/>
          <p14:tracePt t="28551" x="6899275" y="1274763"/>
          <p14:tracePt t="28557" x="6889750" y="1274763"/>
          <p14:tracePt t="28560" x="6881813" y="1274763"/>
          <p14:tracePt t="28575" x="6873875" y="1292225"/>
          <p14:tracePt t="28591" x="6848475" y="1325563"/>
          <p14:tracePt t="28608" x="6838950" y="1343025"/>
          <p14:tracePt t="28610" x="6838950" y="1360488"/>
          <p14:tracePt t="28626" x="6823075" y="1385888"/>
          <p14:tracePt t="28641" x="6823075" y="1401763"/>
          <p14:tracePt t="28643" x="6813550" y="1419225"/>
          <p14:tracePt t="28657" x="6813550" y="1462088"/>
          <p14:tracePt t="28674" x="6823075" y="1477963"/>
          <p14:tracePt t="28691" x="6831013" y="1504950"/>
          <p14:tracePt t="28708" x="6848475" y="1504950"/>
          <p14:tracePt t="28710" x="6856413" y="1512888"/>
          <p14:tracePt t="28725" x="6864350" y="1512888"/>
          <p14:tracePt t="28740" x="6889750" y="1512888"/>
          <p14:tracePt t="28758" x="6907213" y="1512888"/>
          <p14:tracePt t="28759" x="6915150" y="1512888"/>
          <p14:tracePt t="28775" x="6942138" y="1512888"/>
          <p14:tracePt t="28790" x="6950075" y="1512888"/>
          <p14:tracePt t="28826" x="6958013" y="1512888"/>
          <p14:tracePt t="28834" x="6975475" y="1495425"/>
          <p14:tracePt t="28844" x="6992938" y="1477963"/>
          <p14:tracePt t="28859" x="7000875" y="1462088"/>
          <p14:tracePt t="28861" x="7008813" y="1462088"/>
          <p14:tracePt t="28874" x="7034213" y="1419225"/>
          <p14:tracePt t="28891" x="7051675" y="1393825"/>
          <p14:tracePt t="28894" x="7051675" y="1376363"/>
          <p14:tracePt t="28907" x="7051675" y="1368425"/>
          <p14:tracePt t="28924" x="7051675" y="1333500"/>
          <p14:tracePt t="28940" x="7051675" y="1317625"/>
          <p14:tracePt t="28957" x="7043738" y="1292225"/>
          <p14:tracePt t="28976" x="7026275" y="1274763"/>
          <p14:tracePt t="28991" x="7018338" y="1274763"/>
          <p14:tracePt t="29008" x="7008813" y="1274763"/>
          <p14:tracePt t="29009" x="6992938" y="1274763"/>
          <p14:tracePt t="29026" x="6975475" y="1257300"/>
          <p14:tracePt t="29030" x="6967538" y="1257300"/>
          <p14:tracePt t="29031" x="6958013" y="1257300"/>
          <p14:tracePt t="29042" x="6950075" y="1257300"/>
          <p14:tracePt t="29057" x="6942138" y="1257300"/>
          <p14:tracePt t="29074" x="6932613" y="1266825"/>
          <p14:tracePt t="29075" x="6915150" y="1274763"/>
          <p14:tracePt t="29090" x="6899275" y="1292225"/>
          <p14:tracePt t="29094" x="6881813" y="1292225"/>
          <p14:tracePt t="29107" x="6864350" y="1308100"/>
          <p14:tracePt t="29123" x="6788150" y="1360488"/>
          <p14:tracePt t="29140" x="6737350" y="1411288"/>
          <p14:tracePt t="29157" x="6711950" y="1444625"/>
          <p14:tracePt t="29160" x="6704013" y="1452563"/>
          <p14:tracePt t="29174" x="6669088" y="1470025"/>
          <p14:tracePt t="29175" x="6669088" y="1487488"/>
          <p14:tracePt t="29191" x="6643688" y="1512888"/>
          <p14:tracePt t="29192" x="6643688" y="1520825"/>
          <p14:tracePt t="29208" x="6643688" y="1530350"/>
          <p14:tracePt t="29226" x="6635750" y="1546225"/>
          <p14:tracePt t="29241" x="6635750" y="1555750"/>
          <p14:tracePt t="29243" x="6635750" y="1563688"/>
          <p14:tracePt t="29271" x="6635750" y="1571625"/>
          <p14:tracePt t="29278" x="6635750" y="1581150"/>
          <p14:tracePt t="29293" x="6643688" y="1589088"/>
          <p14:tracePt t="29307" x="6653213" y="1597025"/>
          <p14:tracePt t="29324" x="6694488" y="1606550"/>
          <p14:tracePt t="29341" x="6729413" y="1614488"/>
          <p14:tracePt t="29358" x="6754813" y="1622425"/>
          <p14:tracePt t="29374" x="6770688" y="1622425"/>
          <p14:tracePt t="29375" x="6788150" y="1631950"/>
          <p14:tracePt t="29390" x="6805613" y="1631950"/>
          <p14:tracePt t="29408" x="6823075" y="1631950"/>
          <p14:tracePt t="29425" x="6831013" y="1631950"/>
          <p14:tracePt t="29442" x="6838950" y="1631950"/>
          <p14:tracePt t="29458" x="6848475" y="1631950"/>
          <p14:tracePt t="29459" x="6856413" y="1631950"/>
          <p14:tracePt t="29474" x="6864350" y="1631950"/>
          <p14:tracePt t="29490" x="6881813" y="1631950"/>
          <p14:tracePt t="29507" x="6889750" y="1622425"/>
          <p14:tracePt t="29524" x="6899275" y="1614488"/>
          <p14:tracePt t="29541" x="6915150" y="1606550"/>
          <p14:tracePt t="29545" x="6924675" y="1589088"/>
          <p14:tracePt t="29558" x="6932613" y="1581150"/>
          <p14:tracePt t="29576" x="6950075" y="1563688"/>
          <p14:tracePt t="29591" x="6950075" y="1538288"/>
          <p14:tracePt t="29607" x="6958013" y="1530350"/>
          <p14:tracePt t="29608" x="6958013" y="1520825"/>
          <p14:tracePt t="29624" x="6967538" y="1512888"/>
          <p14:tracePt t="29626" x="6967538" y="1504950"/>
          <p14:tracePt t="29642" x="6967538" y="1477963"/>
          <p14:tracePt t="29644" x="6967538" y="1470025"/>
          <p14:tracePt t="29657" x="6967538" y="1452563"/>
          <p14:tracePt t="29673" x="6967538" y="1427163"/>
          <p14:tracePt t="29674" x="6967538" y="1419225"/>
          <p14:tracePt t="29690" x="6967538" y="1401763"/>
          <p14:tracePt t="29694" x="6967538" y="1393825"/>
          <p14:tracePt t="29707" x="6967538" y="1376363"/>
          <p14:tracePt t="29725" x="6958013" y="1360488"/>
          <p14:tracePt t="29740" x="6942138" y="1350963"/>
          <p14:tracePt t="29758" x="6942138" y="1343025"/>
          <p14:tracePt t="29774" x="6932613" y="1333500"/>
          <p14:tracePt t="29792" x="6932613" y="1325563"/>
          <p14:tracePt t="29807" x="6924675" y="1325563"/>
          <p14:tracePt t="29824" x="6915150" y="1317625"/>
          <p14:tracePt t="29841" x="6907213" y="1317625"/>
          <p14:tracePt t="29875" x="6899275" y="1317625"/>
          <p14:tracePt t="29902" x="6889750" y="1317625"/>
          <p14:tracePt t="29914" x="6881813" y="1317625"/>
          <p14:tracePt t="29924" x="6873875" y="1317625"/>
          <p14:tracePt t="29940" x="6856413" y="1325563"/>
          <p14:tracePt t="29956" x="6838950" y="1325563"/>
          <p14:tracePt t="29973" x="6838950" y="1333500"/>
          <p14:tracePt t="29990" x="6823075" y="1343025"/>
          <p14:tracePt t="30007" x="6813550" y="1360488"/>
          <p14:tracePt t="30025" x="6805613" y="1360488"/>
          <p14:tracePt t="30041" x="6797675" y="1368425"/>
          <p14:tracePt t="30060" x="6780213" y="1376363"/>
          <p14:tracePt t="30074" x="6780213" y="1385888"/>
          <p14:tracePt t="30091" x="6770688" y="1393825"/>
          <p14:tracePt t="30107" x="6770688" y="1401763"/>
          <p14:tracePt t="30124" x="6770688" y="1411288"/>
          <p14:tracePt t="30126" x="6762750" y="1419225"/>
          <p14:tracePt t="30140" x="6754813" y="1444625"/>
          <p14:tracePt t="30156" x="6754813" y="1462088"/>
          <p14:tracePt t="30173" x="6754813" y="1470025"/>
          <p14:tracePt t="30175" x="6754813" y="1477963"/>
          <p14:tracePt t="30189" x="6745288" y="1504950"/>
          <p14:tracePt t="30207" x="6745288" y="1520825"/>
          <p14:tracePt t="30223" x="6745288" y="1538288"/>
          <p14:tracePt t="30240" x="6745288" y="1571625"/>
          <p14:tracePt t="30241" x="6754813" y="1571625"/>
          <p14:tracePt t="30257" x="6770688" y="1581150"/>
          <p14:tracePt t="30274" x="6780213" y="1589088"/>
          <p14:tracePt t="30290" x="6788150" y="1589088"/>
          <p14:tracePt t="30307" x="6805613" y="1606550"/>
          <p14:tracePt t="30327" x="6848475" y="1614488"/>
          <p14:tracePt t="30331" x="6864350" y="1622425"/>
          <p14:tracePt t="30340" x="6873875" y="1639888"/>
          <p14:tracePt t="30356" x="6881813" y="1657350"/>
          <p14:tracePt t="30372" x="6899275" y="1665288"/>
          <p14:tracePt t="30390" x="6899275" y="1674813"/>
          <p14:tracePt t="30407" x="6907213" y="1682750"/>
          <p14:tracePt t="30451" x="6924675" y="1682750"/>
          <p14:tracePt t="30484" x="6942138" y="1682750"/>
          <p14:tracePt t="30497" x="6950075" y="1682750"/>
          <p14:tracePt t="30513" x="6958013" y="1682750"/>
          <p14:tracePt t="30521" x="6967538" y="1682750"/>
          <p14:tracePt t="30529" x="6975475" y="1674813"/>
          <p14:tracePt t="30539" x="6983413" y="1665288"/>
          <p14:tracePt t="30556" x="7008813" y="1657350"/>
          <p14:tracePt t="30573" x="7018338" y="1649413"/>
          <p14:tracePt t="30590" x="7026275" y="1639888"/>
          <p14:tracePt t="30607" x="7034213" y="1639888"/>
          <p14:tracePt t="30625" x="7043738" y="1631950"/>
          <p14:tracePt t="30629" x="7059613" y="1614488"/>
          <p14:tracePt t="30641" x="7077075" y="1614488"/>
          <p14:tracePt t="30656" x="7085013" y="1597025"/>
          <p14:tracePt t="30673" x="7094538" y="1589088"/>
          <p14:tracePt t="30689" x="7102475" y="1589088"/>
          <p14:tracePt t="30706" x="7112000" y="1581150"/>
          <p14:tracePt t="30756" x="7119938" y="1571625"/>
          <p14:tracePt t="30783" x="7127875" y="1571625"/>
          <p14:tracePt t="30811" x="7137400" y="1563688"/>
          <p14:tracePt t="30848" x="7145338" y="1546225"/>
          <p14:tracePt t="30911" x="7145338" y="1530350"/>
          <p14:tracePt t="30936" x="7145338" y="1520825"/>
          <p14:tracePt t="30949" x="7145338" y="1512888"/>
          <p14:tracePt t="30956" x="7137400" y="1512888"/>
          <p14:tracePt t="30973" x="7137400" y="1504950"/>
          <p14:tracePt t="30976" x="7127875" y="1504950"/>
          <p14:tracePt t="30990" x="7119938" y="1495425"/>
          <p14:tracePt t="31006" x="7112000" y="1477963"/>
          <p14:tracePt t="31023" x="7094538" y="1470025"/>
          <p14:tracePt t="31040" x="7094538" y="1462088"/>
          <p14:tracePt t="31056" x="7077075" y="1452563"/>
          <p14:tracePt t="31074" x="7069138" y="1452563"/>
          <p14:tracePt t="31090" x="7059613" y="1444625"/>
          <p14:tracePt t="31106" x="7051675" y="1427163"/>
          <p14:tracePt t="31123" x="7043738" y="1427163"/>
          <p14:tracePt t="31126" x="7043738" y="1419225"/>
          <p14:tracePt t="31143" x="7034213" y="1411288"/>
          <p14:tracePt t="31156" x="7026275" y="1401763"/>
          <p14:tracePt t="31173" x="7018338" y="1401763"/>
          <p14:tracePt t="31189" x="7008813" y="1401763"/>
          <p14:tracePt t="31212" x="6992938" y="1401763"/>
          <p14:tracePt t="31232" x="6983413" y="1401763"/>
          <p14:tracePt t="31247" x="6975475" y="1393825"/>
          <p14:tracePt t="31256" x="6967538" y="1393825"/>
          <p14:tracePt t="31297" x="6950075" y="1393825"/>
          <p14:tracePt t="31310" x="6942138" y="1393825"/>
          <p14:tracePt t="31329" x="6932613" y="1393825"/>
          <p14:tracePt t="31349" x="6924675" y="1393825"/>
          <p14:tracePt t="31363" x="6915150" y="1393825"/>
          <p14:tracePt t="31371" x="6907213" y="1393825"/>
          <p14:tracePt t="31379" x="6899275" y="1393825"/>
          <p14:tracePt t="31399" x="6889750" y="1393825"/>
          <p14:tracePt t="31423" x="6873875" y="1401763"/>
          <p14:tracePt t="31470" x="6856413" y="1401763"/>
          <p14:tracePt t="31573" x="6848475" y="1411288"/>
          <p14:tracePt t="31603" x="6838950" y="1427163"/>
          <p14:tracePt t="31619" x="6823075" y="1444625"/>
          <p14:tracePt t="31631" x="6813550" y="1452563"/>
          <p14:tracePt t="31647" x="6813550" y="1462088"/>
          <p14:tracePt t="31673" x="6813550" y="1477963"/>
          <p14:tracePt t="31701" x="6813550" y="1495425"/>
          <p14:tracePt t="31713" x="6813550" y="1504950"/>
          <p14:tracePt t="31725" x="6805613" y="1512888"/>
          <p14:tracePt t="31733" x="6805613" y="1520825"/>
          <p14:tracePt t="31753" x="6805613" y="1538288"/>
          <p14:tracePt t="31761" x="6805613" y="1555750"/>
          <p14:tracePt t="31779" x="6805613" y="1571625"/>
          <p14:tracePt t="31795" x="6805613" y="1581150"/>
          <p14:tracePt t="31805" x="6805613" y="1589088"/>
          <p14:tracePt t="31822" x="6805613" y="1606550"/>
          <p14:tracePt t="31839" x="6805613" y="1614488"/>
          <p14:tracePt t="31855" x="6805613" y="1622425"/>
          <p14:tracePt t="31874" x="6838950" y="1639888"/>
          <p14:tracePt t="31890" x="6848475" y="1639888"/>
          <p14:tracePt t="31895" x="6848475" y="1649413"/>
          <p14:tracePt t="31906" x="6856413" y="1649413"/>
          <p14:tracePt t="31908" x="6873875" y="1649413"/>
          <p14:tracePt t="31922" x="6881813" y="1657350"/>
          <p14:tracePt t="31940" x="6889750" y="1657350"/>
          <p14:tracePt t="31963" x="6907213" y="1657350"/>
          <p14:tracePt t="31974" x="6915150" y="1657350"/>
          <p14:tracePt t="31989" x="6924675" y="1657350"/>
          <p14:tracePt t="32005" x="6942138" y="1657350"/>
          <p14:tracePt t="32023" x="6983413" y="1657350"/>
          <p14:tracePt t="32040" x="7000875" y="1657350"/>
          <p14:tracePt t="32043" x="7008813" y="1657350"/>
          <p14:tracePt t="32045" x="7018338" y="1657350"/>
          <p14:tracePt t="32057" x="7026275" y="1657350"/>
          <p14:tracePt t="32059" x="7034213" y="1649413"/>
          <p14:tracePt t="32081" x="7043738" y="1649413"/>
          <p14:tracePt t="32101" x="7051675" y="1649413"/>
          <p14:tracePt t="32106" x="7059613" y="1639888"/>
          <p14:tracePt t="32141" x="7069138" y="1631950"/>
          <p14:tracePt t="32158" x="7077075" y="1631950"/>
          <p14:tracePt t="32165" x="7094538" y="1614488"/>
          <p14:tracePt t="32172" x="7112000" y="1597025"/>
          <p14:tracePt t="32189" x="7119938" y="1581150"/>
          <p14:tracePt t="32207" x="7127875" y="1571625"/>
          <p14:tracePt t="32223" x="7153275" y="1546225"/>
          <p14:tracePt t="32240" x="7162800" y="1546225"/>
          <p14:tracePt t="32255" x="7178675" y="1530350"/>
          <p14:tracePt t="32281" x="7178675" y="1520825"/>
          <p14:tracePt t="32302" x="7178675" y="1512888"/>
          <p14:tracePt t="32343" x="7178675" y="1504950"/>
          <p14:tracePt t="32375" x="7178675" y="1495425"/>
          <p14:tracePt t="32405" x="7178675" y="1487488"/>
          <p14:tracePt t="73541" x="7178675" y="1477963"/>
          <p14:tracePt t="73548" x="7178675" y="1470025"/>
          <p14:tracePt t="73553" x="7178675" y="1462088"/>
          <p14:tracePt t="73581" x="7246938" y="1350963"/>
          <p14:tracePt t="73598" x="7281863" y="1300163"/>
          <p14:tracePt t="73600" x="7307263" y="1266825"/>
          <p14:tracePt t="73613" x="7340600" y="1206500"/>
          <p14:tracePt t="73616" x="7348538" y="1198563"/>
          <p14:tracePt t="73654" x="7348538" y="1189038"/>
          <p14:tracePt t="73659" x="7340600" y="1189038"/>
          <p14:tracePt t="73664" x="7315200" y="1189038"/>
          <p14:tracePt t="73679" x="7162800" y="1147763"/>
          <p14:tracePt t="73681" x="7094538" y="1147763"/>
          <p14:tracePt t="73696" x="6805613" y="1147763"/>
          <p14:tracePt t="73713" x="6610350" y="1138238"/>
          <p14:tracePt t="73714" x="6592888" y="1138238"/>
          <p14:tracePt t="73730" x="6559550" y="1138238"/>
          <p14:tracePt t="73746" x="6524625" y="1138238"/>
          <p14:tracePt t="73750" x="6516688" y="1138238"/>
          <p14:tracePt t="73753" x="6508750" y="1138238"/>
          <p14:tracePt t="73764" x="6499225" y="1138238"/>
          <p14:tracePt t="73765" x="6491288" y="1138238"/>
          <p14:tracePt t="73781" x="6483350" y="1147763"/>
          <p14:tracePt t="73797" x="6465888" y="1173163"/>
          <p14:tracePt t="73813" x="6440488" y="1206500"/>
          <p14:tracePt t="73815" x="6440488" y="1223963"/>
          <p14:tracePt t="73829" x="6423025" y="1249363"/>
          <p14:tracePt t="73831" x="6423025" y="1257300"/>
          <p14:tracePt t="73847" x="6405563" y="1292225"/>
          <p14:tracePt t="73849" x="6405563" y="1308100"/>
          <p14:tracePt t="73862" x="6405563" y="1350963"/>
          <p14:tracePt t="73864" x="6397625" y="1376363"/>
          <p14:tracePt t="73879" x="6372225" y="1462088"/>
          <p14:tracePt t="73896" x="6364288" y="1555750"/>
          <p14:tracePt t="73913" x="6372225" y="1622425"/>
          <p14:tracePt t="73914" x="6380163" y="1639888"/>
          <p14:tracePt t="73930" x="6430963" y="1700213"/>
          <p14:tracePt t="73946" x="6542088" y="1766888"/>
          <p14:tracePt t="73950" x="6567488" y="1784350"/>
          <p14:tracePt t="73963" x="6635750" y="1819275"/>
          <p14:tracePt t="73966" x="6661150" y="1819275"/>
          <p14:tracePt t="73969" x="6686550" y="1819275"/>
          <p14:tracePt t="73979" x="6729413" y="1835150"/>
          <p14:tracePt t="73981" x="6754813" y="1835150"/>
          <p14:tracePt t="73997" x="6813550" y="1860550"/>
          <p14:tracePt t="74012" x="6873875" y="1860550"/>
          <p14:tracePt t="74029" x="6899275" y="1860550"/>
          <p14:tracePt t="74046" x="6915150" y="1860550"/>
          <p14:tracePt t="74064" x="6924675" y="1860550"/>
          <p14:tracePt t="74080" x="6932613" y="1860550"/>
          <p14:tracePt t="74096" x="6942138" y="1852613"/>
          <p14:tracePt t="74114" x="6958013" y="1776413"/>
          <p14:tracePt t="74116" x="6967538" y="1751013"/>
          <p14:tracePt t="74119" x="6975475" y="1733550"/>
          <p14:tracePt t="74129" x="6975475" y="1682750"/>
          <p14:tracePt t="74130" x="6975475" y="1665288"/>
          <p14:tracePt t="74146" x="6967538" y="1606550"/>
          <p14:tracePt t="74162" x="6942138" y="1555750"/>
          <p14:tracePt t="74179" x="6907213" y="1538288"/>
          <p14:tracePt t="74197" x="6881813" y="1504950"/>
          <p14:tracePt t="74212" x="6848475" y="1504950"/>
          <p14:tracePt t="74229" x="6813550" y="1504950"/>
          <p14:tracePt t="74231" x="6805613" y="1504950"/>
          <p14:tracePt t="74245" x="6780213" y="1504950"/>
          <p14:tracePt t="74246" x="6754813" y="1504950"/>
          <p14:tracePt t="74262" x="6711950" y="1520825"/>
          <p14:tracePt t="74263" x="6694488" y="1530350"/>
          <p14:tracePt t="74279" x="6626225" y="1555750"/>
          <p14:tracePt t="74280" x="6600825" y="1563688"/>
          <p14:tracePt t="74295" x="6550025" y="1581150"/>
          <p14:tracePt t="74312" x="6534150" y="1589088"/>
          <p14:tracePt t="74330" x="6524625" y="1597025"/>
          <p14:tracePt t="74331" x="6516688" y="1597025"/>
          <p14:tracePt t="74347" x="6499225" y="1622425"/>
          <p14:tracePt t="74351" x="6483350" y="1639888"/>
          <p14:tracePt t="74354" x="6473825" y="1657350"/>
          <p14:tracePt t="74357" x="6456363" y="1674813"/>
          <p14:tracePt t="74363" x="6448425" y="1690688"/>
          <p14:tracePt t="74366" x="6430963" y="1708150"/>
          <p14:tracePt t="74379" x="6397625" y="1751013"/>
          <p14:tracePt t="74381" x="6389688" y="1776413"/>
          <p14:tracePt t="74395" x="6364288" y="1819275"/>
          <p14:tracePt t="74412" x="6346825" y="1885950"/>
          <p14:tracePt t="74413" x="6346825" y="1903413"/>
          <p14:tracePt t="74415" x="6346825" y="1920875"/>
          <p14:tracePt t="74428" x="6346825" y="1979613"/>
          <p14:tracePt t="74445" x="6346825" y="2047875"/>
          <p14:tracePt t="74462" x="6372225" y="2116138"/>
          <p14:tracePt t="74463" x="6380163" y="2133600"/>
          <p14:tracePt t="74479" x="6430963" y="2192338"/>
          <p14:tracePt t="74495" x="6508750" y="2243138"/>
          <p14:tracePt t="74512" x="6592888" y="2260600"/>
          <p14:tracePt t="74529" x="6686550" y="2260600"/>
          <p14:tracePt t="74530" x="6711950" y="2260600"/>
          <p14:tracePt t="74546" x="6813550" y="2243138"/>
          <p14:tracePt t="74562" x="6915150" y="2184400"/>
          <p14:tracePt t="74565" x="6924675" y="2166938"/>
          <p14:tracePt t="74580" x="6967538" y="2133600"/>
          <p14:tracePt t="74582" x="6967538" y="2116138"/>
          <p14:tracePt t="74596" x="7000875" y="2065338"/>
          <p14:tracePt t="74597" x="7008813" y="2039938"/>
          <p14:tracePt t="74613" x="7034213" y="1852613"/>
          <p14:tracePt t="74628" x="7043738" y="1571625"/>
          <p14:tracePt t="74645" x="7008813" y="1257300"/>
          <p14:tracePt t="74647" x="6983413" y="1181100"/>
          <p14:tracePt t="74663" x="6831013" y="925513"/>
          <p14:tracePt t="74679" x="6704013" y="781050"/>
          <p14:tracePt t="74680" x="6678613" y="755650"/>
          <p14:tracePt t="74695" x="6610350" y="722313"/>
          <p14:tracePt t="74713" x="6567488" y="696913"/>
          <p14:tracePt t="74716" x="6559550" y="696913"/>
          <p14:tracePt t="74731" x="6550025" y="696913"/>
          <p14:tracePt t="74747" x="6534150" y="704850"/>
          <p14:tracePt t="74763" x="6499225" y="722313"/>
          <p14:tracePt t="74766" x="6491288" y="730250"/>
          <p14:tracePt t="74779" x="6448425" y="755650"/>
          <p14:tracePt t="74781" x="6430963" y="773113"/>
          <p14:tracePt t="74795" x="6372225" y="823913"/>
          <p14:tracePt t="74796" x="6354763" y="833438"/>
          <p14:tracePt t="74813" x="6270625" y="917575"/>
          <p14:tracePt t="74829" x="6210300" y="968375"/>
          <p14:tracePt t="74832" x="6194425" y="985838"/>
          <p14:tracePt t="74845" x="6159500" y="1011238"/>
          <p14:tracePt t="74848" x="6151563" y="1019175"/>
          <p14:tracePt t="74863" x="6108700" y="1062038"/>
          <p14:tracePt t="74879" x="6091238" y="1104900"/>
          <p14:tracePt t="74880" x="6083300" y="1122363"/>
          <p14:tracePt t="74894" x="6065838" y="1155700"/>
          <p14:tracePt t="74912" x="6057900" y="1198563"/>
          <p14:tracePt t="74928" x="6049963" y="1231900"/>
          <p14:tracePt t="74945" x="6049963" y="1292225"/>
          <p14:tracePt t="74962" x="6049963" y="1360488"/>
          <p14:tracePt t="74979" x="6065838" y="1393825"/>
          <p14:tracePt t="74981" x="6075363" y="1411288"/>
          <p14:tracePt t="74996" x="6091238" y="1427163"/>
          <p14:tracePt t="74997" x="6100763" y="1436688"/>
          <p14:tracePt t="75014" x="6126163" y="1487488"/>
          <p14:tracePt t="75029" x="6167438" y="1555750"/>
          <p14:tracePt t="75032" x="6184900" y="1571625"/>
          <p14:tracePt t="75035" x="6202363" y="1589088"/>
          <p14:tracePt t="75045" x="6235700" y="1639888"/>
          <p14:tracePt t="75047" x="6245225" y="1657350"/>
          <p14:tracePt t="75063" x="6346825" y="1733550"/>
          <p14:tracePt t="75078" x="6440488" y="1784350"/>
          <p14:tracePt t="75080" x="6465888" y="1801813"/>
          <p14:tracePt t="75095" x="6534150" y="1835150"/>
          <p14:tracePt t="75096" x="6550025" y="1852613"/>
          <p14:tracePt t="75112" x="6584950" y="1870075"/>
          <p14:tracePt t="75129" x="6600825" y="1870075"/>
          <p14:tracePt t="75146" x="6610350" y="1870075"/>
          <p14:tracePt t="75151" x="6626225" y="1870075"/>
          <p14:tracePt t="75177" x="6643688" y="1870075"/>
          <p14:tracePt t="75202" x="6661150" y="1870075"/>
          <p14:tracePt t="75206" x="6669088" y="1860550"/>
          <p14:tracePt t="75239" x="6678613" y="1852613"/>
          <p14:tracePt t="75247" x="6686550" y="1835150"/>
          <p14:tracePt t="75254" x="6694488" y="1835150"/>
          <p14:tracePt t="75263" x="6694488" y="1819275"/>
          <p14:tracePt t="75279" x="6719888" y="1801813"/>
          <p14:tracePt t="75280" x="6737350" y="1793875"/>
          <p14:tracePt t="75295" x="6754813" y="1758950"/>
          <p14:tracePt t="75297" x="6762750" y="1751013"/>
          <p14:tracePt t="75313" x="6780213" y="1716088"/>
          <p14:tracePt t="75316" x="6788150" y="1708150"/>
          <p14:tracePt t="75319" x="6788150" y="1700213"/>
          <p14:tracePt t="75329" x="6805613" y="1682750"/>
          <p14:tracePt t="75345" x="6813550" y="1649413"/>
          <p14:tracePt t="75346" x="6813550" y="1639888"/>
          <p14:tracePt t="75361" x="6813550" y="1606550"/>
          <p14:tracePt t="75379" x="6813550" y="1563688"/>
          <p14:tracePt t="75381" x="6813550" y="1555750"/>
          <p14:tracePt t="75395" x="6813550" y="1530350"/>
          <p14:tracePt t="75413" x="6797675" y="1512888"/>
          <p14:tracePt t="75430" x="6788150" y="1504950"/>
          <p14:tracePt t="75489" x="6780213" y="1504950"/>
          <p14:tracePt t="78821" x="6762750" y="1520825"/>
          <p14:tracePt t="78830" x="6754813" y="1538288"/>
          <p14:tracePt t="78837" x="6729413" y="1571625"/>
          <p14:tracePt t="78860" x="6669088" y="1682750"/>
          <p14:tracePt t="78861" x="6653213" y="1690688"/>
          <p14:tracePt t="78877" x="6592888" y="1776413"/>
          <p14:tracePt t="78880" x="6575425" y="1801813"/>
          <p14:tracePt t="78883" x="6559550" y="1827213"/>
          <p14:tracePt t="78888" x="6542088" y="1835150"/>
          <p14:tracePt t="78893" x="6534150" y="1860550"/>
          <p14:tracePt t="78896" x="6524625" y="1878013"/>
          <p14:tracePt t="78899" x="6516688" y="1903413"/>
          <p14:tracePt t="78909" x="6491288" y="1938338"/>
          <p14:tracePt t="78926" x="6448425" y="1989138"/>
          <p14:tracePt t="78943" x="6440488" y="2005013"/>
          <p14:tracePt t="78959" x="6430963" y="2014538"/>
          <p14:tracePt t="79127" x="6440488" y="2014538"/>
          <p14:tracePt t="79145" x="6448425" y="2014538"/>
          <p14:tracePt t="79157" x="6448425" y="2005013"/>
          <p14:tracePt t="79180" x="6473825" y="1989138"/>
          <p14:tracePt t="79189" x="6483350" y="1971675"/>
          <p14:tracePt t="79194" x="6483350" y="1963738"/>
          <p14:tracePt t="79209" x="6483350" y="1954213"/>
          <p14:tracePt t="79226" x="6491288" y="1954213"/>
          <p14:tracePt t="79339" x="6499225" y="1946275"/>
          <p14:tracePt t="88811" x="6508750" y="1946275"/>
          <p14:tracePt t="88889" x="6516688" y="1946275"/>
          <p14:tracePt t="88901" x="6524625" y="1946275"/>
          <p14:tracePt t="88909" x="6534150" y="1946275"/>
          <p14:tracePt t="88913" x="6542088" y="1946275"/>
          <p14:tracePt t="88920" x="6550025" y="1946275"/>
          <p14:tracePt t="88937" x="6559550" y="1946275"/>
          <p14:tracePt t="88939" x="6575425" y="1946275"/>
          <p14:tracePt t="88954" x="6592888" y="1946275"/>
          <p14:tracePt t="88994" x="6600825" y="1946275"/>
          <p14:tracePt t="89009" x="6610350" y="1946275"/>
          <p14:tracePt t="89022" x="6618288" y="1946275"/>
          <p14:tracePt t="89029" x="6626225" y="1946275"/>
          <p14:tracePt t="89044" x="6635750" y="1946275"/>
          <p14:tracePt t="89061" x="6643688" y="1946275"/>
          <p14:tracePt t="89085" x="6653213" y="1946275"/>
          <p14:tracePt t="89117" x="6661150" y="1946275"/>
          <p14:tracePt t="89124" x="6669088" y="1946275"/>
          <p14:tracePt t="89137" x="6678613" y="1946275"/>
          <p14:tracePt t="89139" x="6686550" y="1946275"/>
          <p14:tracePt t="89154" x="6694488" y="1946275"/>
          <p14:tracePt t="89172" x="6704013" y="1946275"/>
          <p14:tracePt t="89177" x="6719888" y="1946275"/>
          <p14:tracePt t="89341" x="6711950" y="1946275"/>
          <p14:tracePt t="89349" x="6694488" y="1946275"/>
          <p14:tracePt t="89358" x="6669088" y="1946275"/>
          <p14:tracePt t="89361" x="6643688" y="1946275"/>
          <p14:tracePt t="89371" x="6618288" y="1946275"/>
          <p14:tracePt t="89374" x="6600825" y="1946275"/>
          <p14:tracePt t="89386" x="6534150" y="1963738"/>
          <p14:tracePt t="89388" x="6524625" y="1963738"/>
          <p14:tracePt t="89403" x="6465888" y="1971675"/>
          <p14:tracePt t="89405" x="6448425" y="1971675"/>
          <p14:tracePt t="89420" x="6397625" y="2005013"/>
          <p14:tracePt t="89421" x="6380163" y="2005013"/>
          <p14:tracePt t="89436" x="6354763" y="2030413"/>
          <p14:tracePt t="89453" x="6338888" y="2039938"/>
          <p14:tracePt t="89455" x="6321425" y="2039938"/>
          <p14:tracePt t="89470" x="6311900" y="2047875"/>
          <p14:tracePt t="89487" x="6286500" y="2065338"/>
          <p14:tracePt t="89490" x="6270625" y="2073275"/>
          <p14:tracePt t="89508" x="6270625" y="2082800"/>
          <p14:tracePt t="89521" x="6261100" y="2082800"/>
          <p14:tracePt t="89537" x="6253163" y="2098675"/>
          <p14:tracePt t="89569" x="6253163" y="2108200"/>
          <p14:tracePt t="89597" x="6261100" y="2108200"/>
          <p14:tracePt t="89609" x="6270625" y="2116138"/>
          <p14:tracePt t="89613" x="6286500" y="2124075"/>
          <p14:tracePt t="89620" x="6303963" y="2124075"/>
          <p14:tracePt t="89636" x="6338888" y="2124075"/>
          <p14:tracePt t="89653" x="6346825" y="2124075"/>
          <p14:tracePt t="89761" x="6354763" y="2124075"/>
          <p14:tracePt t="89793" x="6346825" y="2124075"/>
          <p14:tracePt t="89800" x="6338888" y="2124075"/>
          <p14:tracePt t="89802" x="6321425" y="2108200"/>
          <p14:tracePt t="89808" x="6311900" y="2108200"/>
          <p14:tracePt t="89819" x="6253163" y="2108200"/>
          <p14:tracePt t="89820" x="6235700" y="2108200"/>
          <p14:tracePt t="89837" x="6126163" y="2108200"/>
          <p14:tracePt t="89853" x="6040438" y="2108200"/>
          <p14:tracePt t="89854" x="6015038" y="2108200"/>
          <p14:tracePt t="89869" x="5938838" y="2108200"/>
          <p14:tracePt t="89871" x="5913438" y="2108200"/>
          <p14:tracePt t="89886" x="5853113" y="2133600"/>
          <p14:tracePt t="89890" x="5845175" y="2133600"/>
          <p14:tracePt t="89928" x="5837238" y="2141538"/>
          <p14:tracePt t="89955" x="5837238" y="2149475"/>
          <p14:tracePt t="89967" x="5845175" y="2149475"/>
          <p14:tracePt t="89975" x="5853113" y="2149475"/>
          <p14:tracePt t="89987" x="5905500" y="2149475"/>
          <p14:tracePt t="90003" x="5972175" y="2166938"/>
          <p14:tracePt t="90006" x="6049963" y="2166938"/>
          <p14:tracePt t="90020" x="6151563" y="2166938"/>
          <p14:tracePt t="90021" x="6184900" y="2166938"/>
          <p14:tracePt t="90037" x="6270625" y="2166938"/>
          <p14:tracePt t="90053" x="6303963" y="2166938"/>
          <p14:tracePt t="90070" x="6303963" y="2174875"/>
          <p14:tracePt t="90129" x="6296025" y="2174875"/>
          <p14:tracePt t="90142" x="6286500" y="2174875"/>
          <p14:tracePt t="90155" x="6278563" y="2159000"/>
          <p14:tracePt t="90169" x="6253163" y="2149475"/>
          <p14:tracePt t="90186" x="6184900" y="2116138"/>
          <p14:tracePt t="90202" x="6134100" y="2073275"/>
          <p14:tracePt t="90203" x="6126163" y="2065338"/>
          <p14:tracePt t="90219" x="6015038" y="2039938"/>
          <p14:tracePt t="90236" x="5964238" y="2030413"/>
          <p14:tracePt t="90252" x="5956300" y="2030413"/>
          <p14:tracePt t="90289" x="5946775" y="2030413"/>
          <p14:tracePt t="90311" x="5946775" y="2047875"/>
          <p14:tracePt t="90324" x="5946775" y="2055813"/>
          <p14:tracePt t="90331" x="5946775" y="2065338"/>
          <p14:tracePt t="90334" x="5946775" y="2073275"/>
          <p14:tracePt t="90335" x="5956300" y="2082800"/>
          <p14:tracePt t="90340" x="5964238" y="2090738"/>
          <p14:tracePt t="90352" x="6032500" y="2098675"/>
          <p14:tracePt t="90369" x="6176963" y="2141538"/>
          <p14:tracePt t="90371" x="6219825" y="2141538"/>
          <p14:tracePt t="90387" x="6372225" y="2166938"/>
          <p14:tracePt t="90403" x="6483350" y="2166938"/>
          <p14:tracePt t="90404" x="6499225" y="2159000"/>
          <p14:tracePt t="90407" x="6516688" y="2149475"/>
          <p14:tracePt t="90419" x="6575425" y="2141538"/>
          <p14:tracePt t="90436" x="6592888" y="2133600"/>
          <p14:tracePt t="90454" x="6618288" y="2116138"/>
          <p14:tracePt t="90485" x="6626225" y="2098675"/>
          <p14:tracePt t="90513" x="6626225" y="2090738"/>
          <p14:tracePt t="90535" x="6618288" y="2073275"/>
          <p14:tracePt t="90539" x="6610350" y="2073275"/>
          <p14:tracePt t="90553" x="6600825" y="2073275"/>
          <p14:tracePt t="90555" x="6592888" y="2073275"/>
          <p14:tracePt t="90600" x="6584950" y="2073275"/>
          <p14:tracePt t="90691" x="6592888" y="2073275"/>
          <p14:tracePt t="90700" x="6600825" y="2073275"/>
          <p14:tracePt t="90705" x="6618288" y="2073275"/>
          <p14:tracePt t="90719" x="6678613" y="2073275"/>
          <p14:tracePt t="90721" x="6694488" y="2073275"/>
          <p14:tracePt t="90736" x="6754813" y="2055813"/>
          <p14:tracePt t="90752" x="6805613" y="2022475"/>
          <p14:tracePt t="90770" x="6831013" y="2005013"/>
          <p14:tracePt t="90787" x="6831013" y="1997075"/>
          <p14:tracePt t="94585" x="6848475" y="1989138"/>
          <p14:tracePt t="94598" x="6864350" y="1979613"/>
          <p14:tracePt t="94641" x="6873875" y="1963738"/>
          <p14:tracePt t="94661" x="6881813" y="1954213"/>
          <p14:tracePt t="94669" x="6899275" y="1954213"/>
          <p14:tracePt t="94676" x="6915150" y="1954213"/>
          <p14:tracePt t="94683" x="6924675" y="1954213"/>
          <p14:tracePt t="94699" x="6992938" y="1954213"/>
          <p14:tracePt t="94716" x="7051675" y="1954213"/>
          <p14:tracePt t="94732" x="7119938" y="1954213"/>
          <p14:tracePt t="94750" x="7162800" y="1954213"/>
          <p14:tracePt t="94766" x="7170738" y="1954213"/>
          <p14:tracePt t="94817" x="7178675" y="1954213"/>
          <p14:tracePt t="94821" x="7188200" y="1954213"/>
          <p14:tracePt t="94833" x="7204075" y="1954213"/>
          <p14:tracePt t="94835" x="7221538" y="1954213"/>
          <p14:tracePt t="94851" x="7256463" y="1954213"/>
          <p14:tracePt t="94855" x="7272338" y="1954213"/>
          <p14:tracePt t="94858" x="7281863" y="1954213"/>
          <p14:tracePt t="94867" x="7289800" y="1954213"/>
          <p14:tracePt t="94870" x="7307263" y="1954213"/>
          <p14:tracePt t="95040" x="7323138" y="1954213"/>
          <p14:tracePt t="95047" x="7332663" y="1954213"/>
          <p14:tracePt t="95055" x="7332663" y="1963738"/>
          <p14:tracePt t="95058" x="7340600" y="1963738"/>
          <p14:tracePt t="95066" x="7348538" y="1979613"/>
          <p14:tracePt t="95083" x="7373938" y="2030413"/>
          <p14:tracePt t="95085" x="7383463" y="2039938"/>
          <p14:tracePt t="95099" x="7416800" y="2090738"/>
          <p14:tracePt t="95116" x="7459663" y="2141538"/>
          <p14:tracePt t="95133" x="7502525" y="2209800"/>
          <p14:tracePt t="95135" x="7510463" y="2217738"/>
          <p14:tracePt t="95150" x="7527925" y="2268538"/>
          <p14:tracePt t="95151" x="7545388" y="2278063"/>
          <p14:tracePt t="95166" x="7561263" y="2303463"/>
          <p14:tracePt t="95182" x="7570788" y="2336800"/>
          <p14:tracePt t="95183" x="7570788" y="2344738"/>
          <p14:tracePt t="95199" x="7578725" y="2362200"/>
          <p14:tracePt t="95217" x="7578725" y="2405063"/>
          <p14:tracePt t="95233" x="7586663" y="2405063"/>
          <p14:tracePt t="95250" x="7596188" y="2405063"/>
          <p14:tracePt t="95377" x="7596188" y="2413000"/>
          <p14:tracePt t="95408" x="7586663" y="2430463"/>
          <p14:tracePt t="95417" x="7578725" y="2430463"/>
          <p14:tracePt t="95425" x="7561263" y="2438400"/>
          <p14:tracePt t="95433" x="7553325" y="2447925"/>
          <p14:tracePt t="95435" x="7545388" y="2447925"/>
          <p14:tracePt t="95449" x="7518400" y="2473325"/>
          <p14:tracePt t="95450" x="7502525" y="2473325"/>
          <p14:tracePt t="95466" x="7477125" y="2498725"/>
          <p14:tracePt t="95483" x="7451725" y="2506663"/>
          <p14:tracePt t="95484" x="7442200" y="2516188"/>
          <p14:tracePt t="95499" x="7426325" y="2524125"/>
          <p14:tracePt t="95516" x="7408863" y="2524125"/>
          <p14:tracePt t="95550" x="7400925" y="2524125"/>
          <p14:tracePt t="97024" x="7400925" y="2516188"/>
          <p14:tracePt t="97034" x="7400925" y="2498725"/>
          <p14:tracePt t="97039" x="7400925" y="2481263"/>
          <p14:tracePt t="97066" x="7400925" y="2405063"/>
          <p14:tracePt t="97067" x="7400925" y="2397125"/>
          <p14:tracePt t="97082" x="7400925" y="2362200"/>
          <p14:tracePt t="97099" x="7400925" y="2328863"/>
          <p14:tracePt t="97100" x="7400925" y="2311400"/>
          <p14:tracePt t="97115" x="7383463" y="2293938"/>
          <p14:tracePt t="97118" x="7383463" y="2286000"/>
          <p14:tracePt t="97132" x="7383463" y="2268538"/>
          <p14:tracePt t="97133" x="7383463" y="2260600"/>
          <p14:tracePt t="97148" x="7373938" y="2252663"/>
          <p14:tracePt t="97150" x="7373938" y="2243138"/>
          <p14:tracePt t="97165" x="7373938" y="2235200"/>
          <p14:tracePt t="97183" x="7373938" y="2209800"/>
          <p14:tracePt t="97199" x="7373938" y="2192338"/>
          <p14:tracePt t="97216" x="7373938" y="2174875"/>
          <p14:tracePt t="97234" x="7373938" y="2166938"/>
          <p14:tracePt t="97249" x="7373938" y="2159000"/>
          <p14:tracePt t="97265" x="7373938" y="2149475"/>
          <p14:tracePt t="97283" x="7373938" y="2116138"/>
          <p14:tracePt t="97299" x="7373938" y="2098675"/>
          <p14:tracePt t="97301" x="7373938" y="2090738"/>
          <p14:tracePt t="97317" x="7373938" y="2082800"/>
          <p14:tracePt t="97321" x="7373938" y="2065338"/>
          <p14:tracePt t="97341" x="7373938" y="2047875"/>
          <p14:tracePt t="97385" x="7373938" y="2039938"/>
          <p14:tracePt t="97401" x="7373938" y="2030413"/>
          <p14:tracePt t="97436" x="7373938" y="2022475"/>
          <p14:tracePt t="97460" x="7373938" y="2014538"/>
          <p14:tracePt t="97531" x="7373938" y="2005013"/>
          <p14:tracePt t="98937" x="7373938" y="1997075"/>
          <p14:tracePt t="98945" x="7391400" y="1997075"/>
          <p14:tracePt t="98949" x="7400925" y="1997075"/>
          <p14:tracePt t="98965" x="7467600" y="1997075"/>
          <p14:tracePt t="98980" x="7502525" y="1989138"/>
          <p14:tracePt t="98982" x="7527925" y="1989138"/>
          <p14:tracePt t="98998" x="7561263" y="1979613"/>
          <p14:tracePt t="99015" x="7578725" y="1979613"/>
          <p14:tracePt t="99036" x="7586663" y="1979613"/>
          <p14:tracePt t="99047" x="7604125" y="1979613"/>
          <p14:tracePt t="99049" x="7621588" y="1979613"/>
          <p14:tracePt t="99063" x="7680325" y="1971675"/>
          <p14:tracePt t="99080" x="7715250" y="1954213"/>
          <p14:tracePt t="99097" x="7748588" y="1954213"/>
          <p14:tracePt t="99115" x="7766050" y="1946275"/>
          <p14:tracePt t="99141" x="7773988" y="1946275"/>
          <p14:tracePt t="99147" x="7773988" y="1938338"/>
          <p14:tracePt t="99165" x="7781925" y="1938338"/>
          <p14:tracePt t="99181" x="7791450" y="1938338"/>
          <p14:tracePt t="99326" x="7781925" y="1938338"/>
          <p14:tracePt t="99336" x="7748588" y="1938338"/>
          <p14:tracePt t="99341" x="7705725" y="1938338"/>
          <p14:tracePt t="99365" x="7586663" y="1954213"/>
          <p14:tracePt t="99380" x="7535863" y="1971675"/>
          <p14:tracePt t="99381" x="7518400" y="1971675"/>
          <p14:tracePt t="99397" x="7485063" y="1979613"/>
          <p14:tracePt t="99413" x="7477125" y="1979613"/>
          <p14:tracePt t="99431" x="7459663" y="1989138"/>
          <p14:tracePt t="99571" x="7467600" y="1989138"/>
          <p14:tracePt t="99580" x="7477125" y="1989138"/>
          <p14:tracePt t="99586" x="7510463" y="1989138"/>
          <p14:tracePt t="99613" x="7578725" y="1989138"/>
          <p14:tracePt t="99614" x="7596188" y="1989138"/>
          <p14:tracePt t="99631" x="7637463" y="1989138"/>
          <p14:tracePt t="99632" x="7654925" y="1989138"/>
          <p14:tracePt t="99647" x="7672388" y="1989138"/>
          <p14:tracePt t="99649" x="7680325" y="1989138"/>
          <p14:tracePt t="99652" x="7688263" y="1989138"/>
          <p14:tracePt t="99664" x="7697788" y="1989138"/>
          <p14:tracePt t="99665" x="7705725" y="1989138"/>
          <p14:tracePt t="99680" x="7731125" y="1989138"/>
          <p14:tracePt t="99877" x="7715250" y="1989138"/>
          <p14:tracePt t="99886" x="7688263" y="2005013"/>
          <p14:tracePt t="99894" x="7662863" y="2005013"/>
          <p14:tracePt t="99895" x="7646988" y="2005013"/>
          <p14:tracePt t="99915" x="7553325" y="2039938"/>
          <p14:tracePt t="99930" x="7510463" y="2047875"/>
          <p14:tracePt t="99932" x="7493000" y="2055813"/>
          <p14:tracePt t="99946" x="7459663" y="2055813"/>
          <p14:tracePt t="99963" x="7434263" y="2055813"/>
          <p14:tracePt t="100155" x="7451725" y="2055813"/>
          <p14:tracePt t="100165" x="7477125" y="2055813"/>
          <p14:tracePt t="100170" x="7518400" y="2055813"/>
          <p14:tracePt t="100197" x="7715250" y="2047875"/>
          <p14:tracePt t="100198" x="7748588" y="2039938"/>
          <p14:tracePt t="100213" x="7842250" y="2039938"/>
          <p14:tracePt t="100215" x="7867650" y="2039938"/>
          <p14:tracePt t="100229" x="7935913" y="2039938"/>
          <p14:tracePt t="100246" x="7951788" y="2039938"/>
          <p14:tracePt t="100403" x="7943850" y="2039938"/>
          <p14:tracePt t="100411" x="7935913" y="2039938"/>
          <p14:tracePt t="100417" x="7918450" y="2039938"/>
          <p14:tracePt t="100447" x="7832725" y="2039938"/>
          <p14:tracePt t="100449" x="7816850" y="2039938"/>
          <p14:tracePt t="100465" x="7748588" y="2047875"/>
          <p14:tracePt t="100469" x="7705725" y="2065338"/>
          <p14:tracePt t="100473" x="7688263" y="2065338"/>
          <p14:tracePt t="100480" x="7646988" y="2073275"/>
          <p14:tracePt t="100496" x="7570788" y="2082800"/>
          <p14:tracePt t="100513" x="7510463" y="2082800"/>
          <p14:tracePt t="100515" x="7502525" y="2082800"/>
          <p14:tracePt t="100530" x="7485063" y="2082800"/>
          <p14:tracePt t="100547" x="7467600" y="2082800"/>
          <p14:tracePt t="100565" x="7459663" y="2090738"/>
          <p14:tracePt t="101239" x="7451725" y="2098675"/>
          <p14:tracePt t="101253" x="7442200" y="2108200"/>
          <p14:tracePt t="101258" x="7434263" y="2116138"/>
          <p14:tracePt t="101280" x="7400925" y="2149475"/>
          <p14:tracePt t="101282" x="7400925" y="2159000"/>
          <p14:tracePt t="101285" x="7391400" y="2166938"/>
          <p14:tracePt t="101296" x="7391400" y="2192338"/>
          <p14:tracePt t="101313" x="7366000" y="2227263"/>
          <p14:tracePt t="101316" x="7366000" y="2235200"/>
          <p14:tracePt t="101319" x="7358063" y="2243138"/>
          <p14:tracePt t="101331" x="7348538" y="2243138"/>
          <p14:tracePt t="101348" x="7340600" y="2268538"/>
          <p14:tracePt t="101365" x="7332663" y="2268538"/>
          <p14:tracePt t="101380" x="7323138" y="2286000"/>
          <p14:tracePt t="101397" x="7323138" y="2293938"/>
          <p14:tracePt t="101456" x="7315200" y="2303463"/>
          <p14:tracePt t="101495" x="7307263" y="2319338"/>
          <p14:tracePt t="101520" x="7297738" y="2319338"/>
          <p14:tracePt t="101553" x="7297738" y="2336800"/>
          <p14:tracePt t="101585" x="7289800" y="2344738"/>
          <p14:tracePt t="101643" x="7289800" y="2354263"/>
          <p14:tracePt t="101663" x="7289800" y="2362200"/>
          <p14:tracePt t="101673" x="7289800" y="2371725"/>
          <p14:tracePt t="101679" x="7289800" y="2379663"/>
          <p14:tracePt t="101696" x="7289800" y="2387600"/>
          <p14:tracePt t="101712" x="7289800" y="2397125"/>
          <p14:tracePt t="143947" x="7281863" y="2405063"/>
          <p14:tracePt t="143953" x="7272338" y="2405063"/>
          <p14:tracePt t="143975" x="7264400" y="2405063"/>
          <p14:tracePt t="143978" x="7256463" y="2405063"/>
          <p14:tracePt t="143987" x="7246938" y="2405063"/>
          <p14:tracePt t="143988" x="7239000" y="2405063"/>
          <p14:tracePt t="144003" x="7204075" y="2405063"/>
          <p14:tracePt t="144006" x="7188200" y="2405063"/>
          <p14:tracePt t="144008" x="7162800" y="2397125"/>
          <p14:tracePt t="144019" x="7137400" y="2397125"/>
          <p14:tracePt t="144021" x="7102475" y="2397125"/>
          <p14:tracePt t="144037" x="6924675" y="2430463"/>
          <p14:tracePt t="144054" x="6797675" y="2463800"/>
          <p14:tracePt t="144058" x="6719888" y="2489200"/>
          <p14:tracePt t="144061" x="6669088" y="2516188"/>
          <p14:tracePt t="144069" x="6635750" y="2524125"/>
          <p14:tracePt t="144071" x="6610350" y="2524125"/>
          <p14:tracePt t="144086" x="6559550" y="2532063"/>
          <p14:tracePt t="144103" x="6534150" y="2541588"/>
          <p14:tracePt t="144120" x="6524625" y="2549525"/>
          <p14:tracePt t="144136" x="6516688" y="2557463"/>
          <p14:tracePt t="144139" x="6508750" y="2557463"/>
          <p14:tracePt t="144153" x="6499225" y="2566988"/>
          <p14:tracePt t="144155" x="6483350" y="2574925"/>
          <p14:tracePt t="144169" x="6465888" y="2592388"/>
          <p14:tracePt t="144170" x="6456363" y="2600325"/>
          <p14:tracePt t="144186" x="6430963" y="2608263"/>
          <p14:tracePt t="144202" x="6430963" y="2617788"/>
          <p14:tracePt t="144203" x="6415088" y="2625725"/>
          <p14:tracePt t="144219" x="6397625" y="2625725"/>
          <p14:tracePt t="144237" x="6338888" y="2668588"/>
          <p14:tracePt t="144253" x="6286500" y="2711450"/>
          <p14:tracePt t="144254" x="6278563" y="2727325"/>
          <p14:tracePt t="144269" x="6176963" y="2770188"/>
          <p14:tracePt t="144286" x="6083300" y="2805113"/>
          <p14:tracePt t="144289" x="6065838" y="2813050"/>
          <p14:tracePt t="144303" x="5997575" y="2820988"/>
          <p14:tracePt t="144305" x="5989638" y="2820988"/>
          <p14:tracePt t="144319" x="5946775" y="2820988"/>
          <p14:tracePt t="144321" x="5930900" y="2830513"/>
          <p14:tracePt t="144336" x="5895975" y="2830513"/>
          <p14:tracePt t="144339" x="5880100" y="2830513"/>
          <p14:tracePt t="144352" x="5862638" y="2830513"/>
          <p14:tracePt t="144369" x="5853113" y="2830513"/>
          <p14:tracePt t="144387" x="5827713" y="2830513"/>
          <p14:tracePt t="144403" x="5751513" y="2830513"/>
          <p14:tracePt t="144404" x="5735638" y="2830513"/>
          <p14:tracePt t="144419" x="5657850" y="2830513"/>
          <p14:tracePt t="144421" x="5632450" y="2830513"/>
          <p14:tracePt t="144437" x="5513388" y="2830513"/>
          <p14:tracePt t="144452" x="5462588" y="2830513"/>
          <p14:tracePt t="144454" x="5446713" y="2830513"/>
          <p14:tracePt t="144470" x="5403850" y="2830513"/>
          <p14:tracePt t="144486" x="5378450" y="2830513"/>
          <p14:tracePt t="144503" x="5360988" y="2830513"/>
          <p14:tracePt t="144519" x="5353050" y="2830513"/>
          <p14:tracePt t="144536" x="5343525" y="2830513"/>
          <p14:tracePt t="144553" x="5327650" y="2830513"/>
          <p14:tracePt t="144572" x="5310188" y="2830513"/>
          <p14:tracePt t="144586" x="5292725" y="2830513"/>
          <p14:tracePt t="144602" x="5276850" y="2813050"/>
          <p14:tracePt t="144619" x="5249863" y="2805113"/>
          <p14:tracePt t="144635" x="5216525" y="2787650"/>
          <p14:tracePt t="144652" x="5173663" y="2770188"/>
          <p14:tracePt t="144653" x="5165725" y="2762250"/>
          <p14:tracePt t="144669" x="5132388" y="2752725"/>
          <p14:tracePt t="144670" x="5114925" y="2744788"/>
          <p14:tracePt t="144685" x="5080000" y="2727325"/>
          <p14:tracePt t="144702" x="5029200" y="2701925"/>
          <p14:tracePt t="144719" x="4995863" y="2701925"/>
          <p14:tracePt t="144721" x="4978400" y="2701925"/>
          <p14:tracePt t="144737" x="4945063" y="2686050"/>
          <p14:tracePt t="144752" x="4910138" y="2660650"/>
          <p14:tracePt t="144769" x="4894263" y="2660650"/>
          <p14:tracePt t="144785" x="4868863" y="2633663"/>
          <p14:tracePt t="144803" x="4843463" y="2625725"/>
          <p14:tracePt t="144819" x="4808538" y="2617788"/>
          <p14:tracePt t="144836" x="4765675" y="2592388"/>
          <p14:tracePt t="144853" x="4724400" y="2582863"/>
          <p14:tracePt t="144854" x="4714875" y="2582863"/>
          <p14:tracePt t="144869" x="4673600" y="2582863"/>
          <p14:tracePt t="144871" x="4656138" y="2582863"/>
          <p14:tracePt t="144887" x="4621213" y="2582863"/>
          <p14:tracePt t="144890" x="4613275" y="2582863"/>
          <p14:tracePt t="144893" x="4605338" y="2582863"/>
          <p14:tracePt t="144904" x="4595813" y="2582863"/>
          <p14:tracePt t="145025" x="4587875" y="2582863"/>
          <p14:tracePt t="145063" x="4587875" y="2592388"/>
          <p14:tracePt t="145074" x="4595813" y="2592388"/>
          <p14:tracePt t="145080" x="4613275" y="2592388"/>
          <p14:tracePt t="145082" x="4613275" y="2600325"/>
          <p14:tracePt t="145089" x="4630738" y="2600325"/>
          <p14:tracePt t="145102" x="4664075" y="2608263"/>
          <p14:tracePt t="145119" x="4706938" y="2608263"/>
          <p14:tracePt t="145121" x="4714875" y="2617788"/>
          <p14:tracePt t="145135" x="4765675" y="2617788"/>
          <p14:tracePt t="145136" x="4791075" y="2617788"/>
          <p14:tracePt t="145152" x="4868863" y="2625725"/>
          <p14:tracePt t="145169" x="4919663" y="2625725"/>
          <p14:tracePt t="145170" x="4935538" y="2633663"/>
          <p14:tracePt t="145185" x="4970463" y="2643188"/>
          <p14:tracePt t="145187" x="4978400" y="2643188"/>
          <p14:tracePt t="145202" x="5003800" y="2643188"/>
          <p14:tracePt t="145219" x="5021263" y="2643188"/>
          <p14:tracePt t="145220" x="5038725" y="2643188"/>
          <p14:tracePt t="145236" x="5072063" y="2643188"/>
          <p14:tracePt t="145253" x="5132388" y="2625725"/>
          <p14:tracePt t="145255" x="5148263" y="2625725"/>
          <p14:tracePt t="145270" x="5199063" y="2617788"/>
          <p14:tracePt t="145271" x="5208588" y="2608263"/>
          <p14:tracePt t="145274" x="5233988" y="2600325"/>
          <p14:tracePt t="145285" x="5276850" y="2592388"/>
          <p14:tracePt t="145302" x="5335588" y="2582863"/>
          <p14:tracePt t="145318" x="5360988" y="2582863"/>
          <p14:tracePt t="145335" x="5403850" y="2582863"/>
          <p14:tracePt t="145337" x="5411788" y="2582863"/>
          <p14:tracePt t="145353" x="5480050" y="2582863"/>
          <p14:tracePt t="145356" x="5497513" y="2582863"/>
          <p14:tracePt t="145358" x="5522913" y="2582863"/>
          <p14:tracePt t="145369" x="5573713" y="2582863"/>
          <p14:tracePt t="145371" x="5607050" y="2582863"/>
          <p14:tracePt t="145385" x="5700713" y="2582863"/>
          <p14:tracePt t="145387" x="5726113" y="2582863"/>
          <p14:tracePt t="145402" x="5837238" y="2582863"/>
          <p14:tracePt t="145419" x="5913438" y="2582863"/>
          <p14:tracePt t="145420" x="5938838" y="2582863"/>
          <p14:tracePt t="145435" x="5972175" y="2574925"/>
          <p14:tracePt t="145436" x="5997575" y="2574925"/>
          <p14:tracePt t="145452" x="6057900" y="2574925"/>
          <p14:tracePt t="145469" x="6151563" y="2574925"/>
          <p14:tracePt t="145471" x="6176963" y="2574925"/>
          <p14:tracePt t="145487" x="6245225" y="2574925"/>
          <p14:tracePt t="145490" x="6286500" y="2574925"/>
          <p14:tracePt t="145493" x="6311900" y="2574925"/>
          <p14:tracePt t="145502" x="6354763" y="2574925"/>
          <p14:tracePt t="145518" x="6448425" y="2582863"/>
          <p14:tracePt t="145535" x="6524625" y="2592388"/>
          <p14:tracePt t="145553" x="6584950" y="2592388"/>
          <p14:tracePt t="145569" x="6643688" y="2592388"/>
          <p14:tracePt t="145572" x="6661150" y="2592388"/>
          <p14:tracePt t="145576" x="6669088" y="2592388"/>
          <p14:tracePt t="145588" x="6719888" y="2600325"/>
          <p14:tracePt t="145602" x="6762750" y="2600325"/>
          <p14:tracePt t="145618" x="6780213" y="2600325"/>
          <p14:tracePt t="145619" x="6788150" y="2600325"/>
          <p14:tracePt t="145651" x="6797675" y="2600325"/>
          <p14:tracePt t="145765" x="6805613" y="2600325"/>
          <p14:tracePt t="145829" x="6788150" y="2600325"/>
          <p14:tracePt t="145837" x="6780213" y="2600325"/>
          <p14:tracePt t="145843" x="6762750" y="2608263"/>
          <p14:tracePt t="145868" x="6754813" y="2617788"/>
          <p14:tracePt t="145870" x="6745288" y="2617788"/>
          <p14:tracePt t="145885" x="6737350" y="2617788"/>
          <p14:tracePt t="147891" x="6729413" y="2617788"/>
          <p14:tracePt t="147969" x="6719888" y="2617788"/>
          <p14:tracePt t="147989" x="6711950" y="2617788"/>
          <p14:tracePt t="148003" x="6694488" y="2617788"/>
          <p14:tracePt t="148018" x="6686550" y="2625725"/>
          <p14:tracePt t="148024" x="6678613" y="2625725"/>
          <p14:tracePt t="148040" x="6669088" y="2625725"/>
          <p14:tracePt t="148050" x="6661150" y="2625725"/>
          <p14:tracePt t="148066" x="6653213" y="2633663"/>
          <p14:tracePt t="148068" x="6635750" y="2633663"/>
          <p14:tracePt t="148084" x="6626225" y="2633663"/>
          <p14:tracePt t="148100" x="6600825" y="2633663"/>
          <p14:tracePt t="148116" x="6584950" y="2633663"/>
          <p14:tracePt t="148119" x="6575425" y="2633663"/>
          <p14:tracePt t="148134" x="6534150" y="2643188"/>
          <p14:tracePt t="148150" x="6491288" y="2643188"/>
          <p14:tracePt t="148151" x="6465888" y="2651125"/>
          <p14:tracePt t="148167" x="6423025" y="2660650"/>
          <p14:tracePt t="148168" x="6415088" y="2660650"/>
          <p14:tracePt t="148183" x="6329363" y="2668588"/>
          <p14:tracePt t="148201" x="6235700" y="2676525"/>
          <p14:tracePt t="148202" x="6210300" y="2676525"/>
          <p14:tracePt t="148217" x="6134100" y="2693988"/>
          <p14:tracePt t="148219" x="6116638" y="2701925"/>
          <p14:tracePt t="148234" x="6049963" y="2701925"/>
          <p14:tracePt t="148239" x="5989638" y="2719388"/>
          <p14:tracePt t="148242" x="5956300" y="2719388"/>
          <p14:tracePt t="148250" x="5895975" y="2727325"/>
          <p14:tracePt t="148254" x="5862638" y="2727325"/>
          <p14:tracePt t="148266" x="5776913" y="2744788"/>
          <p14:tracePt t="148269" x="5751513" y="2744788"/>
          <p14:tracePt t="148283" x="5649913" y="2770188"/>
          <p14:tracePt t="148284" x="5624513" y="2770188"/>
          <p14:tracePt t="148300" x="5505450" y="2770188"/>
          <p14:tracePt t="148316" x="5368925" y="2770188"/>
          <p14:tracePt t="148333" x="5241925" y="2770188"/>
          <p14:tracePt t="148335" x="5208588" y="2770188"/>
          <p14:tracePt t="148351" x="5122863" y="2770188"/>
          <p14:tracePt t="148352" x="5089525" y="2770188"/>
          <p14:tracePt t="148368" x="5021263" y="2770188"/>
          <p14:tracePt t="148371" x="4995863" y="2770188"/>
          <p14:tracePt t="148373" x="4987925" y="2770188"/>
          <p14:tracePt t="148386" x="4953000" y="2778125"/>
          <p14:tracePt t="148389" x="4927600" y="2778125"/>
          <p14:tracePt t="148401" x="4884738" y="2805113"/>
          <p14:tracePt t="148417" x="4859338" y="2805113"/>
          <p14:tracePt t="148418" x="4851400" y="2805113"/>
          <p14:tracePt t="148434" x="4818063" y="2813050"/>
          <p14:tracePt t="148450" x="4783138" y="2820988"/>
          <p14:tracePt t="148454" x="4765675" y="2820988"/>
          <p14:tracePt t="148466" x="4740275" y="2830513"/>
          <p14:tracePt t="148483" x="4714875" y="2838450"/>
          <p14:tracePt t="148501" x="4646613" y="2846388"/>
          <p14:tracePt t="148504" x="4638675" y="2855913"/>
          <p14:tracePt t="148516" x="4554538" y="2881313"/>
          <p14:tracePt t="148519" x="4537075" y="2889250"/>
          <p14:tracePt t="148533" x="4468813" y="2897188"/>
          <p14:tracePt t="148550" x="4341813" y="2932113"/>
          <p14:tracePt t="148566" x="4273550" y="2949575"/>
          <p14:tracePt t="148567" x="4256088" y="2957513"/>
          <p14:tracePt t="148583" x="4205288" y="2965450"/>
          <p14:tracePt t="148887" x="4205288" y="2974975"/>
          <p14:tracePt t="148918" x="4222750" y="2974975"/>
          <p14:tracePt t="148943" x="4240213" y="2974975"/>
          <p14:tracePt t="148952" x="4248150" y="2974975"/>
          <p14:tracePt t="148964" x="4256088" y="2974975"/>
          <p14:tracePt t="148975" x="4265613" y="2974975"/>
          <p14:tracePt t="148991" x="4273550" y="2974975"/>
          <p14:tracePt t="149029" x="4281488" y="2974975"/>
          <p14:tracePt t="149053" x="4298950" y="2974975"/>
          <p14:tracePt t="149077" x="4316413" y="2974975"/>
          <p14:tracePt t="149123" x="4332288" y="2974975"/>
          <p14:tracePt t="149138" x="4341813" y="2974975"/>
          <p14:tracePt t="149152" x="4349750" y="2974975"/>
          <p14:tracePt t="149168" x="4359275" y="2974975"/>
          <p14:tracePt t="149184" x="4367213" y="2974975"/>
          <p14:tracePt t="149194" x="4367213" y="2965450"/>
          <p14:tracePt t="149223" x="4375150" y="2957513"/>
          <p14:tracePt t="149236" x="4392613" y="2957513"/>
          <p14:tracePt t="149401" x="4392613" y="2949575"/>
          <p14:tracePt t="149536" x="4392613" y="2940050"/>
          <p14:tracePt t="149561" x="4384675" y="2940050"/>
          <p14:tracePt t="149569" x="4375150" y="2940050"/>
          <p14:tracePt t="149584" x="4367213" y="2949575"/>
          <p14:tracePt t="149600" x="4349750" y="2957513"/>
          <p14:tracePt t="149624" x="4341813" y="2957513"/>
          <p14:tracePt t="149633" x="4332288" y="2957513"/>
          <p14:tracePt t="149651" x="4324350" y="2965450"/>
          <p14:tracePt t="149666" x="4306888" y="2965450"/>
          <p14:tracePt t="149690" x="4291013" y="2965450"/>
          <p14:tracePt t="149701" x="4281488" y="2974975"/>
          <p14:tracePt t="149716" x="4265613" y="2974975"/>
          <p14:tracePt t="149732" x="4248150" y="2974975"/>
          <p14:tracePt t="149749" x="4222750" y="2990850"/>
          <p14:tracePt t="149766" x="4197350" y="3000375"/>
          <p14:tracePt t="149783" x="4179888" y="3000375"/>
          <p14:tracePt t="149784" x="4171950" y="3000375"/>
          <p14:tracePt t="149799" x="4162425" y="3000375"/>
          <p14:tracePt t="149801" x="4154488" y="3000375"/>
          <p14:tracePt t="149816" x="4121150" y="3016250"/>
          <p14:tracePt t="149834" x="4086225" y="3016250"/>
          <p14:tracePt t="149839" x="4070350" y="3016250"/>
          <p14:tracePt t="149850" x="4044950" y="3016250"/>
          <p14:tracePt t="149866" x="4010025" y="3016250"/>
          <p14:tracePt t="149883" x="3992563" y="3016250"/>
          <p14:tracePt t="149899" x="3967163" y="3016250"/>
          <p14:tracePt t="149901" x="3959225" y="3016250"/>
          <p14:tracePt t="149917" x="3933825" y="3016250"/>
          <p14:tracePt t="149933" x="3900488" y="3016250"/>
          <p14:tracePt t="149950" x="3832225" y="3016250"/>
          <p14:tracePt t="149967" x="3814763" y="3016250"/>
          <p14:tracePt t="149970" x="3806825" y="3016250"/>
          <p14:tracePt t="149973" x="3797300" y="3016250"/>
          <p14:tracePt t="149983" x="3781425" y="3016250"/>
          <p14:tracePt t="149999" x="3738563" y="3016250"/>
          <p14:tracePt t="150000" x="3721100" y="3016250"/>
          <p14:tracePt t="150015" x="3662363" y="3016250"/>
          <p14:tracePt t="150032" x="3602038" y="3016250"/>
          <p14:tracePt t="150049" x="3559175" y="3016250"/>
          <p14:tracePt t="150049" x="3543300" y="3016250"/>
          <p14:tracePt t="150065" x="3500438" y="3016250"/>
          <p14:tracePt t="150083" x="3441700" y="3016250"/>
          <p14:tracePt t="150085" x="3424238" y="3025775"/>
          <p14:tracePt t="150099" x="3381375" y="3025775"/>
          <p14:tracePt t="150101" x="3363913" y="3025775"/>
          <p14:tracePt t="150117" x="3322638" y="3025775"/>
          <p14:tracePt t="150132" x="3287713" y="3025775"/>
          <p14:tracePt t="150149" x="3244850" y="3025775"/>
          <p14:tracePt t="150151" x="3228975" y="3025775"/>
          <p14:tracePt t="150167" x="3203575" y="3025775"/>
          <p14:tracePt t="150183" x="3186113" y="3025775"/>
          <p14:tracePt t="150184" x="3178175" y="3025775"/>
          <p14:tracePt t="150199" x="3152775" y="3025775"/>
          <p14:tracePt t="150200" x="3143250" y="3025775"/>
          <p14:tracePt t="150215" x="3109913" y="3025775"/>
          <p14:tracePt t="150231" x="3074988" y="3025775"/>
          <p14:tracePt t="150248" x="3059113" y="3025775"/>
          <p14:tracePt t="150249" x="3049588" y="3025775"/>
          <p14:tracePt t="150265" x="3033713" y="3025775"/>
          <p14:tracePt t="150281" x="3016250" y="3025775"/>
          <p14:tracePt t="150299" x="2998788" y="3025775"/>
          <p14:tracePt t="150321" x="2982913" y="3025775"/>
          <p14:tracePt t="150346" x="2973388" y="3025775"/>
          <p14:tracePt t="150360" x="2965450" y="3025775"/>
          <p14:tracePt t="150368" x="2955925" y="3025775"/>
          <p14:tracePt t="150385" x="2947988" y="3025775"/>
          <p14:tracePt t="150404" x="2940050" y="3025775"/>
          <p14:tracePt t="150624" x="2947988" y="3025775"/>
          <p14:tracePt t="150635" x="2965450" y="3025775"/>
          <p14:tracePt t="150644" x="2973388" y="3025775"/>
          <p14:tracePt t="150665" x="3016250" y="3025775"/>
          <p14:tracePt t="150682" x="3049588" y="3016250"/>
          <p14:tracePt t="150699" x="3074988" y="3016250"/>
          <p14:tracePt t="150715" x="3117850" y="3008313"/>
          <p14:tracePt t="150717" x="3135313" y="3008313"/>
          <p14:tracePt t="150733" x="3219450" y="3008313"/>
          <p14:tracePt t="150750" x="3287713" y="2990850"/>
          <p14:tracePt t="150752" x="3338513" y="2990850"/>
          <p14:tracePt t="150765" x="3424238" y="2974975"/>
          <p14:tracePt t="150767" x="3449638" y="2974975"/>
          <p14:tracePt t="150783" x="3543300" y="2974975"/>
          <p14:tracePt t="150799" x="3602038" y="2974975"/>
          <p14:tracePt t="150800" x="3611563" y="2974975"/>
          <p14:tracePt t="150815" x="3644900" y="2974975"/>
          <p14:tracePt t="150832" x="3713163" y="2974975"/>
          <p14:tracePt t="150850" x="3756025" y="2974975"/>
          <p14:tracePt t="150854" x="3781425" y="2974975"/>
          <p14:tracePt t="150858" x="3797300" y="2974975"/>
          <p14:tracePt t="150865" x="3840163" y="2974975"/>
          <p14:tracePt t="150881" x="3900488" y="2974975"/>
          <p14:tracePt t="150898" x="3951288" y="2974975"/>
          <p14:tracePt t="150915" x="3967163" y="2974975"/>
          <p14:tracePt t="150917" x="3984625" y="2974975"/>
          <p14:tracePt t="150940" x="4002088" y="2974975"/>
          <p14:tracePt t="150948" x="4010025" y="2974975"/>
          <p14:tracePt t="150965" x="4027488" y="2974975"/>
          <p14:tracePt t="150966" x="4035425" y="2974975"/>
          <p14:tracePt t="150983" x="4078288" y="2974975"/>
          <p14:tracePt t="150998" x="4095750" y="2974975"/>
          <p14:tracePt t="151015" x="4121150" y="2974975"/>
          <p14:tracePt t="151033" x="4137025" y="2974975"/>
          <p14:tracePt t="151037" x="4154488" y="2974975"/>
          <p14:tracePt t="151050" x="4171950" y="2974975"/>
          <p14:tracePt t="151065" x="4179888" y="2974975"/>
          <p14:tracePt t="151082" x="4187825" y="2974975"/>
          <p14:tracePt t="151099" x="4205288" y="2974975"/>
          <p14:tracePt t="151115" x="4222750" y="2974975"/>
          <p14:tracePt t="151319" x="4230688" y="2965450"/>
          <p14:tracePt t="183036" x="4230688" y="2974975"/>
          <p14:tracePt t="183046" x="4240213" y="2990850"/>
          <p14:tracePt t="183051" x="4240213" y="3000375"/>
          <p14:tracePt t="183082" x="4248150" y="3008313"/>
          <p14:tracePt t="183085" x="4248150" y="3016250"/>
          <p14:tracePt t="183101" x="4248150" y="3025775"/>
          <p14:tracePt t="183175" x="4248150" y="3033713"/>
          <p14:tracePt t="183183" x="4248150" y="3041650"/>
          <p14:tracePt t="183190" x="4240213" y="3041650"/>
          <p14:tracePt t="183212" x="4179888" y="3084513"/>
          <p14:tracePt t="183229" x="4078288" y="3152775"/>
          <p14:tracePt t="183232" x="4044950" y="3178175"/>
          <p14:tracePt t="183246" x="3959225" y="3228975"/>
          <p14:tracePt t="183247" x="3933825" y="3238500"/>
          <p14:tracePt t="183263" x="3873500" y="3271838"/>
          <p14:tracePt t="183265" x="3848100" y="3279775"/>
          <p14:tracePt t="183279" x="3789363" y="3297238"/>
          <p14:tracePt t="183281" x="3771900" y="3305175"/>
          <p14:tracePt t="183295" x="3703638" y="3322638"/>
          <p14:tracePt t="183296" x="3687763" y="3330575"/>
          <p14:tracePt t="183311" x="3662363" y="3330575"/>
          <p14:tracePt t="183328" x="3644900" y="3330575"/>
          <p14:tracePt t="183345" x="3611563" y="3348038"/>
          <p14:tracePt t="183346" x="3594100" y="3348038"/>
          <p14:tracePt t="183361" x="3482975" y="3373438"/>
          <p14:tracePt t="183378" x="3297238" y="3416300"/>
          <p14:tracePt t="183381" x="3254375" y="3416300"/>
          <p14:tracePt t="183395" x="3117850" y="3416300"/>
          <p14:tracePt t="183396" x="3074988" y="3424238"/>
          <p14:tracePt t="183412" x="2922588" y="3449638"/>
          <p14:tracePt t="183429" x="2811463" y="3475038"/>
          <p14:tracePt t="183432" x="2778125" y="3484563"/>
          <p14:tracePt t="183435" x="2752725" y="3492500"/>
          <p14:tracePt t="183445" x="2709863" y="3502025"/>
          <p14:tracePt t="183447" x="2676525" y="3509963"/>
          <p14:tracePt t="183462" x="2557463" y="3543300"/>
          <p14:tracePt t="183479" x="2481263" y="3560763"/>
          <p14:tracePt t="183480" x="2463800" y="3560763"/>
          <p14:tracePt t="183495" x="2395538" y="3568700"/>
          <p14:tracePt t="183497" x="2352675" y="3578225"/>
          <p14:tracePt t="183512" x="2319338" y="3578225"/>
          <p14:tracePt t="183529" x="2311400" y="3578225"/>
          <p14:tracePt t="183546" x="2293938" y="3578225"/>
          <p14:tracePt t="183562" x="2225675" y="3578225"/>
          <p14:tracePt t="183566" x="2217738" y="3578225"/>
          <p14:tracePt t="183569" x="2182813" y="3586163"/>
          <p14:tracePt t="183579" x="2106613" y="3594100"/>
          <p14:tracePt t="183595" x="2038350" y="3603625"/>
          <p14:tracePt t="183597" x="1997075" y="3611563"/>
          <p14:tracePt t="183600" x="1946275" y="3619500"/>
          <p14:tracePt t="183611" x="1809750" y="3662363"/>
          <p14:tracePt t="183628" x="1665288" y="3687763"/>
          <p14:tracePt t="183645" x="1571625" y="3697288"/>
          <p14:tracePt t="183661" x="1546225" y="3697288"/>
          <p14:tracePt t="183905" x="1554163" y="3697288"/>
          <p14:tracePt t="183917" x="1563688" y="3687763"/>
          <p14:tracePt t="183957" x="1571625" y="3679825"/>
          <p14:tracePt t="183990" x="1579563" y="3671888"/>
          <p14:tracePt t="183999" x="1579563" y="3662363"/>
          <p14:tracePt t="184043" x="1589088" y="3662363"/>
          <p14:tracePt t="184054" x="1597025" y="3662363"/>
          <p14:tracePt t="184067" x="1606550" y="3662363"/>
          <p14:tracePt t="184086" x="1614488" y="3654425"/>
          <p14:tracePt t="184094" x="1622425" y="3646488"/>
          <p14:tracePt t="184137" x="1631950" y="3646488"/>
          <p14:tracePt t="184140" x="1647825" y="3646488"/>
          <p14:tracePt t="184156" x="1665288" y="3646488"/>
          <p14:tracePt t="184173" x="1673225" y="3646488"/>
          <p14:tracePt t="184181" x="1682750" y="3646488"/>
          <p14:tracePt t="184194" x="1690688" y="3636963"/>
          <p14:tracePt t="184211" x="1698625" y="3629025"/>
          <p14:tracePt t="184212" x="1708150" y="3629025"/>
          <p14:tracePt t="184228" x="1733550" y="3619500"/>
          <p14:tracePt t="184244" x="1741488" y="3619500"/>
          <p14:tracePt t="184263" x="1766888" y="3619500"/>
          <p14:tracePt t="184279" x="1766888" y="3611563"/>
          <p14:tracePt t="184296" x="1776413" y="3611563"/>
          <p14:tracePt t="184313" x="1792288" y="3611563"/>
          <p14:tracePt t="184329" x="1809750" y="3603625"/>
          <p14:tracePt t="184399" x="1827213" y="3603625"/>
          <p14:tracePt t="184440" x="1835150" y="3603625"/>
          <p14:tracePt t="184454" x="1843088" y="3603625"/>
          <p14:tracePt t="184463" x="1843088" y="3594100"/>
          <p14:tracePt t="184500" x="1843088" y="3586163"/>
          <p14:tracePt t="184563" x="1852613" y="3586163"/>
          <p14:tracePt t="184575" x="1860550" y="3586163"/>
          <p14:tracePt t="184587" x="1868488" y="3586163"/>
          <p14:tracePt t="184594" x="1878013" y="3586163"/>
          <p14:tracePt t="184787" x="1885950" y="3586163"/>
          <p14:tracePt t="184799" x="1903413" y="3586163"/>
          <p14:tracePt t="184814" x="1920875" y="3586163"/>
          <p14:tracePt t="184827" x="1946275" y="3586163"/>
          <p14:tracePt t="184845" x="1971675" y="3586163"/>
          <p14:tracePt t="184864" x="1997075" y="3578225"/>
          <p14:tracePt t="184883" x="2005013" y="3578225"/>
          <p14:tracePt t="184903" x="2012950" y="3578225"/>
          <p14:tracePt t="184911" x="2022475" y="3578225"/>
          <p14:tracePt t="184928" x="2030413" y="3586163"/>
          <p14:tracePt t="184945" x="2047875" y="3586163"/>
          <p14:tracePt t="184961" x="2065338" y="3586163"/>
          <p14:tracePt t="184977" x="2090738" y="3586163"/>
          <p14:tracePt t="184994" x="2106613" y="3586163"/>
          <p14:tracePt t="185011" x="2116138" y="3586163"/>
          <p14:tracePt t="185028" x="2141538" y="3586163"/>
          <p14:tracePt t="185046" x="2157413" y="3586163"/>
          <p14:tracePt t="185061" x="2174875" y="3586163"/>
          <p14:tracePt t="185079" x="2200275" y="3586163"/>
          <p14:tracePt t="185094" x="2208213" y="3586163"/>
          <p14:tracePt t="185110" x="2225675" y="3586163"/>
          <p14:tracePt t="185112" x="2235200" y="3586163"/>
          <p14:tracePt t="185133" x="2243138" y="3586163"/>
          <p14:tracePt t="185146" x="2251075" y="3586163"/>
          <p14:tracePt t="185163" x="2260600" y="3586163"/>
          <p14:tracePt t="185167" x="2286000" y="3586163"/>
          <p14:tracePt t="185179" x="2301875" y="3586163"/>
          <p14:tracePt t="185183" x="2319338" y="3586163"/>
          <p14:tracePt t="185186" x="2327275" y="3586163"/>
          <p14:tracePt t="185194" x="2344738" y="3586163"/>
          <p14:tracePt t="185211" x="2379663" y="3586163"/>
          <p14:tracePt t="185228" x="2395538" y="3586163"/>
          <p14:tracePt t="185244" x="2405063" y="3586163"/>
          <p14:tracePt t="185263" x="2413000" y="3586163"/>
          <p14:tracePt t="185278" x="2420938" y="3586163"/>
          <p14:tracePt t="185303" x="2430463" y="3586163"/>
          <p14:tracePt t="185322" x="2438400" y="3586163"/>
          <p14:tracePt t="185330" x="2455863" y="3586163"/>
          <p14:tracePt t="185344" x="2471738" y="3586163"/>
          <p14:tracePt t="185361" x="2481263" y="3586163"/>
          <p14:tracePt t="185362" x="2489200" y="3586163"/>
          <p14:tracePt t="185377" x="2506663" y="3586163"/>
          <p14:tracePt t="185378" x="2524125" y="3586163"/>
          <p14:tracePt t="185393" x="2549525" y="3586163"/>
          <p14:tracePt t="185410" x="2582863" y="3586163"/>
          <p14:tracePt t="185427" x="2616200" y="3586163"/>
          <p14:tracePt t="185443" x="2651125" y="3586163"/>
          <p14:tracePt t="185460" x="2684463" y="3586163"/>
          <p14:tracePt t="185463" x="2701925" y="3586163"/>
          <p14:tracePt t="185477" x="2735263" y="3586163"/>
          <p14:tracePt t="185479" x="2744788" y="3586163"/>
          <p14:tracePt t="185495" x="2820988" y="3594100"/>
          <p14:tracePt t="185511" x="2863850" y="3594100"/>
          <p14:tracePt t="185513" x="2871788" y="3603625"/>
          <p14:tracePt t="185516" x="2879725" y="3611563"/>
          <p14:tracePt t="185528" x="2889250" y="3619500"/>
          <p14:tracePt t="185545" x="2922588" y="3619500"/>
          <p14:tracePt t="185548" x="2930525" y="3619500"/>
          <p14:tracePt t="185561" x="2940050" y="3619500"/>
          <p14:tracePt t="185578" x="2947988" y="3629025"/>
          <p14:tracePt t="185601" x="2965450" y="3629025"/>
          <p14:tracePt t="185628" x="2982913" y="3629025"/>
          <p14:tracePt t="185638" x="2990850" y="3629025"/>
          <p14:tracePt t="185654" x="2998788" y="3629025"/>
          <p14:tracePt t="185670" x="3008313" y="3629025"/>
          <p14:tracePt t="185679" x="3016250" y="3629025"/>
          <p14:tracePt t="185695" x="3041650" y="3629025"/>
          <p14:tracePt t="185711" x="3059113" y="3636963"/>
          <p14:tracePt t="185713" x="3074988" y="3636963"/>
          <p14:tracePt t="185727" x="3117850" y="3636963"/>
          <p14:tracePt t="185728" x="3143250" y="3636963"/>
          <p14:tracePt t="185744" x="3219450" y="3636963"/>
          <p14:tracePt t="185760" x="3254375" y="3636963"/>
          <p14:tracePt t="185761" x="3270250" y="3636963"/>
          <p14:tracePt t="185777" x="3297238" y="3636963"/>
          <p14:tracePt t="185778" x="3305175" y="3636963"/>
          <p14:tracePt t="185794" x="3322638" y="3636963"/>
          <p14:tracePt t="185811" x="3338513" y="3636963"/>
          <p14:tracePt t="185834" x="3348038" y="3636963"/>
          <p14:tracePt t="185844" x="3355975" y="3636963"/>
          <p14:tracePt t="185861" x="3363913" y="3636963"/>
          <p14:tracePt t="185864" x="3373438" y="3636963"/>
          <p14:tracePt t="185879" x="3381375" y="3636963"/>
          <p14:tracePt t="185916" x="3389313" y="3636963"/>
          <p14:tracePt t="185930" x="3406775" y="3636963"/>
          <p14:tracePt t="185949" x="3424238" y="3636963"/>
          <p14:tracePt t="185956" x="3432175" y="3636963"/>
          <p14:tracePt t="185965" x="3441700" y="3636963"/>
          <p14:tracePt t="185977" x="3449638" y="3636963"/>
          <p14:tracePt t="185994" x="3457575" y="3636963"/>
          <p14:tracePt t="186012" x="3482975" y="3636963"/>
          <p14:tracePt t="186015" x="3500438" y="3646488"/>
          <p14:tracePt t="186027" x="3508375" y="3646488"/>
          <p14:tracePt t="186030" x="3517900" y="3654425"/>
          <p14:tracePt t="186043" x="3533775" y="3654425"/>
          <p14:tracePt t="186059" x="3568700" y="3654425"/>
          <p14:tracePt t="186076" x="3586163" y="3654425"/>
          <p14:tracePt t="186078" x="3594100" y="3654425"/>
          <p14:tracePt t="186093" x="3611563" y="3654425"/>
          <p14:tracePt t="186094" x="3619500" y="3654425"/>
          <p14:tracePt t="186118" x="3627438" y="3654425"/>
          <p14:tracePt t="186128" x="3644900" y="3654425"/>
          <p14:tracePt t="186144" x="3670300" y="3646488"/>
          <p14:tracePt t="186145" x="3678238" y="3646488"/>
          <p14:tracePt t="186161" x="3695700" y="3646488"/>
          <p14:tracePt t="186162" x="3713163" y="3646488"/>
          <p14:tracePt t="186178" x="3729038" y="3646488"/>
          <p14:tracePt t="186180" x="3738563" y="3646488"/>
          <p14:tracePt t="186195" x="3756025" y="3646488"/>
          <p14:tracePt t="186199" x="3771900" y="3646488"/>
          <p14:tracePt t="186213" x="3789363" y="3646488"/>
          <p14:tracePt t="186228" x="3806825" y="3636963"/>
          <p14:tracePt t="186244" x="3814763" y="3636963"/>
          <p14:tracePt t="186260" x="3832225" y="3636963"/>
          <p14:tracePt t="186277" x="3840163" y="3636963"/>
          <p14:tracePt t="186279" x="3848100" y="3636963"/>
          <p14:tracePt t="186295" x="3865563" y="3636963"/>
          <p14:tracePt t="186313" x="3873500" y="3629025"/>
          <p14:tracePt t="186316" x="3883025" y="3629025"/>
          <p14:tracePt t="186327" x="3890963" y="3629025"/>
          <p14:tracePt t="186343" x="3900488" y="3629025"/>
          <p14:tracePt t="186344" x="3908425" y="3629025"/>
          <p14:tracePt t="186360" x="3916363" y="3629025"/>
          <p14:tracePt t="186376" x="3925888" y="3629025"/>
          <p14:tracePt t="186378" x="3933825" y="3629025"/>
          <p14:tracePt t="186397" x="3951288" y="3629025"/>
          <p14:tracePt t="186409" x="3959225" y="3629025"/>
          <p14:tracePt t="186426" x="3967163" y="3629025"/>
          <p14:tracePt t="186443" x="3976688" y="3629025"/>
          <p14:tracePt t="186445" x="3984625" y="3629025"/>
          <p14:tracePt t="186460" x="3992563" y="3629025"/>
          <p14:tracePt t="186477" x="4010025" y="3629025"/>
          <p14:tracePt t="186497" x="4044950" y="3629025"/>
          <p14:tracePt t="186511" x="4052888" y="3629025"/>
          <p14:tracePt t="186527" x="4070350" y="3629025"/>
          <p14:tracePt t="186530" x="4078288" y="3629025"/>
          <p14:tracePt t="186543" x="4095750" y="3636963"/>
          <p14:tracePt t="186561" x="4121150" y="3636963"/>
          <p14:tracePt t="186577" x="4137025" y="3636963"/>
          <p14:tracePt t="186593" x="4154488" y="3636963"/>
          <p14:tracePt t="186594" x="4171950" y="3636963"/>
          <p14:tracePt t="186610" x="4197350" y="3636963"/>
          <p14:tracePt t="186626" x="4222750" y="3636963"/>
          <p14:tracePt t="186629" x="4230688" y="3636963"/>
          <p14:tracePt t="186645" x="4256088" y="3636963"/>
          <p14:tracePt t="186662" x="4273550" y="3636963"/>
          <p14:tracePt t="186677" x="4291013" y="3636963"/>
          <p14:tracePt t="186693" x="4306888" y="3636963"/>
          <p14:tracePt t="186712" x="4332288" y="3636963"/>
          <p14:tracePt t="186732" x="4341813" y="3636963"/>
          <p14:tracePt t="186752" x="4349750" y="3636963"/>
          <p14:tracePt t="186777" x="4359275" y="3636963"/>
          <p14:tracePt t="186798" x="4375150" y="3636963"/>
          <p14:tracePt t="186814" x="4392613" y="3636963"/>
          <p14:tracePt t="186821" x="4410075" y="3636963"/>
          <p14:tracePt t="186827" x="4418013" y="3636963"/>
          <p14:tracePt t="186843" x="4451350" y="3636963"/>
          <p14:tracePt t="186860" x="4476750" y="3636963"/>
          <p14:tracePt t="186877" x="4503738" y="3636963"/>
          <p14:tracePt t="186893" x="4529138" y="3636963"/>
          <p14:tracePt t="186909" x="4545013" y="3636963"/>
          <p14:tracePt t="186926" x="4562475" y="3636963"/>
          <p14:tracePt t="186943" x="4579938" y="3636963"/>
          <p14:tracePt t="186960" x="4579938" y="3629025"/>
          <p14:tracePt t="186977" x="4595813" y="3629025"/>
          <p14:tracePt t="187031" x="4613275" y="3629025"/>
          <p14:tracePt t="187089" x="4621213" y="3629025"/>
          <p14:tracePt t="187124" x="4630738" y="3629025"/>
          <p14:tracePt t="187141" x="4638675" y="3629025"/>
          <p14:tracePt t="187162" x="4646613" y="3629025"/>
          <p14:tracePt t="187188" x="4656138" y="3619500"/>
          <p14:tracePt t="187197" x="4673600" y="3619500"/>
          <p14:tracePt t="187225" x="4689475" y="3619500"/>
          <p14:tracePt t="187229" x="4699000" y="3611563"/>
          <p14:tracePt t="187249" x="4706938" y="3611563"/>
          <p14:tracePt t="187266" x="4714875" y="3611563"/>
          <p14:tracePt t="187276" x="4724400" y="3603625"/>
          <p14:tracePt t="187309" x="4732338" y="3603625"/>
          <p14:tracePt t="187330" x="4749800" y="3594100"/>
          <p14:tracePt t="187370" x="4757738" y="3594100"/>
          <p14:tracePt t="187381" x="4765675" y="3594100"/>
          <p14:tracePt t="187412" x="4775200" y="3586163"/>
          <p14:tracePt t="187436" x="4783138" y="3586163"/>
          <p14:tracePt t="187475" x="4800600" y="3586163"/>
          <p14:tracePt t="187532" x="4818063" y="3586163"/>
          <p14:tracePt t="187553" x="4833938" y="3578225"/>
          <p14:tracePt t="187561" x="4843463" y="3578225"/>
          <p14:tracePt t="187567" x="4851400" y="3578225"/>
          <p14:tracePt t="187577" x="4859338" y="3578225"/>
          <p14:tracePt t="187592" x="4868863" y="3578225"/>
          <p14:tracePt t="187593" x="4876800" y="3568700"/>
          <p14:tracePt t="187609" x="4894263" y="3568700"/>
          <p14:tracePt t="187625" x="4919663" y="3568700"/>
          <p14:tracePt t="187642" x="4945063" y="3560763"/>
          <p14:tracePt t="187665" x="4962525" y="3560763"/>
          <p14:tracePt t="187683" x="4978400" y="3560763"/>
          <p14:tracePt t="187695" x="4987925" y="3560763"/>
          <p14:tracePt t="187714" x="4995863" y="3552825"/>
          <p14:tracePt t="187739" x="5003800" y="3552825"/>
          <p14:tracePt t="187751" x="5013325" y="3552825"/>
          <p14:tracePt t="187767" x="5021263" y="3552825"/>
          <p14:tracePt t="187777" x="5038725" y="3552825"/>
          <p14:tracePt t="187792" x="5080000" y="3552825"/>
          <p14:tracePt t="187793" x="5097463" y="3552825"/>
          <p14:tracePt t="187809" x="5157788" y="3552825"/>
          <p14:tracePt t="187811" x="5173663" y="3552825"/>
          <p14:tracePt t="187826" x="5267325" y="3552825"/>
          <p14:tracePt t="187829" x="5292725" y="3552825"/>
          <p14:tracePt t="187843" x="5343525" y="3552825"/>
          <p14:tracePt t="187845" x="5353050" y="3552825"/>
          <p14:tracePt t="187859" x="5394325" y="3552825"/>
          <p14:tracePt t="187861" x="5411788" y="3552825"/>
          <p14:tracePt t="187876" x="5446713" y="3552825"/>
          <p14:tracePt t="187892" x="5472113" y="3568700"/>
          <p14:tracePt t="187909" x="5487988" y="3568700"/>
          <p14:tracePt t="187912" x="5505450" y="3568700"/>
          <p14:tracePt t="187926" x="5522913" y="3568700"/>
          <p14:tracePt t="187942" x="5548313" y="3568700"/>
          <p14:tracePt t="187959" x="5581650" y="3568700"/>
          <p14:tracePt t="187978" x="5616575" y="3586163"/>
          <p14:tracePt t="187995" x="5632450" y="3586163"/>
          <p14:tracePt t="187997" x="5641975" y="3586163"/>
          <p14:tracePt t="188010" x="5657850" y="3586163"/>
          <p14:tracePt t="188013" x="5667375" y="3594100"/>
          <p14:tracePt t="188025" x="5675313" y="3594100"/>
          <p14:tracePt t="188042" x="5692775" y="3594100"/>
          <p14:tracePt t="188058" x="5708650" y="3594100"/>
          <p14:tracePt t="188075" x="5726113" y="3594100"/>
          <p14:tracePt t="188093" x="5735638" y="3594100"/>
          <p14:tracePt t="188096" x="5743575" y="3594100"/>
          <p14:tracePt t="188109" x="5751513" y="3594100"/>
          <p14:tracePt t="188127" x="5776913" y="3594100"/>
          <p14:tracePt t="188142" x="5802313" y="3594100"/>
          <p14:tracePt t="188144" x="5811838" y="3603625"/>
          <p14:tracePt t="188159" x="5837238" y="3603625"/>
          <p14:tracePt t="188161" x="5845175" y="3611563"/>
          <p14:tracePt t="188175" x="5895975" y="3611563"/>
          <p14:tracePt t="188194" x="5930900" y="3611563"/>
          <p14:tracePt t="188198" x="5946775" y="3611563"/>
          <p14:tracePt t="188201" x="5956300" y="3611563"/>
          <p14:tracePt t="188211" x="5972175" y="3611563"/>
          <p14:tracePt t="188225" x="5997575" y="3611563"/>
          <p14:tracePt t="188242" x="6007100" y="3611563"/>
          <p14:tracePt t="188258" x="6032500" y="3611563"/>
          <p14:tracePt t="188261" x="6049963" y="3603625"/>
          <p14:tracePt t="188275" x="6057900" y="3603625"/>
          <p14:tracePt t="188277" x="6065838" y="3603625"/>
          <p14:tracePt t="188293" x="6083300" y="3594100"/>
          <p14:tracePt t="188309" x="6100763" y="3586163"/>
          <p14:tracePt t="188312" x="6116638" y="3586163"/>
          <p14:tracePt t="188325" x="6142038" y="3586163"/>
          <p14:tracePt t="188327" x="6159500" y="3586163"/>
          <p14:tracePt t="188342" x="6176963" y="3586163"/>
          <p14:tracePt t="188344" x="6184900" y="3586163"/>
          <p14:tracePt t="188359" x="6194425" y="3586163"/>
          <p14:tracePt t="188360" x="6202363" y="3586163"/>
          <p14:tracePt t="188380" x="6219825" y="3586163"/>
          <p14:tracePt t="188405" x="6227763" y="3578225"/>
          <p14:tracePt t="188426" x="6235700" y="3578225"/>
          <p14:tracePt t="188465" x="6245225" y="3578225"/>
          <p14:tracePt t="188599" x="6253163" y="3568700"/>
          <p14:tracePt t="188675" x="6261100" y="3568700"/>
          <p14:tracePt t="193779" x="6253163" y="3578225"/>
          <p14:tracePt t="193788" x="6245225" y="3594100"/>
          <p14:tracePt t="193803" x="6235700" y="3611563"/>
          <p14:tracePt t="193823" x="6219825" y="3646488"/>
          <p14:tracePt t="193825" x="6219825" y="3654425"/>
          <p14:tracePt t="193839" x="6202363" y="3671888"/>
          <p14:tracePt t="193840" x="6202363" y="3687763"/>
          <p14:tracePt t="193855" x="6184900" y="3705225"/>
          <p14:tracePt t="193872" x="6176963" y="3713163"/>
          <p14:tracePt t="193995" x="6176963" y="3722688"/>
          <p14:tracePt t="194002" x="6176963" y="3730625"/>
          <p14:tracePt t="194013" x="6176963" y="3738563"/>
          <p14:tracePt t="194028" x="6176963" y="3756025"/>
          <p14:tracePt t="194045" x="6167438" y="3756025"/>
          <p14:tracePt t="194055" x="6159500" y="3773488"/>
          <p14:tracePt t="194072" x="6159500" y="3781425"/>
          <p14:tracePt t="194099" x="6151563" y="3790950"/>
          <p14:tracePt t="194147" x="6151563" y="3798888"/>
          <p14:tracePt t="194158" x="6142038" y="3816350"/>
          <p14:tracePt t="194214" x="6142038" y="3832225"/>
          <p14:tracePt t="194251" x="6142038" y="3849688"/>
          <p14:tracePt t="194263" x="6142038" y="3857625"/>
          <p14:tracePt t="194272" x="6142038" y="3867150"/>
          <p14:tracePt t="194293" x="6142038" y="3892550"/>
          <p14:tracePt t="194307" x="6142038" y="3900488"/>
          <p14:tracePt t="194321" x="6142038" y="3917950"/>
          <p14:tracePt t="194481" x="6142038" y="3925888"/>
          <p14:tracePt t="194493" x="6142038" y="3943350"/>
          <p14:tracePt t="194508" x="6151563" y="3943350"/>
          <p14:tracePt t="194523" x="6167438" y="3943350"/>
          <p14:tracePt t="194556" x="6184900" y="3943350"/>
          <p14:tracePt t="194578" x="6194425" y="3943350"/>
          <p14:tracePt t="194589" x="6210300" y="3943350"/>
          <p14:tracePt t="194649" x="6227763" y="3943350"/>
          <p14:tracePt t="194685" x="6235700" y="3943350"/>
          <p14:tracePt t="194983" x="6245225" y="3943350"/>
          <p14:tracePt t="195965" x="6253163" y="3943350"/>
          <p14:tracePt t="195994" x="6270625" y="3943350"/>
          <p14:tracePt t="196011" x="6278563" y="3943350"/>
          <p14:tracePt t="196065" x="6286500" y="3943350"/>
          <p14:tracePt t="196266" x="6296025" y="3943350"/>
          <p14:tracePt t="196546" x="6303963" y="3943350"/>
          <p14:tracePt t="196576" x="6311900" y="3943350"/>
          <p14:tracePt t="196589" x="6321425" y="3943350"/>
          <p14:tracePt t="196613" x="6329363" y="3943350"/>
          <p14:tracePt t="196619" x="6346825" y="3943350"/>
          <p14:tracePt t="196628" x="6346825" y="3951288"/>
          <p14:tracePt t="196641" x="6354763" y="3951288"/>
          <p14:tracePt t="196657" x="6364288" y="3951288"/>
          <p14:tracePt t="196721" x="6372225" y="3951288"/>
          <p14:tracePt t="196745" x="6380163" y="3951288"/>
          <p14:tracePt t="196749" x="6389688" y="3960813"/>
          <p14:tracePt t="196760" x="6397625" y="3968750"/>
          <p14:tracePt t="196771" x="6415088" y="3968750"/>
          <p14:tracePt t="196786" x="6415088" y="3976688"/>
          <p14:tracePt t="196803" x="6423025" y="3986213"/>
          <p14:tracePt t="196825" x="6430963" y="3986213"/>
          <p14:tracePt t="196918" x="6423025" y="3976688"/>
          <p14:tracePt t="197066" x="6430963" y="3976688"/>
          <p14:tracePt t="197118" x="6440488" y="3976688"/>
          <p14:tracePt t="197132" x="6448425" y="3976688"/>
          <p14:tracePt t="197165" x="6456363" y="3976688"/>
          <p14:tracePt t="197173" x="6465888" y="3976688"/>
          <p14:tracePt t="197187" x="6473825" y="3976688"/>
          <p14:tracePt t="197243" x="6483350" y="3976688"/>
          <p14:tracePt t="197255" x="6499225" y="3976688"/>
          <p14:tracePt t="197277" x="6508750" y="3976688"/>
          <p14:tracePt t="197296" x="6516688" y="3976688"/>
          <p14:tracePt t="197491" x="6524625" y="3968750"/>
          <p14:tracePt t="207340" x="6524625" y="3960813"/>
          <p14:tracePt t="207349" x="6534150" y="3960813"/>
          <p14:tracePt t="207356" x="6542088" y="3960813"/>
          <p14:tracePt t="207381" x="6567488" y="3960813"/>
          <p14:tracePt t="207383" x="6584950" y="3960813"/>
          <p14:tracePt t="207398" x="6600825" y="3960813"/>
          <p14:tracePt t="207415" x="6643688" y="3935413"/>
          <p14:tracePt t="207417" x="6653213" y="3935413"/>
          <p14:tracePt t="207421" x="6678613" y="3935413"/>
          <p14:tracePt t="207431" x="6729413" y="3935413"/>
          <p14:tracePt t="207432" x="6770688" y="3935413"/>
          <p14:tracePt t="207447" x="6915150" y="3935413"/>
          <p14:tracePt t="207448" x="7008813" y="3935413"/>
          <p14:tracePt t="207463" x="7358063" y="3943350"/>
          <p14:tracePt t="207464" x="7510463" y="3951288"/>
          <p14:tracePt t="207467" x="7637463" y="3951288"/>
          <p14:tracePt t="207480" x="7715250" y="3951288"/>
          <p14:tracePt t="208179" x="7740650" y="3951288"/>
          <p14:tracePt t="208216" x="7748588" y="3951288"/>
          <p14:tracePt t="208343" x="7740650" y="3951288"/>
          <p14:tracePt t="208381" x="7731125" y="3951288"/>
          <p14:tracePt t="208389" x="7723188" y="3951288"/>
          <p14:tracePt t="208404" x="7715250" y="3951288"/>
          <p14:tracePt t="208413" x="7705725" y="3951288"/>
          <p14:tracePt t="208430" x="7680325" y="3968750"/>
          <p14:tracePt t="208446" x="7662863" y="3968750"/>
          <p14:tracePt t="208463" x="7637463" y="3968750"/>
          <p14:tracePt t="208464" x="7629525" y="3968750"/>
          <p14:tracePt t="208480" x="7578725" y="3986213"/>
          <p14:tracePt t="208484" x="7553325" y="3986213"/>
          <p14:tracePt t="208496" x="7485063" y="4011613"/>
          <p14:tracePt t="208513" x="7400925" y="4027488"/>
          <p14:tracePt t="208515" x="7383463" y="4037013"/>
          <p14:tracePt t="208529" x="7281863" y="4087813"/>
          <p14:tracePt t="208546" x="7162800" y="4138613"/>
          <p14:tracePt t="208562" x="7043738" y="4189413"/>
          <p14:tracePt t="208565" x="7026275" y="4197350"/>
          <p14:tracePt t="208580" x="6942138" y="4224338"/>
          <p14:tracePt t="208596" x="6889750" y="4240213"/>
          <p14:tracePt t="208597" x="6873875" y="4249738"/>
          <p14:tracePt t="208612" x="6805613" y="4265613"/>
          <p14:tracePt t="208615" x="6788150" y="4275138"/>
          <p14:tracePt t="208629" x="6770688" y="4291013"/>
          <p14:tracePt t="208647" x="6745288" y="4316413"/>
          <p14:tracePt t="208649" x="6737350" y="4316413"/>
          <p14:tracePt t="208663" x="6711950" y="4325938"/>
          <p14:tracePt t="208680" x="6678613" y="4341813"/>
          <p14:tracePt t="208707" x="6678613" y="4351338"/>
          <p14:tracePt t="208714" x="6669088" y="4351338"/>
          <p14:tracePt t="208730" x="6661150" y="4359275"/>
          <p14:tracePt t="208746" x="6635750" y="4376738"/>
          <p14:tracePt t="208763" x="6626225" y="4384675"/>
          <p14:tracePt t="208765" x="6618288" y="4384675"/>
          <p14:tracePt t="208781" x="6610350" y="4402138"/>
          <p14:tracePt t="208802" x="6600825" y="4410075"/>
          <p14:tracePt t="209219" x="6592888" y="4410075"/>
          <p14:tracePt t="229119" x="6600825" y="4410075"/>
          <p14:tracePt t="229136" x="6610350" y="4410075"/>
          <p14:tracePt t="229147" x="6626225" y="4402138"/>
          <p14:tracePt t="229176" x="6626225" y="4394200"/>
          <p14:tracePt t="229337" x="6643688" y="4394200"/>
          <p14:tracePt t="229570" x="6653213" y="4394200"/>
          <p14:tracePt t="229582" x="6661150" y="4394200"/>
          <p14:tracePt t="229597" x="6669088" y="4394200"/>
          <p14:tracePt t="229618" x="6678613" y="4394200"/>
          <p14:tracePt t="229630" x="6694488" y="4394200"/>
          <p14:tracePt t="229642" x="6704013" y="4394200"/>
          <p14:tracePt t="229650" x="6711950" y="4394200"/>
          <p14:tracePt t="229666" x="6719888" y="4394200"/>
          <p14:tracePt t="229667" x="6729413" y="4394200"/>
          <p14:tracePt t="229684" x="6737350" y="4394200"/>
          <p14:tracePt t="229701" x="6745288" y="4394200"/>
          <p14:tracePt t="229722" x="6754813" y="4394200"/>
          <p14:tracePt t="229739" x="6770688" y="4384675"/>
          <p14:tracePt t="229774" x="6770688" y="4376738"/>
          <p14:tracePt t="229781" x="6788150" y="4368800"/>
          <p14:tracePt t="229802" x="6797675" y="4359275"/>
          <p14:tracePt t="229808" x="6805613" y="4341813"/>
          <p14:tracePt t="229828" x="6813550" y="4325938"/>
          <p14:tracePt t="229834" x="6813550" y="4316413"/>
          <p14:tracePt t="229850" x="6831013" y="4291013"/>
          <p14:tracePt t="229866" x="6848475" y="4275138"/>
          <p14:tracePt t="229883" x="6848475" y="4240213"/>
          <p14:tracePt t="229899" x="6864350" y="4181475"/>
          <p14:tracePt t="229916" x="6873875" y="4138613"/>
          <p14:tracePt t="229933" x="6873875" y="4087813"/>
          <p14:tracePt t="229950" x="6873875" y="3994150"/>
          <p14:tracePt t="229954" x="6873875" y="3976688"/>
          <p14:tracePt t="229957" x="6873875" y="3960813"/>
          <p14:tracePt t="229967" x="6864350" y="3925888"/>
          <p14:tracePt t="229983" x="6848475" y="3883025"/>
          <p14:tracePt t="229984" x="6848475" y="3875088"/>
          <p14:tracePt t="230000" x="6831013" y="3832225"/>
          <p14:tracePt t="230016" x="6831013" y="3806825"/>
          <p14:tracePt t="230017" x="6823075" y="3781425"/>
          <p14:tracePt t="230033" x="6805613" y="3763963"/>
          <p14:tracePt t="230034" x="6805613" y="3756025"/>
          <p14:tracePt t="230050" x="6780213" y="3722688"/>
          <p14:tracePt t="230066" x="6762750" y="3705225"/>
          <p14:tracePt t="230083" x="6737350" y="3697288"/>
          <p14:tracePt t="230100" x="6729413" y="3687763"/>
          <p14:tracePt t="230117" x="6704013" y="3679825"/>
          <p14:tracePt t="230137" x="6694488" y="3679825"/>
          <p14:tracePt t="230150" x="6678613" y="3671888"/>
          <p14:tracePt t="230166" x="6653213" y="3671888"/>
          <p14:tracePt t="230183" x="6626225" y="3671888"/>
          <p14:tracePt t="230185" x="6610350" y="3671888"/>
          <p14:tracePt t="230201" x="6592888" y="3671888"/>
          <p14:tracePt t="230216" x="6575425" y="3679825"/>
          <p14:tracePt t="230233" x="6567488" y="3687763"/>
          <p14:tracePt t="230236" x="6559550" y="3687763"/>
          <p14:tracePt t="230251" x="6534150" y="3687763"/>
          <p14:tracePt t="230274" x="6516688" y="3687763"/>
          <p14:tracePt t="230284" x="6508750" y="3687763"/>
          <p14:tracePt t="230299" x="6483350" y="3705225"/>
          <p14:tracePt t="230317" x="6456363" y="3713163"/>
          <p14:tracePt t="230319" x="6448425" y="3713163"/>
          <p14:tracePt t="230333" x="6430963" y="3722688"/>
          <p14:tracePt t="230351" x="6423025" y="3722688"/>
          <p14:tracePt t="230367" x="6405563" y="3722688"/>
          <p14:tracePt t="230453" x="6405563" y="3730625"/>
          <p14:tracePt t="230504" x="6405563" y="3738563"/>
          <p14:tracePt t="230513" x="6415088" y="3748088"/>
          <p14:tracePt t="230524" x="6440488" y="3748088"/>
          <p14:tracePt t="230534" x="6465888" y="3763963"/>
          <p14:tracePt t="230536" x="6483350" y="3773488"/>
          <p14:tracePt t="230549" x="6542088" y="3773488"/>
          <p14:tracePt t="230550" x="6559550" y="3781425"/>
          <p14:tracePt t="230565" x="6661150" y="3806825"/>
          <p14:tracePt t="230583" x="6762750" y="3832225"/>
          <p14:tracePt t="230584" x="6780213" y="3841750"/>
          <p14:tracePt t="230599" x="6823075" y="3867150"/>
          <p14:tracePt t="230600" x="6831013" y="3875088"/>
          <p14:tracePt t="230617" x="6856413" y="3883025"/>
          <p14:tracePt t="230619" x="6864350" y="3892550"/>
          <p14:tracePt t="230633" x="6873875" y="3908425"/>
          <p14:tracePt t="230649" x="6889750" y="3935413"/>
          <p14:tracePt t="230651" x="6899275" y="3935413"/>
          <p14:tracePt t="230666" x="6899275" y="3960813"/>
          <p14:tracePt t="230683" x="6899275" y="3976688"/>
          <p14:tracePt t="230699" x="6899275" y="3994150"/>
          <p14:tracePt t="230701" x="6899275" y="4002088"/>
          <p14:tracePt t="230704" x="6907213" y="4011613"/>
          <p14:tracePt t="230716" x="6915150" y="4019550"/>
          <p14:tracePt t="230719" x="6915150" y="4037013"/>
          <p14:tracePt t="230733" x="6915150" y="4052888"/>
          <p14:tracePt t="230735" x="6915150" y="4062413"/>
          <p14:tracePt t="230749" x="6915150" y="4079875"/>
          <p14:tracePt t="230751" x="6915150" y="4087813"/>
          <p14:tracePt t="230766" x="6915150" y="4113213"/>
          <p14:tracePt t="230769" x="6915150" y="4121150"/>
          <p14:tracePt t="230783" x="6915150" y="4138613"/>
          <p14:tracePt t="230785" x="6915150" y="4146550"/>
          <p14:tracePt t="230799" x="6915150" y="4189413"/>
          <p14:tracePt t="230801" x="6915150" y="4197350"/>
          <p14:tracePt t="230816" x="6915150" y="4224338"/>
          <p14:tracePt t="230818" x="6915150" y="4240213"/>
          <p14:tracePt t="230832" x="6915150" y="4265613"/>
          <p14:tracePt t="230833" x="6915150" y="4275138"/>
          <p14:tracePt t="230849" x="6907213" y="4308475"/>
          <p14:tracePt t="230867" x="6899275" y="4333875"/>
          <p14:tracePt t="230882" x="6881813" y="4351338"/>
          <p14:tracePt t="230899" x="6881813" y="4368800"/>
          <p14:tracePt t="230918" x="6873875" y="4384675"/>
          <p14:tracePt t="230933" x="6873875" y="4394200"/>
          <p14:tracePt t="230950" x="6864350" y="4394200"/>
          <p14:tracePt t="231101" x="6856413" y="4402138"/>
          <p14:tracePt t="231113" x="6856413" y="4410075"/>
          <p14:tracePt t="231127" x="6838950" y="4419600"/>
          <p14:tracePt t="231135" x="6831013" y="4419600"/>
          <p14:tracePt t="231150" x="6823075" y="4435475"/>
          <p14:tracePt t="231165" x="6805613" y="4452938"/>
          <p14:tracePt t="231182" x="6797675" y="4470400"/>
          <p14:tracePt t="231184" x="6788150" y="4478338"/>
          <p14:tracePt t="231199" x="6780213" y="4486275"/>
          <p14:tracePt t="231217" x="6770688" y="4495800"/>
          <p14:tracePt t="231233" x="6762750" y="4495800"/>
          <p14:tracePt t="231251" x="6754813" y="4503738"/>
          <p14:tracePt t="231267" x="6729413" y="4521200"/>
          <p14:tracePt t="231282" x="6704013" y="4546600"/>
          <p14:tracePt t="231283" x="6694488" y="4546600"/>
          <p14:tracePt t="231298" x="6643688" y="4589463"/>
          <p14:tracePt t="231299" x="6635750" y="4605338"/>
          <p14:tracePt t="231315" x="6567488" y="4657725"/>
          <p14:tracePt t="231332" x="6524625" y="4699000"/>
          <p14:tracePt t="231335" x="6508750" y="4708525"/>
          <p14:tracePt t="231349" x="6473825" y="4741863"/>
          <p14:tracePt t="231366" x="6465888" y="4749800"/>
          <p14:tracePt t="231394" x="6456363" y="4767263"/>
          <p14:tracePt t="231408" x="6456363" y="4775200"/>
          <p14:tracePt t="231415" x="6448425" y="4775200"/>
          <p14:tracePt t="231962" x="6440488" y="4775200"/>
          <p14:tracePt t="234201" x="6430963" y="4775200"/>
          <p14:tracePt t="234238" x="6423025" y="4775200"/>
          <p14:tracePt t="234259" x="6415088" y="4775200"/>
          <p14:tracePt t="234270" x="6405563" y="4775200"/>
          <p14:tracePt t="234282" x="6389688" y="4775200"/>
          <p14:tracePt t="234302" x="6372225" y="4784725"/>
          <p14:tracePt t="234310" x="6364288" y="4792663"/>
          <p14:tracePt t="234327" x="6354763" y="4792663"/>
          <p14:tracePt t="234339" x="6346825" y="4792663"/>
          <p14:tracePt t="234355" x="6338888" y="4802188"/>
          <p14:tracePt t="234365" x="6329363" y="4802188"/>
          <p14:tracePt t="234380" x="6303963" y="4802188"/>
          <p14:tracePt t="234382" x="6296025" y="4802188"/>
          <p14:tracePt t="234397" x="6261100" y="4818063"/>
          <p14:tracePt t="234398" x="6253163" y="4818063"/>
          <p14:tracePt t="234413" x="6202363" y="4818063"/>
          <p14:tracePt t="234430" x="6176963" y="4827588"/>
          <p14:tracePt t="234447" x="6151563" y="4827588"/>
          <p14:tracePt t="234464" x="6116638" y="4827588"/>
          <p14:tracePt t="234467" x="6108700" y="4827588"/>
          <p14:tracePt t="234480" x="6091238" y="4827588"/>
          <p14:tracePt t="234483" x="6075363" y="4827588"/>
          <p14:tracePt t="234496" x="6040438" y="4827588"/>
          <p14:tracePt t="234513" x="5946775" y="4827588"/>
          <p14:tracePt t="234514" x="5921375" y="4827588"/>
          <p14:tracePt t="234530" x="5870575" y="4827588"/>
          <p14:tracePt t="234531" x="5862638" y="4827588"/>
          <p14:tracePt t="234546" x="5837238" y="4818063"/>
          <p14:tracePt t="234548" x="5819775" y="4810125"/>
          <p14:tracePt t="234564" x="5802313" y="4802188"/>
          <p14:tracePt t="234580" x="5786438" y="4802188"/>
          <p14:tracePt t="234597" x="5761038" y="4802188"/>
          <p14:tracePt t="234599" x="5751513" y="4802188"/>
          <p14:tracePt t="234614" x="5718175" y="4792663"/>
          <p14:tracePt t="234631" x="5700713" y="4792663"/>
          <p14:tracePt t="234647" x="5667375" y="4792663"/>
          <p14:tracePt t="234650" x="5657850" y="4792663"/>
          <p14:tracePt t="234664" x="5624513" y="4792663"/>
          <p14:tracePt t="234681" x="5607050" y="4792663"/>
          <p14:tracePt t="234684" x="5591175" y="4792663"/>
          <p14:tracePt t="234687" x="5581650" y="4792663"/>
          <p14:tracePt t="234697" x="5565775" y="4792663"/>
          <p14:tracePt t="234699" x="5548313" y="4792663"/>
          <p14:tracePt t="234714" x="5472113" y="4792663"/>
          <p14:tracePt t="234730" x="5403850" y="4792663"/>
          <p14:tracePt t="234732" x="5386388" y="4792663"/>
          <p14:tracePt t="234747" x="5292725" y="4792663"/>
          <p14:tracePt t="234748" x="5267325" y="4792663"/>
          <p14:tracePt t="234763" x="5208588" y="4792663"/>
          <p14:tracePt t="234765" x="5199063" y="4784725"/>
          <p14:tracePt t="234780" x="5157788" y="4784725"/>
          <p14:tracePt t="234782" x="5140325" y="4784725"/>
          <p14:tracePt t="234796" x="5097463" y="4767263"/>
          <p14:tracePt t="234797" x="5089525" y="4767263"/>
          <p14:tracePt t="234813" x="5054600" y="4767263"/>
          <p14:tracePt t="234829" x="5029200" y="4749800"/>
          <p14:tracePt t="234846" x="4995863" y="4749800"/>
          <p14:tracePt t="234863" x="4953000" y="4749800"/>
          <p14:tracePt t="234879" x="4919663" y="4749800"/>
          <p14:tracePt t="234896" x="4868863" y="4749800"/>
          <p14:tracePt t="234898" x="4859338" y="4749800"/>
          <p14:tracePt t="234902" x="4843463" y="4749800"/>
          <p14:tracePt t="234914" x="4808538" y="4749800"/>
          <p14:tracePt t="234915" x="4783138" y="4749800"/>
          <p14:tracePt t="234930" x="4724400" y="4749800"/>
          <p14:tracePt t="234931" x="4699000" y="4749800"/>
          <p14:tracePt t="234946" x="4630738" y="4749800"/>
          <p14:tracePt t="234963" x="4529138" y="4749800"/>
          <p14:tracePt t="234964" x="4503738" y="4749800"/>
          <p14:tracePt t="234980" x="4460875" y="4749800"/>
          <p14:tracePt t="234982" x="4435475" y="4749800"/>
          <p14:tracePt t="234997" x="4367213" y="4749800"/>
          <p14:tracePt t="234998" x="4341813" y="4749800"/>
          <p14:tracePt t="235013" x="4256088" y="4749800"/>
          <p14:tracePt t="235030" x="4179888" y="4749800"/>
          <p14:tracePt t="235033" x="4154488" y="4749800"/>
          <p14:tracePt t="235046" x="4070350" y="4749800"/>
          <p14:tracePt t="235049" x="4052888" y="4749800"/>
          <p14:tracePt t="235064" x="3951288" y="4749800"/>
          <p14:tracePt t="235067" x="3925888" y="4749800"/>
          <p14:tracePt t="235080" x="3865563" y="4749800"/>
          <p14:tracePt t="235084" x="3857625" y="4749800"/>
          <p14:tracePt t="235087" x="3832225" y="4749800"/>
          <p14:tracePt t="235096" x="3806825" y="4749800"/>
          <p14:tracePt t="235100" x="3781425" y="4749800"/>
          <p14:tracePt t="235113" x="3713163" y="4749800"/>
          <p14:tracePt t="235114" x="3678238" y="4749800"/>
          <p14:tracePt t="235130" x="3543300" y="4759325"/>
          <p14:tracePt t="235146" x="3406775" y="4759325"/>
          <p14:tracePt t="235147" x="3363913" y="4759325"/>
          <p14:tracePt t="235163" x="3244850" y="4759325"/>
          <p14:tracePt t="235164" x="3203575" y="4759325"/>
          <p14:tracePt t="235181" x="2990850" y="4784725"/>
          <p14:tracePt t="235196" x="2914650" y="4784725"/>
          <p14:tracePt t="235198" x="2889250" y="4784725"/>
          <p14:tracePt t="235212" x="2820988" y="4784725"/>
          <p14:tracePt t="235213" x="2803525" y="4784725"/>
          <p14:tracePt t="235229" x="2651125" y="4802188"/>
          <p14:tracePt t="235246" x="2471738" y="4818063"/>
          <p14:tracePt t="235263" x="2260600" y="4835525"/>
          <p14:tracePt t="235265" x="2200275" y="4852988"/>
          <p14:tracePt t="235279" x="1979613" y="4868863"/>
          <p14:tracePt t="235295" x="1817688" y="4868863"/>
          <p14:tracePt t="235312" x="1698625" y="4868863"/>
          <p14:tracePt t="235315" x="1673225" y="4868863"/>
          <p14:tracePt t="235329" x="1639888" y="4868863"/>
          <p14:tracePt t="235330" x="1614488" y="4868863"/>
          <p14:tracePt t="235346" x="1589088" y="4868863"/>
          <p14:tracePt t="235362" x="1563688" y="4868863"/>
          <p14:tracePt t="235803" x="1571625" y="4868863"/>
          <p14:tracePt t="235812" x="1589088" y="4868863"/>
          <p14:tracePt t="235820" x="1614488" y="4868863"/>
          <p14:tracePt t="235823" x="1631950" y="4868863"/>
          <p14:tracePt t="235824" x="1639888" y="4868863"/>
          <p14:tracePt t="235829" x="1657350" y="4868863"/>
          <p14:tracePt t="235845" x="1733550" y="4860925"/>
          <p14:tracePt t="235862" x="1792288" y="4852988"/>
          <p14:tracePt t="235879" x="1843088" y="4852988"/>
          <p14:tracePt t="235880" x="1852613" y="4843463"/>
          <p14:tracePt t="235896" x="1885950" y="4843463"/>
          <p14:tracePt t="235913" x="1893888" y="4843463"/>
          <p14:tracePt t="235930" x="1911350" y="4843463"/>
          <p14:tracePt t="235946" x="1928813" y="4843463"/>
          <p14:tracePt t="235948" x="1946275" y="4843463"/>
          <p14:tracePt t="235963" x="1954213" y="4843463"/>
          <p14:tracePt t="235965" x="1962150" y="4843463"/>
          <p14:tracePt t="235968" x="1979613" y="4843463"/>
          <p14:tracePt t="235980" x="1997075" y="4827588"/>
          <p14:tracePt t="235981" x="2005013" y="4827588"/>
          <p14:tracePt t="235984" x="2012950" y="4827588"/>
          <p14:tracePt t="235996" x="2055813" y="4827588"/>
          <p14:tracePt t="236013" x="2081213" y="4827588"/>
          <p14:tracePt t="236014" x="2098675" y="4827588"/>
          <p14:tracePt t="236029" x="2132013" y="4827588"/>
          <p14:tracePt t="236030" x="2157413" y="4827588"/>
          <p14:tracePt t="236046" x="2208213" y="4827588"/>
          <p14:tracePt t="236049" x="2235200" y="4827588"/>
          <p14:tracePt t="236064" x="2293938" y="4827588"/>
          <p14:tracePt t="236065" x="2311400" y="4827588"/>
          <p14:tracePt t="236081" x="2362200" y="4827588"/>
          <p14:tracePt t="236097" x="2405063" y="4827588"/>
          <p14:tracePt t="236100" x="2420938" y="4827588"/>
          <p14:tracePt t="236113" x="2446338" y="4827588"/>
          <p14:tracePt t="236115" x="2463800" y="4827588"/>
          <p14:tracePt t="236129" x="2489200" y="4827588"/>
          <p14:tracePt t="236130" x="2497138" y="4827588"/>
          <p14:tracePt t="236146" x="2540000" y="4827588"/>
          <p14:tracePt t="236162" x="2574925" y="4827588"/>
          <p14:tracePt t="236178" x="2616200" y="4827588"/>
          <p14:tracePt t="236180" x="2625725" y="4827588"/>
          <p14:tracePt t="236196" x="2693988" y="4827588"/>
          <p14:tracePt t="236212" x="2744788" y="4827588"/>
          <p14:tracePt t="236214" x="2760663" y="4827588"/>
          <p14:tracePt t="236229" x="2838450" y="4835525"/>
          <p14:tracePt t="236246" x="2914650" y="4835525"/>
          <p14:tracePt t="236249" x="2930525" y="4835525"/>
          <p14:tracePt t="236263" x="2955925" y="4835525"/>
          <p14:tracePt t="236265" x="2973388" y="4835525"/>
          <p14:tracePt t="236279" x="2990850" y="4835525"/>
          <p14:tracePt t="236281" x="2998788" y="4835525"/>
          <p14:tracePt t="236296" x="3016250" y="4835525"/>
          <p14:tracePt t="236313" x="3049588" y="4835525"/>
          <p14:tracePt t="236332" x="3117850" y="4835525"/>
          <p14:tracePt t="236347" x="3178175" y="4835525"/>
          <p14:tracePt t="236362" x="3228975" y="4843463"/>
          <p14:tracePt t="236363" x="3236913" y="4843463"/>
          <p14:tracePt t="236378" x="3287713" y="4843463"/>
          <p14:tracePt t="236380" x="3305175" y="4843463"/>
          <p14:tracePt t="236396" x="3348038" y="4843463"/>
          <p14:tracePt t="236412" x="3414713" y="4860925"/>
          <p14:tracePt t="236414" x="3441700" y="4860925"/>
          <p14:tracePt t="236429" x="3492500" y="4878388"/>
          <p14:tracePt t="236430" x="3500438" y="4886325"/>
          <p14:tracePt t="236446" x="3586163" y="4903788"/>
          <p14:tracePt t="236462" x="3644900" y="4911725"/>
          <p14:tracePt t="236465" x="3662363" y="4911725"/>
          <p14:tracePt t="236479" x="3695700" y="4919663"/>
          <p14:tracePt t="236480" x="3713163" y="4919663"/>
          <p14:tracePt t="236497" x="3746500" y="4919663"/>
          <p14:tracePt t="236513" x="3771900" y="4929188"/>
          <p14:tracePt t="236529" x="3789363" y="4929188"/>
          <p14:tracePt t="236530" x="3797300" y="4929188"/>
          <p14:tracePt t="236546" x="3822700" y="4929188"/>
          <p14:tracePt t="236562" x="3848100" y="4937125"/>
          <p14:tracePt t="236564" x="3865563" y="4937125"/>
          <p14:tracePt t="236578" x="3890963" y="4937125"/>
          <p14:tracePt t="236580" x="3900488" y="4937125"/>
          <p14:tracePt t="236595" x="3916363" y="4937125"/>
          <p14:tracePt t="236612" x="3941763" y="4946650"/>
          <p14:tracePt t="236613" x="3959225" y="4954588"/>
          <p14:tracePt t="236629" x="3967163" y="4954588"/>
          <p14:tracePt t="236645" x="4010025" y="4954588"/>
          <p14:tracePt t="236663" x="4027488" y="4954588"/>
          <p14:tracePt t="236665" x="4035425" y="4954588"/>
          <p14:tracePt t="236679" x="4052888" y="4954588"/>
          <p14:tracePt t="236695" x="4070350" y="4954588"/>
          <p14:tracePt t="236712" x="4086225" y="4954588"/>
          <p14:tracePt t="236729" x="4095750" y="4954588"/>
          <p14:tracePt t="236746" x="4103688" y="4954588"/>
          <p14:tracePt t="236765" x="4121150" y="4954588"/>
          <p14:tracePt t="236768" x="4129088" y="4954588"/>
          <p14:tracePt t="236779" x="4137025" y="4954588"/>
          <p14:tracePt t="236781" x="4146550" y="4954588"/>
          <p14:tracePt t="236796" x="4162425" y="4954588"/>
          <p14:tracePt t="236812" x="4179888" y="4954588"/>
          <p14:tracePt t="236813" x="4197350" y="4954588"/>
          <p14:tracePt t="236828" x="4214813" y="4954588"/>
          <p14:tracePt t="236845" x="4230688" y="4954588"/>
          <p14:tracePt t="236862" x="4240213" y="4954588"/>
          <p14:tracePt t="236865" x="4256088" y="4954588"/>
          <p14:tracePt t="236885" x="4273550" y="4954588"/>
          <p14:tracePt t="236908" x="4291013" y="4954588"/>
          <p14:tracePt t="236923" x="4298950" y="4946650"/>
          <p14:tracePt t="236947" x="4306888" y="4946650"/>
          <p14:tracePt t="242508" x="4316413" y="4946650"/>
          <p14:tracePt t="242517" x="4324350" y="4946650"/>
          <p14:tracePt t="242528" x="4341813" y="4946650"/>
          <p14:tracePt t="242531" x="4367213" y="4946650"/>
          <p14:tracePt t="242542" x="4392613" y="4946650"/>
          <p14:tracePt t="242545" x="4410075" y="4946650"/>
          <p14:tracePt t="242558" x="4425950" y="4946650"/>
          <p14:tracePt t="242575" x="4451350" y="4946650"/>
          <p14:tracePt t="242592" x="4468813" y="4946650"/>
          <p14:tracePt t="242639" x="4468813" y="4937125"/>
          <p14:tracePt t="242655" x="4476750" y="4937125"/>
          <p14:tracePt t="242674" x="4486275" y="4937125"/>
          <p14:tracePt t="242687" x="4494213" y="4937125"/>
          <p14:tracePt t="242710" x="4503738" y="4937125"/>
          <p14:tracePt t="242729" x="4519613" y="4929188"/>
          <p14:tracePt t="242737" x="4519613" y="4919663"/>
          <p14:tracePt t="242745" x="4537075" y="4919663"/>
          <p14:tracePt t="242759" x="4554538" y="4919663"/>
          <p14:tracePt t="242761" x="4570413" y="4919663"/>
          <p14:tracePt t="242775" x="4605338" y="4903788"/>
          <p14:tracePt t="242776" x="4613275" y="4903788"/>
          <p14:tracePt t="242792" x="4673600" y="4903788"/>
          <p14:tracePt t="242808" x="4732338" y="4903788"/>
          <p14:tracePt t="242825" x="4808538" y="4903788"/>
          <p14:tracePt t="242827" x="4818063" y="4903788"/>
          <p14:tracePt t="242843" x="4859338" y="4903788"/>
          <p14:tracePt t="242858" x="4884738" y="4903788"/>
          <p14:tracePt t="242875" x="4902200" y="4903788"/>
          <p14:tracePt t="242876" x="4919663" y="4903788"/>
          <p14:tracePt t="242899" x="4935538" y="4903788"/>
          <p14:tracePt t="242911" x="4945063" y="4903788"/>
          <p14:tracePt t="242926" x="4953000" y="4903788"/>
          <p14:tracePt t="242953" x="4962525" y="4903788"/>
          <p14:tracePt t="242969" x="4970463" y="4903788"/>
          <p14:tracePt t="242981" x="4978400" y="4903788"/>
          <p14:tracePt t="242991" x="4987925" y="4903788"/>
          <p14:tracePt t="243008" x="5013325" y="4903788"/>
          <p14:tracePt t="243024" x="5029200" y="4903788"/>
          <p14:tracePt t="243041" x="5046663" y="4903788"/>
          <p14:tracePt t="243058" x="5064125" y="4903788"/>
          <p14:tracePt t="243060" x="5080000" y="4903788"/>
          <p14:tracePt t="243076" x="5106988" y="4903788"/>
          <p14:tracePt t="243078" x="5122863" y="4903788"/>
          <p14:tracePt t="243092" x="5148263" y="4903788"/>
          <p14:tracePt t="243108" x="5173663" y="4903788"/>
          <p14:tracePt t="243109" x="5191125" y="4903788"/>
          <p14:tracePt t="243124" x="5216525" y="4903788"/>
          <p14:tracePt t="243126" x="5233988" y="4903788"/>
          <p14:tracePt t="243142" x="5249863" y="4903788"/>
          <p14:tracePt t="243145" x="5259388" y="4903788"/>
          <p14:tracePt t="243159" x="5267325" y="4903788"/>
          <p14:tracePt t="243162" x="5276850" y="4903788"/>
          <p14:tracePt t="243175" x="5284788" y="4903788"/>
          <p14:tracePt t="243191" x="5310188" y="4903788"/>
          <p14:tracePt t="243208" x="5327650" y="4903788"/>
          <p14:tracePt t="243209" x="5335588" y="4903788"/>
          <p14:tracePt t="243210" x="5343525" y="4903788"/>
          <p14:tracePt t="243224" x="5360988" y="4903788"/>
          <p14:tracePt t="243227" x="5378450" y="4903788"/>
          <p14:tracePt t="243242" x="5454650" y="4903788"/>
          <p14:tracePt t="243258" x="5497513" y="4903788"/>
          <p14:tracePt t="243259" x="5513388" y="4903788"/>
          <p14:tracePt t="243275" x="5556250" y="4903788"/>
          <p14:tracePt t="243276" x="5565775" y="4903788"/>
          <p14:tracePt t="243291" x="5616575" y="4903788"/>
          <p14:tracePt t="243308" x="5667375" y="4903788"/>
          <p14:tracePt t="243312" x="5683250" y="4903788"/>
          <p14:tracePt t="243314" x="5692775" y="4903788"/>
          <p14:tracePt t="243325" x="5726113" y="4903788"/>
          <p14:tracePt t="243326" x="5743575" y="4903788"/>
          <p14:tracePt t="243342" x="5819775" y="4903788"/>
          <p14:tracePt t="243343" x="5845175" y="4903788"/>
          <p14:tracePt t="243346" x="5880100" y="4903788"/>
          <p14:tracePt t="243359" x="5964238" y="4903788"/>
          <p14:tracePt t="243362" x="5989638" y="4911725"/>
          <p14:tracePt t="243375" x="6108700" y="4919663"/>
          <p14:tracePt t="243377" x="6134100" y="4919663"/>
          <p14:tracePt t="243392" x="6227763" y="4929188"/>
          <p14:tracePt t="243408" x="6278563" y="4929188"/>
          <p14:tracePt t="243409" x="6296025" y="4929188"/>
          <p14:tracePt t="243425" x="6329363" y="4929188"/>
          <p14:tracePt t="243427" x="6338888" y="4929188"/>
          <p14:tracePt t="243443" x="6372225" y="4929188"/>
          <p14:tracePt t="243459" x="6397625" y="4929188"/>
          <p14:tracePt t="243460" x="6405563" y="4929188"/>
          <p14:tracePt t="243475" x="6448425" y="4929188"/>
          <p14:tracePt t="243492" x="6473825" y="4919663"/>
          <p14:tracePt t="243508" x="6508750" y="4919663"/>
          <p14:tracePt t="243525" x="6542088" y="4919663"/>
          <p14:tracePt t="243526" x="6550025" y="4919663"/>
          <p14:tracePt t="243542" x="6584950" y="4919663"/>
          <p14:tracePt t="243546" x="6610350" y="4919663"/>
          <p14:tracePt t="243550" x="6626225" y="4919663"/>
          <p14:tracePt t="243558" x="6643688" y="4919663"/>
          <p14:tracePt t="243561" x="6661150" y="4919663"/>
          <p14:tracePt t="243575" x="6686550" y="4903788"/>
          <p14:tracePt t="243578" x="6704013" y="4903788"/>
          <p14:tracePt t="243591" x="6737350" y="4894263"/>
          <p14:tracePt t="243592" x="6745288" y="4886325"/>
          <p14:tracePt t="243608" x="6770688" y="4886325"/>
          <p14:tracePt t="243624" x="6805613" y="4886325"/>
          <p14:tracePt t="243627" x="6823075" y="4886325"/>
          <p14:tracePt t="243641" x="6864350" y="4878388"/>
          <p14:tracePt t="243642" x="6881813" y="4878388"/>
          <p14:tracePt t="243658" x="6975475" y="4878388"/>
          <p14:tracePt t="243674" x="7051675" y="4878388"/>
          <p14:tracePt t="243675" x="7077075" y="4878388"/>
          <p14:tracePt t="243691" x="7153275" y="4878388"/>
          <p14:tracePt t="243692" x="7170738" y="4878388"/>
          <p14:tracePt t="243708" x="7281863" y="4878388"/>
          <p14:tracePt t="243724" x="7383463" y="4878388"/>
          <p14:tracePt t="243725" x="7408863" y="4878388"/>
          <p14:tracePt t="243741" x="7467600" y="4878388"/>
          <p14:tracePt t="243742" x="7477125" y="4878388"/>
          <p14:tracePt t="243758" x="7502525" y="4868863"/>
          <p14:tracePt t="243775" x="7510463" y="4868863"/>
          <p14:tracePt t="243794" x="7518400" y="4868863"/>
          <p14:tracePt t="243831" x="7527925" y="4868863"/>
          <p14:tracePt t="243863" x="7535863" y="4868863"/>
          <p14:tracePt t="243890" x="7553325" y="4868863"/>
          <p14:tracePt t="243923" x="7570788" y="4868863"/>
          <p14:tracePt t="243943" x="7586663" y="4868863"/>
          <p14:tracePt t="243952" x="7596188" y="4868863"/>
          <p14:tracePt t="244845" x="7578725" y="4868863"/>
          <p14:tracePt t="244857" x="7553325" y="4868863"/>
          <p14:tracePt t="244860" x="7535863" y="4868863"/>
          <p14:tracePt t="244864" x="7510463" y="4868863"/>
          <p14:tracePt t="244867" x="7493000" y="4868863"/>
          <p14:tracePt t="244872" x="7467600" y="4868863"/>
          <p14:tracePt t="244875" x="7442200" y="4868863"/>
          <p14:tracePt t="244890" x="7373938" y="4886325"/>
          <p14:tracePt t="244891" x="7348538" y="4886325"/>
          <p14:tracePt t="244896" x="7323138" y="4894263"/>
          <p14:tracePt t="244909" x="7256463" y="4894263"/>
          <p14:tracePt t="244915" x="7196138" y="4894263"/>
          <p14:tracePt t="244924" x="7077075" y="4894263"/>
          <p14:tracePt t="244940" x="6889750" y="4894263"/>
          <p14:tracePt t="244941" x="6838950" y="4894263"/>
          <p14:tracePt t="244956" x="6669088" y="4894263"/>
          <p14:tracePt t="244957" x="6610350" y="4894263"/>
          <p14:tracePt t="244973" x="6354763" y="4894263"/>
          <p14:tracePt t="244990" x="6108700" y="4894263"/>
          <p14:tracePt t="245006" x="5905500" y="4894263"/>
          <p14:tracePt t="245008" x="5845175" y="4894263"/>
          <p14:tracePt t="245024" x="5700713" y="4894263"/>
          <p14:tracePt t="245040" x="5556250" y="4894263"/>
          <p14:tracePt t="245057" x="5472113" y="4894263"/>
          <p14:tracePt t="245058" x="5446713" y="4894263"/>
          <p14:tracePt t="245075" x="5353050" y="4894263"/>
          <p14:tracePt t="245091" x="5259388" y="4894263"/>
          <p14:tracePt t="245092" x="5216525" y="4894263"/>
          <p14:tracePt t="245109" x="5054600" y="4894263"/>
          <p14:tracePt t="245114" x="4927600" y="4894263"/>
          <p14:tracePt t="245124" x="4714875" y="4894263"/>
          <p14:tracePt t="245140" x="4451350" y="4894263"/>
          <p14:tracePt t="245141" x="4400550" y="4894263"/>
          <p14:tracePt t="245157" x="4222750" y="4894263"/>
          <p14:tracePt t="245158" x="4162425" y="4894263"/>
          <p14:tracePt t="245173" x="3984625" y="4860925"/>
          <p14:tracePt t="245190" x="3925888" y="4835525"/>
          <p14:tracePt t="245207" x="3908425" y="4818063"/>
          <p14:tracePt t="245209" x="3900488" y="4818063"/>
          <p14:tracePt t="245225" x="3890963" y="4818063"/>
          <p14:tracePt t="245371" x="3908425" y="4810125"/>
          <p14:tracePt t="245379" x="3933825" y="4802188"/>
          <p14:tracePt t="245385" x="4002088" y="4792663"/>
          <p14:tracePt t="245406" x="4265613" y="4767263"/>
          <p14:tracePt t="245424" x="4554538" y="4767263"/>
          <p14:tracePt t="245426" x="4621213" y="4767263"/>
          <p14:tracePt t="245440" x="4910138" y="4767263"/>
          <p14:tracePt t="245443" x="4978400" y="4767263"/>
          <p14:tracePt t="245457" x="5140325" y="4767263"/>
          <p14:tracePt t="245459" x="5183188" y="4767263"/>
          <p14:tracePt t="245473" x="5276850" y="4767263"/>
          <p14:tracePt t="245474" x="5292725" y="4767263"/>
          <p14:tracePt t="245599" x="5302250" y="4767263"/>
          <p14:tracePt t="245621" x="5292725" y="4767263"/>
          <p14:tracePt t="245627" x="5284788" y="4767263"/>
          <p14:tracePt t="245640" x="5224463" y="4767263"/>
          <p14:tracePt t="245656" x="5122863" y="4784725"/>
          <p14:tracePt t="245674" x="4962525" y="4792663"/>
          <p14:tracePt t="245690" x="4843463" y="4810125"/>
          <p14:tracePt t="245693" x="4800600" y="4810125"/>
          <p14:tracePt t="245707" x="4664075" y="4810125"/>
          <p14:tracePt t="245709" x="4605338" y="4810125"/>
          <p14:tracePt t="245723" x="4503738" y="4810125"/>
          <p14:tracePt t="245724" x="4476750" y="4810125"/>
          <p14:tracePt t="245741" x="4435475" y="4802188"/>
          <p14:tracePt t="245757" x="4410075" y="4802188"/>
          <p14:tracePt t="245955" x="4418013" y="4802188"/>
          <p14:tracePt t="245962" x="4425950" y="4802188"/>
          <p14:tracePt t="245973" x="4451350" y="4802188"/>
          <p14:tracePt t="245975" x="4460875" y="4802188"/>
          <p14:tracePt t="245990" x="4494213" y="4784725"/>
          <p14:tracePt t="246006" x="4519613" y="4784725"/>
          <p14:tracePt t="246023" x="4529138" y="4784725"/>
          <p14:tracePt t="246024" x="4537075" y="4775200"/>
          <p14:tracePt t="246047" x="4545013" y="4767263"/>
          <p14:tracePt t="246058" x="4554538" y="4767263"/>
          <p14:tracePt t="246074" x="4570413" y="4767263"/>
          <p14:tracePt t="246076" x="4579938" y="4767263"/>
          <p14:tracePt t="246091" x="4587875" y="4767263"/>
          <p14:tracePt t="246093" x="4605338" y="4767263"/>
          <p14:tracePt t="246107" x="4621213" y="4767263"/>
          <p14:tracePt t="246109" x="4630738" y="4767263"/>
          <p14:tracePt t="246123" x="4638675" y="4767263"/>
          <p14:tracePt t="246140" x="4656138" y="4767263"/>
          <p14:tracePt t="246265" x="4646613" y="4767263"/>
          <p14:tracePt t="246275" x="4621213" y="4767263"/>
          <p14:tracePt t="246284" x="4605338" y="4767263"/>
          <p14:tracePt t="246287" x="4595813" y="4767263"/>
          <p14:tracePt t="246291" x="4579938" y="4767263"/>
          <p14:tracePt t="246306" x="4511675" y="4767263"/>
          <p14:tracePt t="246307" x="4468813" y="4767263"/>
          <p14:tracePt t="246339" x="3992563" y="4767263"/>
          <p14:tracePt t="246356" x="3746500" y="4767263"/>
          <p14:tracePt t="246357" x="3687763" y="4767263"/>
          <p14:tracePt t="246373" x="3551238" y="4741863"/>
          <p14:tracePt t="246375" x="3525838" y="4741863"/>
          <p14:tracePt t="246377" x="3508375" y="4741863"/>
          <p14:tracePt t="246390" x="3500438" y="4741863"/>
          <p14:tracePt t="246407" x="3492500" y="4733925"/>
          <p14:tracePt t="246485" x="3500438" y="4733925"/>
          <p14:tracePt t="246497" x="3533775" y="4733925"/>
          <p14:tracePt t="246500" x="3551238" y="4733925"/>
          <p14:tracePt t="246506" x="3576638" y="4733925"/>
          <p14:tracePt t="246508" x="3611563" y="4733925"/>
          <p14:tracePt t="246523" x="3738563" y="4775200"/>
          <p14:tracePt t="246524" x="3797300" y="4802188"/>
          <p14:tracePt t="246527" x="3857625" y="4810125"/>
          <p14:tracePt t="246538" x="4095750" y="4886325"/>
          <p14:tracePt t="246556" x="4476750" y="4972050"/>
          <p14:tracePt t="246572" x="4673600" y="5022850"/>
          <p14:tracePt t="246573" x="4724400" y="5030788"/>
          <p14:tracePt t="246589" x="4818063" y="5064125"/>
          <p14:tracePt t="246756" x="4808538" y="5064125"/>
          <p14:tracePt t="246766" x="4783138" y="5056188"/>
          <p14:tracePt t="246775" x="4775200" y="5056188"/>
          <p14:tracePt t="246778" x="4757738" y="5056188"/>
          <p14:tracePt t="246781" x="4732338" y="5048250"/>
          <p14:tracePt t="246789" x="4724400" y="5038725"/>
          <p14:tracePt t="246791" x="4699000" y="5038725"/>
          <p14:tracePt t="246794" x="4664075" y="5038725"/>
          <p14:tracePt t="246806" x="4519613" y="5030788"/>
          <p14:tracePt t="246822" x="4281488" y="4997450"/>
          <p14:tracePt t="246825" x="4240213" y="4987925"/>
          <p14:tracePt t="246839" x="4086225" y="4972050"/>
          <p14:tracePt t="246840" x="4044950" y="4972050"/>
          <p14:tracePt t="246856" x="3933825" y="4946650"/>
          <p14:tracePt t="246859" x="3925888" y="4946650"/>
          <p14:tracePt t="246872" x="3900488" y="4929188"/>
          <p14:tracePt t="246971" x="3908425" y="4929188"/>
          <p14:tracePt t="246979" x="3941763" y="4929188"/>
          <p14:tracePt t="246989" x="3984625" y="4929188"/>
          <p14:tracePt t="246991" x="4010025" y="4929188"/>
          <p14:tracePt t="246994" x="4044950" y="4929188"/>
          <p14:tracePt t="247005" x="4171950" y="4929188"/>
          <p14:tracePt t="247022" x="4349750" y="4929188"/>
          <p14:tracePt t="247025" x="4392613" y="4919663"/>
          <p14:tracePt t="247039" x="4545013" y="4919663"/>
          <p14:tracePt t="247040" x="4587875" y="4919663"/>
          <p14:tracePt t="247056" x="4714875" y="4911725"/>
          <p14:tracePt t="247072" x="4757738" y="4903788"/>
          <p14:tracePt t="247088" x="4765675" y="4903788"/>
          <p14:tracePt t="247198" x="4775200" y="4894263"/>
          <p14:tracePt t="247227" x="4775200" y="4886325"/>
          <p14:tracePt t="247245" x="4757738" y="4886325"/>
          <p14:tracePt t="247250" x="4749800" y="4886325"/>
          <p14:tracePt t="247257" x="4714875" y="4886325"/>
          <p14:tracePt t="247272" x="4613275" y="4878388"/>
          <p14:tracePt t="247275" x="4595813" y="4878388"/>
          <p14:tracePt t="247289" x="4476750" y="4878388"/>
          <p14:tracePt t="247291" x="4435475" y="4868863"/>
          <p14:tracePt t="247307" x="4265613" y="4868863"/>
          <p14:tracePt t="247323" x="4162425" y="4868863"/>
          <p14:tracePt t="247324" x="4129088" y="4868863"/>
          <p14:tracePt t="247339" x="4070350" y="4868863"/>
          <p14:tracePt t="247356" x="4060825" y="4868863"/>
          <p14:tracePt t="247434" x="4052888" y="4868863"/>
          <p14:tracePt t="247471" x="4060825" y="4868863"/>
          <p14:tracePt t="247476" x="4078288" y="4868863"/>
          <p14:tracePt t="247480" x="4121150" y="4868863"/>
          <p14:tracePt t="247483" x="4146550" y="4868863"/>
          <p14:tracePt t="247489" x="4162425" y="4868863"/>
          <p14:tracePt t="247490" x="4197350" y="4886325"/>
          <p14:tracePt t="247507" x="4349750" y="4894263"/>
          <p14:tracePt t="247522" x="4460875" y="4894263"/>
          <p14:tracePt t="247523" x="4476750" y="4894263"/>
          <p14:tracePt t="247538" x="4570413" y="4894263"/>
          <p14:tracePt t="247540" x="4579938" y="4894263"/>
          <p14:tracePt t="247555" x="4656138" y="4886325"/>
          <p14:tracePt t="247573" x="4706938" y="4886325"/>
          <p14:tracePt t="247574" x="4714875" y="4878388"/>
          <p14:tracePt t="247590" x="4732338" y="4868863"/>
          <p14:tracePt t="247593" x="4740275" y="4868863"/>
          <p14:tracePt t="247605" x="4757738" y="4868863"/>
          <p14:tracePt t="247688" x="4757738" y="4860925"/>
          <p14:tracePt t="247778" x="4749800" y="4860925"/>
          <p14:tracePt t="247786" x="4740275" y="4860925"/>
          <p14:tracePt t="247797" x="4714875" y="4860925"/>
          <p14:tracePt t="247806" x="4699000" y="4860925"/>
          <p14:tracePt t="247822" x="4638675" y="4860925"/>
          <p14:tracePt t="247825" x="4613275" y="4860925"/>
          <p14:tracePt t="247838" x="4545013" y="4860925"/>
          <p14:tracePt t="247855" x="4460875" y="4860925"/>
          <p14:tracePt t="247872" x="4425950" y="4860925"/>
          <p14:tracePt t="247874" x="4418013" y="4860925"/>
          <p14:tracePt t="247879" x="4392613" y="4860925"/>
          <p14:tracePt t="247888" x="4375150" y="4860925"/>
          <p14:tracePt t="247911" x="4367213" y="4860925"/>
          <p14:tracePt t="247925" x="4359275" y="4860925"/>
          <p14:tracePt t="247940" x="4349750" y="4843463"/>
          <p14:tracePt t="247971" x="4341813" y="4843463"/>
          <p14:tracePt t="248128" x="4332288" y="4835525"/>
          <p14:tracePt t="248176" x="4324350" y="4835525"/>
          <p14:tracePt t="248186" x="4306888" y="4835525"/>
          <p14:tracePt t="248194" x="4298950" y="4835525"/>
          <p14:tracePt t="248205" x="4281488" y="4835525"/>
          <p14:tracePt t="248221" x="4240213" y="4835525"/>
          <p14:tracePt t="248238" x="4230688" y="4835525"/>
          <p14:tracePt t="248241" x="4222750" y="4835525"/>
          <p14:tracePt t="248265" x="4214813" y="4835525"/>
          <p14:tracePt t="248321" x="4205288" y="4835525"/>
          <p14:tracePt t="248341" x="4187825" y="4835525"/>
          <p14:tracePt t="248394" x="4179888" y="4843463"/>
          <p14:tracePt t="248658" x="4187825" y="4843463"/>
          <p14:tracePt t="248666" x="4197350" y="4843463"/>
          <p14:tracePt t="248678" x="4222750" y="4843463"/>
          <p14:tracePt t="248681" x="4230688" y="4843463"/>
          <p14:tracePt t="248688" x="4248150" y="4843463"/>
          <p14:tracePt t="248691" x="4273550" y="4843463"/>
          <p14:tracePt t="248704" x="4306888" y="4843463"/>
          <p14:tracePt t="248721" x="4332288" y="4843463"/>
          <p14:tracePt t="248738" x="4341813" y="4843463"/>
          <p14:tracePt t="248739" x="4359275" y="4843463"/>
          <p14:tracePt t="248755" x="4375150" y="4843463"/>
          <p14:tracePt t="248757" x="4400550" y="4843463"/>
          <p14:tracePt t="248772" x="4460875" y="4852988"/>
          <p14:tracePt t="248789" x="4545013" y="4860925"/>
          <p14:tracePt t="248792" x="4562475" y="4860925"/>
          <p14:tracePt t="248794" x="4570413" y="4860925"/>
          <p14:tracePt t="248805" x="4613275" y="4860925"/>
          <p14:tracePt t="248807" x="4621213" y="4860925"/>
          <p14:tracePt t="248821" x="4673600" y="4860925"/>
          <p14:tracePt t="248839" x="4699000" y="4860925"/>
          <p14:tracePt t="248855" x="4724400" y="4860925"/>
          <p14:tracePt t="248873" x="4749800" y="4860925"/>
          <p14:tracePt t="248888" x="4775200" y="4860925"/>
          <p14:tracePt t="248890" x="4783138" y="4860925"/>
          <p14:tracePt t="248896" x="4818063" y="4860925"/>
          <p14:tracePt t="248906" x="4868863" y="4860925"/>
          <p14:tracePt t="248908" x="4876800" y="4860925"/>
          <p14:tracePt t="248923" x="4945063" y="4860925"/>
          <p14:tracePt t="248938" x="4978400" y="4860925"/>
          <p14:tracePt t="248939" x="4987925" y="4860925"/>
          <p14:tracePt t="248954" x="5013325" y="4860925"/>
          <p14:tracePt t="248971" x="5029200" y="4860925"/>
          <p14:tracePt t="249210" x="5021263" y="4860925"/>
          <p14:tracePt t="249225" x="5013325" y="4860925"/>
          <p14:tracePt t="249242" x="4995863" y="4860925"/>
          <p14:tracePt t="249248" x="4987925" y="4860925"/>
          <p14:tracePt t="249260" x="4978400" y="4860925"/>
          <p14:tracePt t="249271" x="4970463" y="4860925"/>
          <p14:tracePt t="249273" x="4962525" y="4860925"/>
          <p14:tracePt t="249288" x="4919663" y="4860925"/>
          <p14:tracePt t="249304" x="4859338" y="4860925"/>
          <p14:tracePt t="249323" x="4732338" y="4860925"/>
          <p14:tracePt t="249339" x="4664075" y="4860925"/>
          <p14:tracePt t="249342" x="4646613" y="4860925"/>
          <p14:tracePt t="249345" x="4613275" y="4860925"/>
          <p14:tracePt t="249355" x="4570413" y="4860925"/>
          <p14:tracePt t="249356" x="4545013" y="4843463"/>
          <p14:tracePt t="249371" x="4519613" y="4843463"/>
          <p14:tracePt t="249372" x="4511675" y="4843463"/>
          <p14:tracePt t="249388" x="4476750" y="4827588"/>
          <p14:tracePt t="249391" x="4468813" y="4818063"/>
          <p14:tracePt t="249404" x="4435475" y="4818063"/>
          <p14:tracePt t="249406" x="4410075" y="4818063"/>
          <p14:tracePt t="249420" x="4367213" y="4810125"/>
          <p14:tracePt t="249437" x="4316413" y="4810125"/>
          <p14:tracePt t="249454" x="4256088" y="4802188"/>
          <p14:tracePt t="249471" x="4230688" y="4802188"/>
          <p14:tracePt t="249489" x="4205288" y="4792663"/>
          <p14:tracePt t="249505" x="4187825" y="4784725"/>
          <p14:tracePt t="249506" x="4179888" y="4784725"/>
          <p14:tracePt t="249521" x="4162425" y="4784725"/>
          <p14:tracePt t="249523" x="4154488" y="4784725"/>
          <p14:tracePt t="249537" x="4137025" y="4784725"/>
          <p14:tracePt t="249554" x="4121150" y="4784725"/>
          <p14:tracePt t="249555" x="4103688" y="4784725"/>
          <p14:tracePt t="249571" x="4078288" y="4784725"/>
          <p14:tracePt t="249587" x="4044950" y="4775200"/>
          <p14:tracePt t="249613" x="4035425" y="4767263"/>
          <p14:tracePt t="249639" x="4027488" y="4767263"/>
          <p14:tracePt t="249661" x="4017963" y="4767263"/>
          <p14:tracePt t="249713" x="4010025" y="4767263"/>
          <p14:tracePt t="249726" x="3992563" y="4767263"/>
          <p14:tracePt t="249743" x="3984625" y="4767263"/>
          <p14:tracePt t="249767" x="3976688" y="4767263"/>
          <p14:tracePt t="249803" x="3967163" y="4767263"/>
          <p14:tracePt t="249814" x="3959225" y="4767263"/>
          <p14:tracePt t="249824" x="3951288" y="4767263"/>
          <p14:tracePt t="249826" x="3941763" y="4767263"/>
          <p14:tracePt t="249840" x="3925888" y="4767263"/>
          <p14:tracePt t="249842" x="3908425" y="4767263"/>
          <p14:tracePt t="249855" x="3890963" y="4767263"/>
          <p14:tracePt t="249870" x="3873500" y="4767263"/>
          <p14:tracePt t="249887" x="3857625" y="4767263"/>
          <p14:tracePt t="249904" x="3848100" y="4767263"/>
          <p14:tracePt t="249922" x="3832225" y="4767263"/>
          <p14:tracePt t="250026" x="3832225" y="4775200"/>
          <p14:tracePt t="250143" x="3832225" y="4784725"/>
          <p14:tracePt t="250216" x="3840163" y="4784725"/>
          <p14:tracePt t="250229" x="3848100" y="4784725"/>
          <p14:tracePt t="250243" x="3857625" y="4784725"/>
          <p14:tracePt t="250248" x="3873500" y="4784725"/>
          <p14:tracePt t="250254" x="3890963" y="4784725"/>
          <p14:tracePt t="250270" x="3925888" y="4784725"/>
          <p14:tracePt t="250287" x="3967163" y="4784725"/>
          <p14:tracePt t="250288" x="3984625" y="4784725"/>
          <p14:tracePt t="250304" x="4044950" y="4784725"/>
          <p14:tracePt t="250320" x="4103688" y="4784725"/>
          <p14:tracePt t="250323" x="4129088" y="4792663"/>
          <p14:tracePt t="250338" x="4197350" y="4810125"/>
          <p14:tracePt t="250355" x="4248150" y="4810125"/>
          <p14:tracePt t="250370" x="4291013" y="4818063"/>
          <p14:tracePt t="250372" x="4316413" y="4818063"/>
          <p14:tracePt t="250387" x="4375150" y="4827588"/>
          <p14:tracePt t="250404" x="4435475" y="4827588"/>
          <p14:tracePt t="250420" x="4486275" y="4827588"/>
          <p14:tracePt t="250437" x="4537075" y="4827588"/>
          <p14:tracePt t="250439" x="4554538" y="4835525"/>
          <p14:tracePt t="250441" x="4562475" y="4843463"/>
          <p14:tracePt t="250453" x="4587875" y="4843463"/>
          <p14:tracePt t="250471" x="4613275" y="4852988"/>
          <p14:tracePt t="250488" x="4646613" y="4852988"/>
          <p14:tracePt t="250505" x="4664075" y="4852988"/>
          <p14:tracePt t="250507" x="4673600" y="4860925"/>
          <p14:tracePt t="250521" x="4681538" y="4860925"/>
          <p14:tracePt t="250537" x="4689475" y="4860925"/>
          <p14:tracePt t="250538" x="4699000" y="4860925"/>
          <p14:tracePt t="250554" x="4706938" y="4860925"/>
          <p14:tracePt t="250555" x="4724400" y="4860925"/>
          <p14:tracePt t="250571" x="4732338" y="4860925"/>
          <p14:tracePt t="250573" x="4749800" y="4860925"/>
          <p14:tracePt t="250587" x="4757738" y="4860925"/>
          <p14:tracePt t="250588" x="4765675" y="4860925"/>
          <p14:tracePt t="250604" x="4775200" y="4860925"/>
          <p14:tracePt t="250607" x="4783138" y="4868863"/>
          <p14:tracePt t="250650" x="4791075" y="4868863"/>
          <p14:tracePt t="250657" x="4800600" y="4868863"/>
          <p14:tracePt t="250670" x="4808538" y="4878388"/>
          <p14:tracePt t="250687" x="4826000" y="4878388"/>
          <p14:tracePt t="250703" x="4851400" y="4878388"/>
          <p14:tracePt t="250720" x="4851400" y="4886325"/>
          <p14:tracePt t="250737" x="4868863" y="4886325"/>
          <p14:tracePt t="250754" x="4884738" y="4886325"/>
          <p14:tracePt t="250772" x="4894263" y="4886325"/>
          <p14:tracePt t="250806" x="4902200" y="4886325"/>
          <p14:tracePt t="250842" x="4910138" y="4886325"/>
          <p14:tracePt t="251191" x="4902200" y="4886325"/>
          <p14:tracePt t="251202" x="4884738" y="4886325"/>
          <p14:tracePt t="251217" x="4868863" y="4886325"/>
          <p14:tracePt t="251221" x="4859338" y="4886325"/>
          <p14:tracePt t="251237" x="4843463" y="4894263"/>
          <p14:tracePt t="251238" x="4833938" y="4894263"/>
          <p14:tracePt t="251253" x="4818063" y="4894263"/>
          <p14:tracePt t="251254" x="4808538" y="4894263"/>
          <p14:tracePt t="251271" x="4783138" y="4894263"/>
          <p14:tracePt t="251286" x="4749800" y="4894263"/>
          <p14:tracePt t="251303" x="4706938" y="4894263"/>
          <p14:tracePt t="251305" x="4699000" y="4894263"/>
          <p14:tracePt t="251308" x="4681538" y="4894263"/>
          <p14:tracePt t="251320" x="4646613" y="4894263"/>
          <p14:tracePt t="251338" x="4621213" y="4878388"/>
          <p14:tracePt t="251339" x="4613275" y="4878388"/>
          <p14:tracePt t="251342" x="4605338" y="4878388"/>
          <p14:tracePt t="251352" x="4587875" y="4878388"/>
          <p14:tracePt t="251354" x="4570413" y="4878388"/>
          <p14:tracePt t="251369" x="4537075" y="4860925"/>
          <p14:tracePt t="251386" x="4486275" y="4835525"/>
          <p14:tracePt t="251389" x="4476750" y="4835525"/>
          <p14:tracePt t="251402" x="4451350" y="4835525"/>
          <p14:tracePt t="251420" x="4392613" y="4835525"/>
          <p14:tracePt t="251436" x="4367213" y="4835525"/>
          <p14:tracePt t="251437" x="4359275" y="4835525"/>
          <p14:tracePt t="251439" x="4341813" y="4835525"/>
          <p14:tracePt t="251453" x="4316413" y="4835525"/>
          <p14:tracePt t="251454" x="4306888" y="4835525"/>
          <p14:tracePt t="251471" x="4256088" y="4835525"/>
          <p14:tracePt t="251487" x="4230688" y="4827588"/>
          <p14:tracePt t="251504" x="4197350" y="4818063"/>
          <p14:tracePt t="251508" x="4179888" y="4818063"/>
          <p14:tracePt t="251511" x="4171950" y="4818063"/>
          <p14:tracePt t="251520" x="4146550" y="4810125"/>
          <p14:tracePt t="251536" x="4095750" y="4810125"/>
          <p14:tracePt t="251540" x="4078288" y="4810125"/>
          <p14:tracePt t="251541" x="4070350" y="4810125"/>
          <p14:tracePt t="251553" x="4044950" y="4810125"/>
          <p14:tracePt t="251554" x="4035425" y="4810125"/>
          <p14:tracePt t="251570" x="3984625" y="4810125"/>
          <p14:tracePt t="251573" x="3976688" y="4810125"/>
          <p14:tracePt t="251586" x="3941763" y="4810125"/>
          <p14:tracePt t="251603" x="3908425" y="4810125"/>
          <p14:tracePt t="251619" x="3883025" y="4810125"/>
          <p14:tracePt t="251637" x="3873500" y="4810125"/>
          <p14:tracePt t="251655" x="3865563" y="4810125"/>
          <p14:tracePt t="251670" x="3857625" y="4802188"/>
          <p14:tracePt t="252043" x="3865563" y="4802188"/>
          <p14:tracePt t="252053" x="3873500" y="4802188"/>
          <p14:tracePt t="252072" x="3890963" y="4802188"/>
          <p14:tracePt t="252077" x="3908425" y="4802188"/>
          <p14:tracePt t="252087" x="3916363" y="4802188"/>
          <p14:tracePt t="252103" x="3941763" y="4802188"/>
          <p14:tracePt t="252104" x="3951288" y="4802188"/>
          <p14:tracePt t="252119" x="4017963" y="4802188"/>
          <p14:tracePt t="252136" x="4111625" y="4802188"/>
          <p14:tracePt t="252139" x="4129088" y="4802188"/>
          <p14:tracePt t="252153" x="4197350" y="4802188"/>
          <p14:tracePt t="252155" x="4222750" y="4802188"/>
          <p14:tracePt t="252169" x="4281488" y="4810125"/>
          <p14:tracePt t="252171" x="4298950" y="4810125"/>
          <p14:tracePt t="252185" x="4341813" y="4810125"/>
          <p14:tracePt t="252202" x="4375150" y="4810125"/>
          <p14:tracePt t="252205" x="4384675" y="4810125"/>
          <p14:tracePt t="252221" x="4410075" y="4810125"/>
          <p14:tracePt t="252236" x="4425950" y="4810125"/>
          <p14:tracePt t="252237" x="4435475" y="4810125"/>
          <p14:tracePt t="252253" x="4468813" y="4810125"/>
          <p14:tracePt t="252255" x="4486275" y="4810125"/>
          <p14:tracePt t="252271" x="4519613" y="4818063"/>
          <p14:tracePt t="252275" x="4529138" y="4818063"/>
          <p14:tracePt t="252280" x="4554538" y="4818063"/>
          <p14:tracePt t="252283" x="4562475" y="4818063"/>
          <p14:tracePt t="252285" x="4570413" y="4818063"/>
          <p14:tracePt t="252302" x="4587875" y="4818063"/>
          <p14:tracePt t="252303" x="4605338" y="4818063"/>
          <p14:tracePt t="252318" x="4621213" y="4835525"/>
          <p14:tracePt t="252319" x="4630738" y="4835525"/>
          <p14:tracePt t="252335" x="4656138" y="4843463"/>
          <p14:tracePt t="252353" x="4681538" y="4843463"/>
          <p14:tracePt t="252354" x="4699000" y="4843463"/>
          <p14:tracePt t="252371" x="4732338" y="4843463"/>
          <p14:tracePt t="252386" x="4757738" y="4843463"/>
          <p14:tracePt t="252403" x="4783138" y="4852988"/>
          <p14:tracePt t="252423" x="4808538" y="4860925"/>
          <p14:tracePt t="252436" x="4826000" y="4860925"/>
          <p14:tracePt t="252438" x="4833938" y="4860925"/>
          <p14:tracePt t="252453" x="4843463" y="4860925"/>
          <p14:tracePt t="252471" x="4859338" y="4860925"/>
          <p14:tracePt t="252487" x="4876800" y="4860925"/>
          <p14:tracePt t="252503" x="4884738" y="4860925"/>
          <p14:tracePt t="252504" x="4894263" y="4860925"/>
          <p14:tracePt t="252519" x="4902200" y="4860925"/>
          <p14:tracePt t="252535" x="4910138" y="4860925"/>
          <p14:tracePt t="252553" x="4919663" y="4860925"/>
          <p14:tracePt t="252572" x="4927600" y="4860925"/>
          <p14:tracePt t="252587" x="4953000" y="4860925"/>
          <p14:tracePt t="252603" x="4970463" y="4860925"/>
          <p14:tracePt t="252620" x="4987925" y="4860925"/>
          <p14:tracePt t="252637" x="4995863" y="4860925"/>
          <p14:tracePt t="252839" x="5003800" y="4860925"/>
          <p14:tracePt t="253255" x="4995863" y="4860925"/>
          <p14:tracePt t="253266" x="4987925" y="4860925"/>
          <p14:tracePt t="253281" x="4970463" y="4860925"/>
          <p14:tracePt t="253293" x="4962525" y="4860925"/>
          <p14:tracePt t="253303" x="4953000" y="4860925"/>
          <p14:tracePt t="253322" x="4945063" y="4860925"/>
          <p14:tracePt t="253335" x="4927600" y="4860925"/>
          <p14:tracePt t="253352" x="4910138" y="4860925"/>
          <p14:tracePt t="253368" x="4876800" y="4860925"/>
          <p14:tracePt t="253371" x="4868863" y="4860925"/>
          <p14:tracePt t="253385" x="4859338" y="4860925"/>
          <p14:tracePt t="253403" x="4843463" y="4860925"/>
          <p14:tracePt t="253405" x="4826000" y="4860925"/>
          <p14:tracePt t="253419" x="4800600" y="4860925"/>
          <p14:tracePt t="253421" x="4791075" y="4860925"/>
          <p14:tracePt t="253435" x="4765675" y="4860925"/>
          <p14:tracePt t="253452" x="4724400" y="4860925"/>
          <p14:tracePt t="253468" x="4706938" y="4860925"/>
          <p14:tracePt t="253469" x="4699000" y="4860925"/>
          <p14:tracePt t="253484" x="4673600" y="4860925"/>
          <p14:tracePt t="253501" x="4630738" y="4860925"/>
          <p14:tracePt t="253518" x="4595813" y="4860925"/>
          <p14:tracePt t="253520" x="4579938" y="4860925"/>
          <p14:tracePt t="253535" x="4562475" y="4860925"/>
          <p14:tracePt t="253552" x="4519613" y="4860925"/>
          <p14:tracePt t="253569" x="4494213" y="4860925"/>
          <p14:tracePt t="253587" x="4451350" y="4860925"/>
          <p14:tracePt t="253604" x="4443413" y="4860925"/>
          <p14:tracePt t="253609" x="4418013" y="4860925"/>
          <p14:tracePt t="253613" x="4392613" y="4860925"/>
          <p14:tracePt t="253618" x="4384675" y="4860925"/>
          <p14:tracePt t="253621" x="4375150" y="4860925"/>
          <p14:tracePt t="253634" x="4332288" y="4860925"/>
          <p14:tracePt t="253637" x="4316413" y="4860925"/>
          <p14:tracePt t="253652" x="4273550" y="4860925"/>
          <p14:tracePt t="253668" x="4240213" y="4860925"/>
          <p14:tracePt t="253669" x="4230688" y="4860925"/>
          <p14:tracePt t="253685" x="4214813" y="4860925"/>
          <p14:tracePt t="253701" x="4179888" y="4860925"/>
          <p14:tracePt t="253719" x="4171950" y="4860925"/>
          <p14:tracePt t="253720" x="4162425" y="4860925"/>
          <p14:tracePt t="253736" x="4146550" y="4860925"/>
          <p14:tracePt t="253740" x="4129088" y="4860925"/>
          <p14:tracePt t="253752" x="4111625" y="4860925"/>
          <p14:tracePt t="253768" x="4078288" y="4860925"/>
          <p14:tracePt t="253772" x="4070350" y="4860925"/>
          <p14:tracePt t="253784" x="4044950" y="4860925"/>
          <p14:tracePt t="253802" x="4027488" y="4860925"/>
          <p14:tracePt t="253818" x="4017963" y="4860925"/>
          <p14:tracePt t="253835" x="4002088" y="4852988"/>
          <p14:tracePt t="253853" x="3976688" y="4852988"/>
          <p14:tracePt t="253869" x="3951288" y="4852988"/>
          <p14:tracePt t="253870" x="3933825" y="4852988"/>
          <p14:tracePt t="253885" x="3916363" y="4852988"/>
          <p14:tracePt t="253886" x="3908425" y="4852988"/>
          <p14:tracePt t="253903" x="3883025" y="4852988"/>
          <p14:tracePt t="253918" x="3865563" y="4852988"/>
          <p14:tracePt t="253935" x="3857625" y="4852988"/>
          <p14:tracePt t="254133" x="3865563" y="4852988"/>
          <p14:tracePt t="254141" x="3883025" y="4852988"/>
          <p14:tracePt t="254157" x="3925888" y="4852988"/>
          <p14:tracePt t="254162" x="3933825" y="4852988"/>
          <p14:tracePt t="254168" x="3976688" y="4843463"/>
          <p14:tracePt t="254184" x="4035425" y="4843463"/>
          <p14:tracePt t="254201" x="4095750" y="4835525"/>
          <p14:tracePt t="254202" x="4103688" y="4835525"/>
          <p14:tracePt t="254218" x="4146550" y="4835525"/>
          <p14:tracePt t="254222" x="4162425" y="4835525"/>
          <p14:tracePt t="254235" x="4187825" y="4835525"/>
          <p14:tracePt t="254237" x="4187825" y="4827588"/>
          <p14:tracePt t="254251" x="4222750" y="4810125"/>
          <p14:tracePt t="254253" x="4248150" y="4810125"/>
          <p14:tracePt t="254268" x="4316413" y="4802188"/>
          <p14:tracePt t="254270" x="4341813" y="4802188"/>
          <p14:tracePt t="254285" x="4435475" y="4802188"/>
          <p14:tracePt t="254288" x="4460875" y="4802188"/>
          <p14:tracePt t="254291" x="4486275" y="4802188"/>
          <p14:tracePt t="254301" x="4562475" y="4802188"/>
          <p14:tracePt t="254318" x="4638675" y="4802188"/>
          <p14:tracePt t="254334" x="4699000" y="4802188"/>
          <p14:tracePt t="254335" x="4706938" y="4802188"/>
          <p14:tracePt t="254351" x="4732338" y="4802188"/>
          <p14:tracePt t="254352" x="4749800" y="4802188"/>
          <p14:tracePt t="254368" x="4757738" y="4802188"/>
          <p14:tracePt t="254384" x="4775200" y="4810125"/>
          <p14:tracePt t="254401" x="4783138" y="4810125"/>
          <p14:tracePt t="254425" x="4800600" y="4810125"/>
          <p14:tracePt t="254452" x="4818063" y="4810125"/>
          <p14:tracePt t="254465" x="4826000" y="4810125"/>
          <p14:tracePt t="254489" x="4833938" y="4810125"/>
          <p14:tracePt t="254505" x="4843463" y="4810125"/>
          <p14:tracePt t="254522" x="4851400" y="4810125"/>
          <p14:tracePt t="254545" x="4859338" y="4810125"/>
          <p14:tracePt t="254592" x="4876800" y="4810125"/>
          <p14:tracePt t="276100" x="4894263" y="4810125"/>
          <p14:tracePt t="276109" x="4902200" y="4810125"/>
          <p14:tracePt t="276115" x="4927600" y="4810125"/>
          <p14:tracePt t="276139" x="4953000" y="4810125"/>
          <p14:tracePt t="276141" x="4962525" y="4810125"/>
          <p14:tracePt t="276155" x="4978400" y="4810125"/>
          <p14:tracePt t="276157" x="4995863" y="4810125"/>
          <p14:tracePt t="276160" x="5003800" y="4810125"/>
          <p14:tracePt t="276173" x="5046663" y="4810125"/>
          <p14:tracePt t="276177" x="5054600" y="4810125"/>
          <p14:tracePt t="276188" x="5080000" y="4810125"/>
          <p14:tracePt t="276204" x="5106988" y="4810125"/>
          <p14:tracePt t="276229" x="5122863" y="4810125"/>
          <p14:tracePt t="279028" x="5114925" y="4818063"/>
          <p14:tracePt t="279037" x="5106988" y="4827588"/>
          <p14:tracePt t="279051" x="5097463" y="4835525"/>
          <p14:tracePt t="279069" x="5080000" y="4843463"/>
          <p14:tracePt t="279087" x="5064125" y="4852988"/>
          <p14:tracePt t="279103" x="5046663" y="4852988"/>
          <p14:tracePt t="279122" x="5038725" y="4860925"/>
          <p14:tracePt t="279128" x="5029200" y="4868863"/>
          <p14:tracePt t="279136" x="5013325" y="4868863"/>
          <p14:tracePt t="279138" x="5013325" y="4878388"/>
          <p14:tracePt t="279152" x="4995863" y="4894263"/>
          <p14:tracePt t="279154" x="4978400" y="4903788"/>
          <p14:tracePt t="279169" x="4953000" y="4919663"/>
          <p14:tracePt t="279186" x="4927600" y="4962525"/>
          <p14:tracePt t="279189" x="4910138" y="4962525"/>
          <p14:tracePt t="279202" x="4902200" y="4979988"/>
          <p14:tracePt t="279203" x="4894263" y="4979988"/>
          <p14:tracePt t="279219" x="4876800" y="4997450"/>
          <p14:tracePt t="279221" x="4868863" y="5005388"/>
          <p14:tracePt t="279237" x="4859338" y="5013325"/>
          <p14:tracePt t="279240" x="4843463" y="5030788"/>
          <p14:tracePt t="279255" x="4833938" y="5048250"/>
          <p14:tracePt t="279270" x="4808538" y="5064125"/>
          <p14:tracePt t="279286" x="4791075" y="5091113"/>
          <p14:tracePt t="279303" x="4775200" y="5099050"/>
          <p14:tracePt t="279304" x="4765675" y="5106988"/>
          <p14:tracePt t="279319" x="4757738" y="5124450"/>
          <p14:tracePt t="279336" x="4757738" y="5132388"/>
          <p14:tracePt t="279353" x="4749800" y="5132388"/>
          <p14:tracePt t="279371" x="4749800" y="5141913"/>
          <p14:tracePt t="279373" x="4740275" y="5157788"/>
          <p14:tracePt t="279387" x="4732338" y="5175250"/>
          <p14:tracePt t="279407" x="4732338" y="5183188"/>
          <p14:tracePt t="279447" x="4732338" y="5192713"/>
          <p14:tracePt t="279450" x="4724400" y="5200650"/>
          <p14:tracePt t="279462" x="4714875" y="5200650"/>
          <p14:tracePt t="279482" x="4714875" y="5208588"/>
          <p14:tracePt t="279494" x="4714875" y="5218113"/>
          <p14:tracePt t="279528" x="4714875" y="5226050"/>
          <p14:tracePt t="279563" x="4714875" y="5235575"/>
          <p14:tracePt t="279570" x="4724400" y="5235575"/>
          <p14:tracePt t="279586" x="4732338" y="5243513"/>
          <p14:tracePt t="279589" x="4740275" y="5243513"/>
          <p14:tracePt t="279602" x="4749800" y="5251450"/>
          <p14:tracePt t="279605" x="4749800" y="5260975"/>
          <p14:tracePt t="279618" x="4757738" y="5268913"/>
          <p14:tracePt t="279620" x="4765675" y="5268913"/>
          <p14:tracePt t="279636" x="4775200" y="5268913"/>
          <p14:tracePt t="279653" x="4791075" y="5276850"/>
          <p14:tracePt t="280066" x="4791075" y="5286375"/>
          <p14:tracePt t="280151" x="4783138" y="5286375"/>
          <p14:tracePt t="280166" x="4783138" y="5294313"/>
          <p14:tracePt t="280181" x="4775200" y="5302250"/>
          <p14:tracePt t="280210" x="4757738" y="5311775"/>
          <p14:tracePt t="280229" x="4749800" y="5311775"/>
          <p14:tracePt t="280239" x="4740275" y="5319713"/>
          <p14:tracePt t="280258" x="4740275" y="5327650"/>
          <p14:tracePt t="280266" x="4732338" y="5327650"/>
          <p14:tracePt t="280269" x="4724400" y="5327650"/>
          <p14:tracePt t="280285" x="4714875" y="5337175"/>
          <p14:tracePt t="280302" x="4706938" y="5337175"/>
          <p14:tracePt t="280321" x="4699000" y="5337175"/>
          <p14:tracePt t="280338" x="4689475" y="5337175"/>
          <p14:tracePt t="280341" x="4681538" y="5345113"/>
          <p14:tracePt t="280351" x="4673600" y="5353050"/>
          <p14:tracePt t="280368" x="4664075" y="5353050"/>
          <p14:tracePt t="280384" x="4656138" y="5370513"/>
          <p14:tracePt t="280401" x="4638675" y="5370513"/>
          <p14:tracePt t="280418" x="4630738" y="5370513"/>
          <p14:tracePt t="280454" x="4630738" y="5380038"/>
          <p14:tracePt t="283394" x="4630738" y="5387975"/>
          <p14:tracePt t="283419" x="4638675" y="5387975"/>
          <p14:tracePt t="283425" x="4646613" y="5387975"/>
          <p14:tracePt t="283433" x="4664075" y="5387975"/>
          <p14:tracePt t="283450" x="4689475" y="5387975"/>
          <p14:tracePt t="283467" x="4724400" y="5387975"/>
          <p14:tracePt t="283469" x="4732338" y="5387975"/>
          <p14:tracePt t="283483" x="4783138" y="5387975"/>
          <p14:tracePt t="283500" x="4859338" y="5387975"/>
          <p14:tracePt t="283504" x="4868863" y="5387975"/>
          <p14:tracePt t="283507" x="4884738" y="5387975"/>
          <p14:tracePt t="283516" x="4919663" y="5387975"/>
          <p14:tracePt t="283519" x="4945063" y="5395913"/>
          <p14:tracePt t="283533" x="5013325" y="5421313"/>
          <p14:tracePt t="283534" x="5038725" y="5421313"/>
          <p14:tracePt t="283551" x="5122863" y="5438775"/>
          <p14:tracePt t="283553" x="5157788" y="5438775"/>
          <p14:tracePt t="283566" x="5233988" y="5464175"/>
          <p14:tracePt t="283568" x="5259388" y="5472113"/>
          <p14:tracePt t="283585" x="5343525" y="5489575"/>
          <p14:tracePt t="283600" x="5386388" y="5489575"/>
          <p14:tracePt t="283601" x="5403850" y="5497513"/>
          <p14:tracePt t="283616" x="5421313" y="5507038"/>
          <p14:tracePt t="283616" x="5437188" y="5507038"/>
          <p14:tracePt t="283632" x="5454650" y="5507038"/>
          <p14:tracePt t="283649" x="5480050" y="5514975"/>
          <p14:tracePt t="283666" x="5505450" y="5532438"/>
          <p14:tracePt t="283683" x="5522913" y="5540375"/>
          <p14:tracePt t="283684" x="5530850" y="5540375"/>
          <p14:tracePt t="283699" x="5556250" y="5549900"/>
          <p14:tracePt t="283716" x="5591175" y="5557838"/>
          <p14:tracePt t="283719" x="5607050" y="5557838"/>
          <p14:tracePt t="283734" x="5624513" y="5575300"/>
          <p14:tracePt t="283735" x="5641975" y="5575300"/>
          <p14:tracePt t="283751" x="5667375" y="5575300"/>
          <p14:tracePt t="283767" x="5675313" y="5575300"/>
          <p14:tracePt t="283768" x="5683250" y="5575300"/>
          <p14:tracePt t="283785" x="5692775" y="5575300"/>
          <p14:tracePt t="283801" x="5700713" y="5575300"/>
          <p14:tracePt t="283817" x="5718175" y="5575300"/>
          <p14:tracePt t="283819" x="5735638" y="5575300"/>
          <p14:tracePt t="283833" x="5761038" y="5565775"/>
          <p14:tracePt t="283851" x="5776913" y="5557838"/>
          <p14:tracePt t="283854" x="5786438" y="5557838"/>
          <p14:tracePt t="283866" x="5794375" y="5557838"/>
          <p14:tracePt t="283883" x="5811838" y="5557838"/>
          <p14:tracePt t="283899" x="5819775" y="5557838"/>
          <p14:tracePt t="283916" x="5827713" y="5549900"/>
          <p14:tracePt t="283933" x="5845175" y="5532438"/>
          <p14:tracePt t="283973" x="5853113" y="5514975"/>
          <p14:tracePt t="283985" x="5880100" y="5507038"/>
          <p14:tracePt t="284013" x="5888038" y="5497513"/>
          <p14:tracePt t="284053" x="5895975" y="5497513"/>
          <p14:tracePt t="284061" x="5905500" y="5497513"/>
          <p14:tracePt t="284095" x="5921375" y="5497513"/>
          <p14:tracePt t="284122" x="5930900" y="5497513"/>
          <p14:tracePt t="284131" x="5938838" y="5497513"/>
          <p14:tracePt t="284143" x="5946775" y="5497513"/>
          <p14:tracePt t="284150" x="5956300" y="5497513"/>
          <p14:tracePt t="284166" x="5981700" y="5497513"/>
          <p14:tracePt t="284168" x="5981700" y="5489575"/>
          <p14:tracePt t="284183" x="6015038" y="5481638"/>
          <p14:tracePt t="284185" x="6032500" y="5481638"/>
          <p14:tracePt t="284199" x="6083300" y="5472113"/>
          <p14:tracePt t="284200" x="6100763" y="5464175"/>
          <p14:tracePt t="284216" x="6134100" y="5464175"/>
          <p14:tracePt t="284217" x="6142038" y="5464175"/>
          <p14:tracePt t="284233" x="6176963" y="5456238"/>
          <p14:tracePt t="284234" x="6194425" y="5456238"/>
          <p14:tracePt t="284249" x="6227763" y="5456238"/>
          <p14:tracePt t="284267" x="6278563" y="5438775"/>
          <p14:tracePt t="284270" x="6296025" y="5438775"/>
          <p14:tracePt t="284286" x="6389688" y="5438775"/>
          <p14:tracePt t="284290" x="6423025" y="5438775"/>
          <p14:tracePt t="284293" x="6456363" y="5438775"/>
          <p14:tracePt t="284299" x="6534150" y="5438775"/>
          <p14:tracePt t="284316" x="6704013" y="5438775"/>
          <p14:tracePt t="284332" x="6838950" y="5438775"/>
          <p14:tracePt t="284335" x="6873875" y="5438775"/>
          <p14:tracePt t="284349" x="6932613" y="5438775"/>
          <p14:tracePt t="284350" x="6950075" y="5438775"/>
          <p14:tracePt t="284366" x="6983413" y="5438775"/>
          <p14:tracePt t="284367" x="6992938" y="5438775"/>
          <p14:tracePt t="284383" x="7000875" y="5438775"/>
          <p14:tracePt t="284400" x="7018338" y="5438775"/>
          <p14:tracePt t="284418" x="7034213" y="5438775"/>
          <p14:tracePt t="284437" x="7051675" y="5438775"/>
          <p14:tracePt t="284449" x="7069138" y="5430838"/>
          <p14:tracePt t="284453" x="7085013" y="5430838"/>
          <p14:tracePt t="284456" x="7102475" y="5430838"/>
          <p14:tracePt t="284466" x="7153275" y="5430838"/>
          <p14:tracePt t="284482" x="7297738" y="5421313"/>
          <p14:tracePt t="284485" x="7340600" y="5421313"/>
          <p14:tracePt t="284499" x="7477125" y="5421313"/>
          <p14:tracePt t="284500" x="7535863" y="5421313"/>
          <p14:tracePt t="284515" x="7688263" y="5421313"/>
          <p14:tracePt t="284532" x="7816850" y="5421313"/>
          <p14:tracePt t="284535" x="7824788" y="5421313"/>
          <p14:tracePt t="284549" x="7875588" y="5421313"/>
          <p14:tracePt t="284566" x="7893050" y="5421313"/>
          <p14:tracePt t="286796" x="7885113" y="5421313"/>
          <p14:tracePt t="286829" x="7875588" y="5421313"/>
          <p14:tracePt t="286837" x="7859713" y="5421313"/>
          <p14:tracePt t="286851" x="7859713" y="5413375"/>
          <p14:tracePt t="286864" x="7850188" y="5405438"/>
          <p14:tracePt t="286883" x="7842250" y="5405438"/>
          <p14:tracePt t="286899" x="7816850" y="5405438"/>
          <p14:tracePt t="286915" x="7807325" y="5405438"/>
          <p14:tracePt t="286935" x="7791450" y="5395913"/>
          <p14:tracePt t="286970" x="7781925" y="5395913"/>
          <p14:tracePt t="286988" x="7766050" y="5395913"/>
          <p14:tracePt t="287033" x="7748588" y="5395913"/>
          <p14:tracePt t="298696" x="7740650" y="5395913"/>
          <p14:tracePt t="298705" x="7723188" y="5395913"/>
          <p14:tracePt t="298711" x="7705725" y="5395913"/>
          <p14:tracePt t="298723" x="7688263" y="5395913"/>
          <p14:tracePt t="298741" x="7662863" y="5395913"/>
          <p14:tracePt t="298743" x="7654925" y="5395913"/>
          <p14:tracePt t="298759" x="7612063" y="5395913"/>
          <p14:tracePt t="298775" x="7545388" y="5421313"/>
          <p14:tracePt t="298778" x="7518400" y="5430838"/>
          <p14:tracePt t="298780" x="7477125" y="5438775"/>
          <p14:tracePt t="298790" x="7348538" y="5472113"/>
          <p14:tracePt t="298793" x="7289800" y="5481638"/>
          <p14:tracePt t="298807" x="7094538" y="5532438"/>
          <p14:tracePt t="298807" x="7034213" y="5549900"/>
          <p14:tracePt t="298824" x="6737350" y="5634038"/>
          <p14:tracePt t="298840" x="6534150" y="5668963"/>
          <p14:tracePt t="298841" x="6473825" y="5684838"/>
          <p14:tracePt t="298856" x="6296025" y="5719763"/>
          <p14:tracePt t="298858" x="6245225" y="5727700"/>
          <p14:tracePt t="298873" x="6100763" y="5770563"/>
          <p14:tracePt t="298890" x="6015038" y="5788025"/>
          <p14:tracePt t="298891" x="5997575" y="5788025"/>
          <p14:tracePt t="298906" x="5913438" y="5803900"/>
          <p14:tracePt t="298923" x="5845175" y="5821363"/>
          <p14:tracePt t="298940" x="5794375" y="5838825"/>
          <p14:tracePt t="298943" x="5776913" y="5838825"/>
          <p14:tracePt t="298957" x="5761038" y="5838825"/>
          <p14:tracePt t="298974" x="5726113" y="5838825"/>
          <p14:tracePt t="298991" x="5700713" y="5838825"/>
          <p14:tracePt t="298993" x="5683250" y="5838825"/>
          <p14:tracePt t="299008" x="5667375" y="5838825"/>
          <p14:tracePt t="299025" x="5649913" y="5838825"/>
          <p14:tracePt t="299041" x="5556250" y="5838825"/>
          <p14:tracePt t="299043" x="5538788" y="5838825"/>
          <p14:tracePt t="299045" x="5505450" y="5838825"/>
          <p14:tracePt t="299057" x="5429250" y="5854700"/>
          <p14:tracePt t="299059" x="5378450" y="5872163"/>
          <p14:tracePt t="299061" x="5343525" y="5880100"/>
          <p14:tracePt t="299074" x="5292725" y="5880100"/>
          <p14:tracePt t="299077" x="5276850" y="5880100"/>
          <p14:tracePt t="299090" x="5216525" y="5880100"/>
          <p14:tracePt t="299091" x="5191125" y="5880100"/>
          <p14:tracePt t="299106" x="5140325" y="5880100"/>
          <p14:tracePt t="299107" x="5114925" y="5872163"/>
          <p14:tracePt t="299123" x="5089525" y="5872163"/>
          <p14:tracePt t="299140" x="5038725" y="5872163"/>
          <p14:tracePt t="299156" x="5003800" y="5872163"/>
          <p14:tracePt t="299158" x="4987925" y="5872163"/>
          <p14:tracePt t="299174" x="4970463" y="5872163"/>
          <p14:tracePt t="299208" x="4962525" y="5872163"/>
          <p14:tracePt t="299216" x="4953000" y="5872163"/>
          <p14:tracePt t="299225" x="4919663" y="5872163"/>
          <p14:tracePt t="299241" x="4851400" y="5872163"/>
          <p14:tracePt t="299242" x="4818063" y="5880100"/>
          <p14:tracePt t="299256" x="4681538" y="5922963"/>
          <p14:tracePt t="299258" x="4630738" y="5932488"/>
          <p14:tracePt t="299273" x="4410075" y="5973763"/>
          <p14:tracePt t="299290" x="4240213" y="6016625"/>
          <p14:tracePt t="299293" x="4205288" y="6016625"/>
          <p14:tracePt t="299295" x="4171950" y="6016625"/>
          <p14:tracePt t="299306" x="4111625" y="6016625"/>
          <p14:tracePt t="299308" x="4070350" y="6016625"/>
          <p14:tracePt t="299323" x="3951288" y="6016625"/>
          <p14:tracePt t="299340" x="3857625" y="6024563"/>
          <p14:tracePt t="299344" x="3840163" y="6024563"/>
          <p14:tracePt t="299347" x="3822700" y="6024563"/>
          <p14:tracePt t="299357" x="3797300" y="6024563"/>
          <p14:tracePt t="299358" x="3781425" y="6024563"/>
          <p14:tracePt t="299374" x="3729038" y="6024563"/>
          <p14:tracePt t="299390" x="3670300" y="6034088"/>
          <p14:tracePt t="299391" x="3644900" y="6042025"/>
          <p14:tracePt t="299406" x="3500438" y="6076950"/>
          <p14:tracePt t="299408" x="3475038" y="6084888"/>
          <p14:tracePt t="299424" x="3348038" y="6092825"/>
          <p14:tracePt t="299440" x="3270250" y="6092825"/>
          <p14:tracePt t="299441" x="3244850" y="6092825"/>
          <p14:tracePt t="299457" x="3160713" y="6092825"/>
          <p14:tracePt t="299459" x="3135313" y="6092825"/>
          <p14:tracePt t="299461" x="3109913" y="6092825"/>
          <p14:tracePt t="299474" x="3033713" y="6092825"/>
          <p14:tracePt t="299478" x="2998788" y="6092825"/>
          <p14:tracePt t="299481" x="2965450" y="6092825"/>
          <p14:tracePt t="299490" x="2914650" y="6092825"/>
          <p14:tracePt t="299506" x="2778125" y="6092825"/>
          <p14:tracePt t="299507" x="2727325" y="6092825"/>
          <p14:tracePt t="299522" x="2582863" y="6092825"/>
          <p14:tracePt t="299539" x="2438400" y="6092825"/>
          <p14:tracePt t="299556" x="2344738" y="6092825"/>
          <p14:tracePt t="299559" x="2319338" y="6092825"/>
          <p14:tracePt t="299573" x="2268538" y="6092825"/>
          <p14:tracePt t="299574" x="2260600" y="6092825"/>
          <p14:tracePt t="299590" x="2217738" y="6092825"/>
          <p14:tracePt t="299591" x="2200275" y="6092825"/>
          <p14:tracePt t="299607" x="2149475" y="6092825"/>
          <p14:tracePt t="299609" x="2132013" y="6092825"/>
          <p14:tracePt t="299624" x="2047875" y="6102350"/>
          <p14:tracePt t="299640" x="1979613" y="6118225"/>
          <p14:tracePt t="299642" x="1962150" y="6118225"/>
          <p14:tracePt t="299657" x="1903413" y="6118225"/>
          <p14:tracePt t="299658" x="1878013" y="6118225"/>
          <p14:tracePt t="299673" x="1817688" y="6118225"/>
          <p14:tracePt t="299690" x="1776413" y="6118225"/>
          <p14:tracePt t="299693" x="1758950" y="6118225"/>
          <p14:tracePt t="299708" x="1733550" y="6118225"/>
          <p14:tracePt t="299712" x="1682750" y="6118225"/>
          <p14:tracePt t="299715" x="1665288" y="6118225"/>
          <p14:tracePt t="299723" x="1606550" y="6118225"/>
          <p14:tracePt t="299739" x="1462088" y="6118225"/>
          <p14:tracePt t="299757" x="1282700" y="6118225"/>
          <p14:tracePt t="299760" x="1249363" y="6118225"/>
          <p14:tracePt t="299762" x="1206500" y="6118225"/>
          <p14:tracePt t="299775" x="1112838" y="6118225"/>
          <p14:tracePt t="299790" x="1069975" y="6110288"/>
          <p14:tracePt t="299806" x="1036638" y="6092825"/>
          <p14:tracePt t="299808" x="1028700" y="6092825"/>
          <p14:tracePt t="299823" x="1019175" y="6092825"/>
          <p14:tracePt t="299840" x="1019175" y="6084888"/>
          <p14:tracePt t="299898" x="1019175" y="6076950"/>
          <p14:tracePt t="299909" x="1019175" y="6067425"/>
          <p14:tracePt t="299926" x="1019175" y="6059488"/>
          <p14:tracePt t="299943" x="1019175" y="6049963"/>
          <p14:tracePt t="299956" x="1019175" y="6042025"/>
          <p14:tracePt t="299959" x="1019175" y="6034088"/>
          <p14:tracePt t="299983" x="1019175" y="6024563"/>
          <p14:tracePt t="300005" x="1019175" y="6016625"/>
          <p14:tracePt t="300025" x="1019175" y="6008688"/>
          <p14:tracePt t="300046" x="1028700" y="6008688"/>
          <p14:tracePt t="300052" x="1036638" y="5991225"/>
          <p14:tracePt t="300061" x="1044575" y="5983288"/>
          <p14:tracePt t="300072" x="1054100" y="5983288"/>
          <p14:tracePt t="300074" x="1062038" y="5973763"/>
          <p14:tracePt t="300089" x="1104900" y="5957888"/>
          <p14:tracePt t="300105" x="1163638" y="5922963"/>
          <p14:tracePt t="300106" x="1181100" y="5905500"/>
          <p14:tracePt t="300122" x="1239838" y="5897563"/>
          <p14:tracePt t="300123" x="1257300" y="5897563"/>
          <p14:tracePt t="300139" x="1350963" y="5864225"/>
          <p14:tracePt t="300155" x="1419225" y="5846763"/>
          <p14:tracePt t="300172" x="1477963" y="5838825"/>
          <p14:tracePt t="300190" x="1546225" y="5821363"/>
          <p14:tracePt t="300206" x="1554163" y="5813425"/>
          <p14:tracePt t="300207" x="1563688" y="5813425"/>
          <p14:tracePt t="300222" x="1571625" y="5813425"/>
          <p14:tracePt t="300240" x="1579563" y="5813425"/>
          <p14:tracePt t="300257" x="1597025" y="5813425"/>
          <p14:tracePt t="300275" x="1622425" y="5813425"/>
          <p14:tracePt t="300278" x="1631950" y="5813425"/>
          <p14:tracePt t="300290" x="1639888" y="5813425"/>
          <p14:tracePt t="300292" x="1647825" y="5813425"/>
          <p14:tracePt t="300310" x="1657350" y="5813425"/>
          <p14:tracePt t="300323" x="1673225" y="5813425"/>
          <p14:tracePt t="300362" x="1690688" y="5813425"/>
          <p14:tracePt t="300384" x="1698625" y="5813425"/>
          <p14:tracePt t="300392" x="1708150" y="5813425"/>
          <p14:tracePt t="300398" x="1716088" y="5813425"/>
          <p14:tracePt t="300406" x="1724025" y="5813425"/>
          <p14:tracePt t="300423" x="1749425" y="5813425"/>
          <p14:tracePt t="300441" x="1776413" y="5813425"/>
          <p14:tracePt t="300456" x="1801813" y="5813425"/>
          <p14:tracePt t="300458" x="1817688" y="5813425"/>
          <p14:tracePt t="300472" x="1843088" y="5813425"/>
          <p14:tracePt t="300474" x="1852613" y="5821363"/>
          <p14:tracePt t="300488" x="1893888" y="5821363"/>
          <p14:tracePt t="300506" x="1920875" y="5821363"/>
          <p14:tracePt t="300523" x="1946275" y="5821363"/>
          <p14:tracePt t="300525" x="1954213" y="5829300"/>
          <p14:tracePt t="300527" x="1962150" y="5829300"/>
          <p14:tracePt t="300540" x="1971675" y="5829300"/>
          <p14:tracePt t="300635" x="1979613" y="5829300"/>
          <p14:tracePt t="300710" x="1987550" y="5829300"/>
          <p14:tracePt t="300729" x="2005013" y="5829300"/>
          <p14:tracePt t="300738" x="2022475" y="5829300"/>
          <p14:tracePt t="300746" x="2038350" y="5829300"/>
          <p14:tracePt t="300756" x="2047875" y="5829300"/>
          <p14:tracePt t="300773" x="2065338" y="5829300"/>
          <p14:tracePt t="300775" x="2073275" y="5829300"/>
          <p14:tracePt t="300790" x="2098675" y="5829300"/>
          <p14:tracePt t="300806" x="2116138" y="5829300"/>
          <p14:tracePt t="300825" x="2149475" y="5829300"/>
          <p14:tracePt t="300840" x="2157413" y="5829300"/>
          <p14:tracePt t="300941" x="2166938" y="5829300"/>
          <p14:tracePt t="301066" x="2182813" y="5829300"/>
          <p14:tracePt t="301115" x="2192338" y="5829300"/>
          <p14:tracePt t="301134" x="2200275" y="5829300"/>
          <p14:tracePt t="301146" x="2208213" y="5829300"/>
          <p14:tracePt t="301155" x="2217738" y="5829300"/>
          <p14:tracePt t="301172" x="2243138" y="5829300"/>
          <p14:tracePt t="301189" x="2276475" y="5829300"/>
          <p14:tracePt t="301190" x="2286000" y="5829300"/>
          <p14:tracePt t="301205" x="2301875" y="5829300"/>
          <p14:tracePt t="301223" x="2311400" y="5829300"/>
          <p14:tracePt t="301225" x="2319338" y="5829300"/>
          <p14:tracePt t="301258" x="2336800" y="5829300"/>
          <p14:tracePt t="308929" x="2362200" y="5829300"/>
          <p14:tracePt t="308939" x="2395538" y="5829300"/>
          <p14:tracePt t="308951" x="2420938" y="5829300"/>
          <p14:tracePt t="308953" x="2430463" y="5829300"/>
          <p14:tracePt t="308955" x="2438400" y="5829300"/>
          <p14:tracePt t="308968" x="2489200" y="5829300"/>
          <p14:tracePt t="308984" x="2524125" y="5829300"/>
          <p14:tracePt t="308985" x="2532063" y="5829300"/>
          <p14:tracePt t="309001" x="2574925" y="5829300"/>
          <p14:tracePt t="309002" x="2582863" y="5829300"/>
          <p14:tracePt t="309018" x="2616200" y="5829300"/>
          <p14:tracePt t="309035" x="2651125" y="5829300"/>
          <p14:tracePt t="309036" x="2659063" y="5829300"/>
          <p14:tracePt t="309051" x="2668588" y="5829300"/>
          <p14:tracePt t="309052" x="2676525" y="5838825"/>
          <p14:tracePt t="309067" x="2693988" y="5838825"/>
          <p14:tracePt t="309084" x="2701925" y="5846763"/>
          <p14:tracePt t="309104" x="2727325" y="5846763"/>
          <p14:tracePt t="309126" x="2744788" y="5846763"/>
          <p14:tracePt t="309135" x="2752725" y="5854700"/>
          <p14:tracePt t="309137" x="2760663" y="5864225"/>
          <p14:tracePt t="309140" x="2778125" y="5864225"/>
          <p14:tracePt t="309152" x="2811463" y="5864225"/>
          <p14:tracePt t="309156" x="2854325" y="5864225"/>
          <p14:tracePt t="309158" x="2889250" y="5864225"/>
          <p14:tracePt t="309169" x="2982913" y="5864225"/>
          <p14:tracePt t="309184" x="3084513" y="5864225"/>
          <p14:tracePt t="309185" x="3109913" y="5864225"/>
          <p14:tracePt t="309200" x="3186113" y="5864225"/>
          <p14:tracePt t="309202" x="3219450" y="5864225"/>
          <p14:tracePt t="309217" x="3297238" y="5872163"/>
          <p14:tracePt t="309234" x="3338513" y="5872163"/>
          <p14:tracePt t="309251" x="3355975" y="5872163"/>
          <p14:tracePt t="309253" x="3363913" y="5872163"/>
          <p14:tracePt t="309271" x="3406775" y="5872163"/>
          <p14:tracePt t="309275" x="3424238" y="5872163"/>
          <p14:tracePt t="309284" x="3449638" y="5872163"/>
          <p14:tracePt t="309300" x="3533775" y="5872163"/>
          <p14:tracePt t="309303" x="3543300" y="5872163"/>
          <p14:tracePt t="309318" x="3602038" y="5889625"/>
          <p14:tracePt t="309334" x="3670300" y="5897563"/>
          <p14:tracePt t="309350" x="3703638" y="5897563"/>
          <p14:tracePt t="309351" x="3721100" y="5897563"/>
          <p14:tracePt t="309368" x="3781425" y="5897563"/>
          <p14:tracePt t="309384" x="3814763" y="5897563"/>
          <p14:tracePt t="309386" x="3822700" y="5897563"/>
          <p14:tracePt t="309401" x="3857625" y="5897563"/>
          <p14:tracePt t="309402" x="3873500" y="5897563"/>
          <p14:tracePt t="309418" x="3925888" y="5897563"/>
          <p14:tracePt t="309422" x="3951288" y="5897563"/>
          <p14:tracePt t="309425" x="3967163" y="5897563"/>
          <p14:tracePt t="309433" x="3976688" y="5897563"/>
          <p14:tracePt t="309450" x="4010025" y="5897563"/>
          <p14:tracePt t="309452" x="4027488" y="5897563"/>
          <p14:tracePt t="309467" x="4052888" y="5897563"/>
          <p14:tracePt t="309484" x="4070350" y="5897563"/>
          <p14:tracePt t="309504" x="4086225" y="5897563"/>
          <p14:tracePt t="309519" x="4111625" y="5897563"/>
          <p14:tracePt t="309534" x="4187825" y="5897563"/>
          <p14:tracePt t="309550" x="4265613" y="5897563"/>
          <p14:tracePt t="309551" x="4298950" y="5897563"/>
          <p14:tracePt t="309566" x="4418013" y="5897563"/>
          <p14:tracePt t="309583" x="4537075" y="5897563"/>
          <p14:tracePt t="309600" x="4595813" y="5897563"/>
          <p14:tracePt t="309601" x="4613275" y="5897563"/>
          <p14:tracePt t="309616" x="4630738" y="5897563"/>
          <p14:tracePt t="309634" x="4646613" y="5897563"/>
          <p14:tracePt t="309835" x="4664075" y="5897563"/>
          <p14:tracePt t="309855" x="4681538" y="5897563"/>
          <p14:tracePt t="309863" x="4699000" y="5897563"/>
          <p14:tracePt t="309867" x="4706938" y="5897563"/>
          <p14:tracePt t="309869" x="4714875" y="5897563"/>
          <p14:tracePt t="309884" x="4740275" y="5897563"/>
          <p14:tracePt t="309900" x="4765675" y="5889625"/>
          <p14:tracePt t="309917" x="4775200" y="5880100"/>
          <p14:tracePt t="309963" x="4783138" y="5880100"/>
          <p14:tracePt t="310152" x="4775200" y="5880100"/>
          <p14:tracePt t="310165" x="4765675" y="5880100"/>
          <p14:tracePt t="310179" x="4757738" y="5880100"/>
          <p14:tracePt t="310189" x="4740275" y="5880100"/>
          <p14:tracePt t="310200" x="4732338" y="5880100"/>
          <p14:tracePt t="310216" x="4714875" y="5880100"/>
          <p14:tracePt t="310217" x="4706938" y="5880100"/>
          <p14:tracePt t="310233" x="4664075" y="5880100"/>
          <p14:tracePt t="310249" x="4605338" y="5880100"/>
          <p14:tracePt t="310266" x="4519613" y="5880100"/>
          <p14:tracePt t="310268" x="4503738" y="5880100"/>
          <p14:tracePt t="310283" x="4476750" y="5880100"/>
          <p14:tracePt t="310284" x="4468813" y="5880100"/>
          <p14:tracePt t="310300" x="4451350" y="5880100"/>
          <p14:tracePt t="310316" x="4418013" y="5880100"/>
          <p14:tracePt t="310335" x="4375150" y="5880100"/>
          <p14:tracePt t="310350" x="4341813" y="5880100"/>
          <p14:tracePt t="310352" x="4332288" y="5880100"/>
          <p14:tracePt t="310368" x="4291013" y="5880100"/>
          <p14:tracePt t="310371" x="4265613" y="5880100"/>
          <p14:tracePt t="310384" x="4222750" y="5880100"/>
          <p14:tracePt t="310388" x="4205288" y="5880100"/>
          <p14:tracePt t="310389" x="4197350" y="5880100"/>
          <p14:tracePt t="310400" x="4179888" y="5864225"/>
          <p14:tracePt t="310416" x="4154488" y="5864225"/>
          <p14:tracePt t="310433" x="4137025" y="5864225"/>
          <p14:tracePt t="310450" x="4121150" y="5864225"/>
          <p14:tracePt t="310468" x="4111625" y="5864225"/>
          <p14:tracePt t="310469" x="4103688" y="5864225"/>
          <p14:tracePt t="310484" x="4078288" y="5864225"/>
          <p14:tracePt t="310507" x="4060825" y="5864225"/>
          <p14:tracePt t="310584" x="4044950" y="5864225"/>
          <p14:tracePt t="310740" x="4060825" y="5864225"/>
          <p14:tracePt t="310749" x="4111625" y="5846763"/>
          <p14:tracePt t="310759" x="4197350" y="5821363"/>
          <p14:tracePt t="310783" x="4316413" y="5803900"/>
          <p14:tracePt t="310787" x="4367213" y="5803900"/>
          <p14:tracePt t="310790" x="4400550" y="5795963"/>
          <p14:tracePt t="310800" x="4486275" y="5788025"/>
          <p14:tracePt t="310816" x="4681538" y="5770563"/>
          <p14:tracePt t="310816" x="4724400" y="5770563"/>
          <p14:tracePt t="310832" x="4843463" y="5770563"/>
          <p14:tracePt t="310833" x="4884738" y="5770563"/>
          <p14:tracePt t="310849" x="4995863" y="5770563"/>
          <p14:tracePt t="310866" x="5072063" y="5770563"/>
          <p14:tracePt t="310869" x="5089525" y="5770563"/>
          <p14:tracePt t="310884" x="5122863" y="5770563"/>
          <p14:tracePt t="310899" x="5132388" y="5770563"/>
          <p14:tracePt t="310934" x="5140325" y="5770563"/>
          <p14:tracePt t="311222" x="5122863" y="5770563"/>
          <p14:tracePt t="311232" x="5106988" y="5770563"/>
          <p14:tracePt t="311240" x="5089525" y="5770563"/>
          <p14:tracePt t="311241" x="5072063" y="5770563"/>
          <p14:tracePt t="311249" x="5038725" y="5770563"/>
          <p14:tracePt t="311265" x="4919663" y="5770563"/>
          <p14:tracePt t="311283" x="4646613" y="5821363"/>
          <p14:tracePt t="311285" x="4579938" y="5821363"/>
          <p14:tracePt t="311301" x="4291013" y="5829300"/>
          <p14:tracePt t="311316" x="4002088" y="5846763"/>
          <p14:tracePt t="311318" x="3916363" y="5846763"/>
          <p14:tracePt t="311332" x="3703638" y="5846763"/>
          <p14:tracePt t="311334" x="3636963" y="5846763"/>
          <p14:tracePt t="311350" x="3414713" y="5854700"/>
          <p14:tracePt t="311366" x="3270250" y="5854700"/>
          <p14:tracePt t="311367" x="3228975" y="5854700"/>
          <p14:tracePt t="311382" x="3074988" y="5880100"/>
          <p14:tracePt t="311383" x="3033713" y="5889625"/>
          <p14:tracePt t="311398" x="2838450" y="5905500"/>
          <p14:tracePt t="311415" x="2676525" y="5905500"/>
          <p14:tracePt t="311417" x="2641600" y="5905500"/>
          <p14:tracePt t="311432" x="2549525" y="5905500"/>
          <p14:tracePt t="311433" x="2524125" y="5905500"/>
          <p14:tracePt t="311449" x="2463800" y="5905500"/>
          <p14:tracePt t="311466" x="2430463" y="5889625"/>
          <p14:tracePt t="311469" x="2413000" y="5889625"/>
          <p14:tracePt t="311484" x="2387600" y="5889625"/>
          <p14:tracePt t="311500" x="2344738" y="5872163"/>
          <p14:tracePt t="311516" x="2293938" y="5872163"/>
          <p14:tracePt t="311518" x="2268538" y="5872163"/>
          <p14:tracePt t="311532" x="2200275" y="5889625"/>
          <p14:tracePt t="311535" x="2174875" y="5897563"/>
          <p14:tracePt t="311549" x="2132013" y="5905500"/>
          <p14:tracePt t="311550" x="2124075" y="5905500"/>
          <p14:tracePt t="311566" x="2098675" y="5905500"/>
          <p14:tracePt t="311583" x="2073275" y="5905500"/>
          <p14:tracePt t="311603" x="2055813" y="5905500"/>
          <p14:tracePt t="311617" x="2047875" y="5905500"/>
          <p14:tracePt t="311619" x="2038350" y="5905500"/>
          <p14:tracePt t="311622" x="2030413" y="5905500"/>
          <p14:tracePt t="311632" x="2022475" y="5905500"/>
          <p14:tracePt t="311649" x="1997075" y="5905500"/>
          <p14:tracePt t="311665" x="1971675" y="5915025"/>
          <p14:tracePt t="311682" x="1954213" y="5932488"/>
          <p14:tracePt t="312098" x="1971675" y="5932488"/>
          <p14:tracePt t="312107" x="1971675" y="5922963"/>
          <p14:tracePt t="312111" x="1987550" y="5915025"/>
          <p14:tracePt t="312122" x="2005013" y="5915025"/>
          <p14:tracePt t="312132" x="2012950" y="5897563"/>
          <p14:tracePt t="312134" x="2022475" y="5889625"/>
          <p14:tracePt t="312148" x="2065338" y="5872163"/>
          <p14:tracePt t="312166" x="2090738" y="5864225"/>
          <p14:tracePt t="312183" x="2098675" y="5864225"/>
          <p14:tracePt t="312184" x="2116138" y="5864225"/>
          <p14:tracePt t="312198" x="2124075" y="5854700"/>
          <p14:tracePt t="312199" x="2132013" y="5846763"/>
          <p14:tracePt t="312215" x="2157413" y="5846763"/>
          <p14:tracePt t="312231" x="2192338" y="5846763"/>
          <p14:tracePt t="312248" x="2235200" y="5829300"/>
          <p14:tracePt t="312249" x="2243138" y="5821363"/>
          <p14:tracePt t="312265" x="2286000" y="5821363"/>
          <p14:tracePt t="312283" x="2301875" y="5821363"/>
          <p14:tracePt t="312284" x="2311400" y="5821363"/>
          <p14:tracePt t="312301" x="2336800" y="5813425"/>
          <p14:tracePt t="312305" x="2352675" y="5813425"/>
          <p14:tracePt t="312317" x="2370138" y="5813425"/>
          <p14:tracePt t="312333" x="2387600" y="5813425"/>
          <p14:tracePt t="312348" x="2413000" y="5813425"/>
          <p14:tracePt t="312351" x="2430463" y="5813425"/>
          <p14:tracePt t="312366" x="2471738" y="5813425"/>
          <p14:tracePt t="312381" x="2506663" y="5813425"/>
          <p14:tracePt t="312382" x="2524125" y="5813425"/>
          <p14:tracePt t="312398" x="2557463" y="5813425"/>
          <p14:tracePt t="312399" x="2565400" y="5813425"/>
          <p14:tracePt t="312415" x="2608263" y="5813425"/>
          <p14:tracePt t="312432" x="2651125" y="5813425"/>
          <p14:tracePt t="312434" x="2659063" y="5813425"/>
          <p14:tracePt t="312449" x="2676525" y="5813425"/>
          <p14:tracePt t="312450" x="2684463" y="5813425"/>
          <p14:tracePt t="312465" x="2701925" y="5821363"/>
          <p14:tracePt t="312483" x="2719388" y="5829300"/>
          <p14:tracePt t="312485" x="2727325" y="5829300"/>
          <p14:tracePt t="312498" x="2744788" y="5829300"/>
          <p14:tracePt t="312515" x="2770188" y="5838825"/>
          <p14:tracePt t="312532" x="2795588" y="5846763"/>
          <p14:tracePt t="312548" x="2803525" y="5846763"/>
          <p14:tracePt t="312550" x="2811463" y="5846763"/>
          <p14:tracePt t="312565" x="2838450" y="5854700"/>
          <p14:tracePt t="312582" x="2854325" y="5864225"/>
          <p14:tracePt t="312583" x="2854325" y="5872163"/>
          <p14:tracePt t="312598" x="2871788" y="5880100"/>
          <p14:tracePt t="312599" x="2879725" y="5880100"/>
          <p14:tracePt t="312615" x="2905125" y="5897563"/>
          <p14:tracePt t="312632" x="2940050" y="5897563"/>
          <p14:tracePt t="312635" x="2947988" y="5897563"/>
          <p14:tracePt t="312648" x="2973388" y="5905500"/>
          <p14:tracePt t="312650" x="2973388" y="5915025"/>
          <p14:tracePt t="312653" x="2982913" y="5915025"/>
          <p14:tracePt t="312665" x="3008313" y="5922963"/>
          <p14:tracePt t="312681" x="3059113" y="5922963"/>
          <p14:tracePt t="312698" x="3084513" y="5922963"/>
          <p14:tracePt t="312715" x="3100388" y="5922963"/>
          <p14:tracePt t="312717" x="3109913" y="5922963"/>
          <p14:tracePt t="312732" x="3127375" y="5922963"/>
          <p14:tracePt t="312733" x="3135313" y="5922963"/>
          <p14:tracePt t="312748" x="3160713" y="5922963"/>
          <p14:tracePt t="312751" x="3194050" y="5922963"/>
          <p14:tracePt t="312765" x="3219450" y="5922963"/>
          <p14:tracePt t="312766" x="3236913" y="5922963"/>
          <p14:tracePt t="312782" x="3279775" y="5915025"/>
          <p14:tracePt t="312784" x="3287713" y="5915025"/>
          <p14:tracePt t="312799" x="3330575" y="5915025"/>
          <p14:tracePt t="312800" x="3338513" y="5915025"/>
          <p14:tracePt t="312816" x="3373438" y="5915025"/>
          <p14:tracePt t="312819" x="3381375" y="5905500"/>
          <p14:tracePt t="312832" x="3406775" y="5897563"/>
          <p14:tracePt t="312849" x="3441700" y="5897563"/>
          <p14:tracePt t="312866" x="3467100" y="5880100"/>
          <p14:tracePt t="312886" x="3517900" y="5872163"/>
          <p14:tracePt t="312898" x="3551238" y="5864225"/>
          <p14:tracePt t="312915" x="3568700" y="5864225"/>
          <p14:tracePt t="312931" x="3586163" y="5864225"/>
          <p14:tracePt t="312949" x="3602038" y="5864225"/>
          <p14:tracePt t="312965" x="3627438" y="5864225"/>
          <p14:tracePt t="312982" x="3652838" y="5854700"/>
          <p14:tracePt t="312984" x="3652838" y="5846763"/>
          <p14:tracePt t="312998" x="3670300" y="5846763"/>
          <p14:tracePt t="313019" x="3687763" y="5838825"/>
          <p14:tracePt t="313034" x="3695700" y="5838825"/>
          <p14:tracePt t="313057" x="3703638" y="5838825"/>
          <p14:tracePt t="313069" x="3713163" y="5838825"/>
          <p14:tracePt t="313082" x="3729038" y="5829300"/>
          <p14:tracePt t="313098" x="3763963" y="5829300"/>
          <p14:tracePt t="313115" x="3781425" y="5829300"/>
          <p14:tracePt t="313116" x="3789363" y="5829300"/>
          <p14:tracePt t="313131" x="3806825" y="5829300"/>
          <p14:tracePt t="313147" x="3832225" y="5829300"/>
          <p14:tracePt t="313164" x="3857625" y="5829300"/>
          <p14:tracePt t="313166" x="3873500" y="5829300"/>
          <p14:tracePt t="313182" x="3890963" y="5829300"/>
          <p14:tracePt t="313198" x="3908425" y="5829300"/>
          <p14:tracePt t="313214" x="3925888" y="5829300"/>
          <p14:tracePt t="313215" x="3933825" y="5829300"/>
          <p14:tracePt t="313231" x="3967163" y="5829300"/>
          <p14:tracePt t="313248" x="3984625" y="5829300"/>
          <p14:tracePt t="313251" x="3992563" y="5829300"/>
          <p14:tracePt t="313265" x="4002088" y="5829300"/>
          <p14:tracePt t="313267" x="4010025" y="5829300"/>
          <p14:tracePt t="313283" x="4017963" y="5829300"/>
          <p14:tracePt t="313300" x="4035425" y="5829300"/>
          <p14:tracePt t="313301" x="4044950" y="5829300"/>
          <p14:tracePt t="313316" x="4060825" y="5829300"/>
          <p14:tracePt t="313337" x="4070350" y="5829300"/>
          <p14:tracePt t="313348" x="4078288" y="5829300"/>
          <p14:tracePt t="313365" x="4095750" y="5846763"/>
          <p14:tracePt t="313383" x="4111625" y="5846763"/>
          <p14:tracePt t="313399" x="4129088" y="5846763"/>
          <p14:tracePt t="313401" x="4137025" y="5854700"/>
          <p14:tracePt t="313414" x="4146550" y="5854700"/>
          <p14:tracePt t="313416" x="4154488" y="5854700"/>
          <p14:tracePt t="313431" x="4171950" y="5854700"/>
          <p14:tracePt t="313450" x="4187825" y="5854700"/>
          <p14:tracePt t="313464" x="4205288" y="5854700"/>
          <p14:tracePt t="313466" x="4222750" y="5854700"/>
          <p14:tracePt t="313480" x="4248150" y="5854700"/>
          <p14:tracePt t="313497" x="4273550" y="5854700"/>
          <p14:tracePt t="313514" x="4291013" y="5854700"/>
          <p14:tracePt t="313531" x="4306888" y="5854700"/>
          <p14:tracePt t="313531" x="4316413" y="5854700"/>
          <p14:tracePt t="313548" x="4324350" y="5854700"/>
          <p14:tracePt t="313578" x="4332288" y="5854700"/>
          <p14:tracePt t="313586" x="4349750" y="5854700"/>
          <p14:tracePt t="313619" x="4367213" y="5854700"/>
          <p14:tracePt t="313639" x="4375150" y="5854700"/>
          <p14:tracePt t="313678" x="4384675" y="5854700"/>
          <p14:tracePt t="313693" x="4392613" y="5854700"/>
          <p14:tracePt t="313714" x="4400550" y="5854700"/>
          <p14:tracePt t="313737" x="4410075" y="5854700"/>
          <p14:tracePt t="313754" x="4425950" y="5854700"/>
          <p14:tracePt t="313770" x="4443413" y="5854700"/>
          <p14:tracePt t="313787" x="4460875" y="5854700"/>
          <p14:tracePt t="313790" x="4468813" y="5854700"/>
          <p14:tracePt t="313797" x="4476750" y="5854700"/>
          <p14:tracePt t="313814" x="4494213" y="5854700"/>
          <p14:tracePt t="313815" x="4511675" y="5854700"/>
          <p14:tracePt t="313831" x="4529138" y="5854700"/>
          <p14:tracePt t="313848" x="4554538" y="5854700"/>
          <p14:tracePt t="313851" x="4562475" y="5854700"/>
          <p14:tracePt t="313865" x="4587875" y="5854700"/>
          <p14:tracePt t="313882" x="4605338" y="5846763"/>
          <p14:tracePt t="313886" x="4621213" y="5846763"/>
          <p14:tracePt t="313890" x="4630738" y="5846763"/>
          <p14:tracePt t="313903" x="4646613" y="5846763"/>
          <p14:tracePt t="313914" x="4673600" y="5846763"/>
          <p14:tracePt t="313916" x="4681538" y="5846763"/>
          <p14:tracePt t="313930" x="4714875" y="5846763"/>
          <p14:tracePt t="313931" x="4732338" y="5846763"/>
          <p14:tracePt t="313948" x="4765675" y="5846763"/>
          <p14:tracePt t="313949" x="4783138" y="5846763"/>
          <p14:tracePt t="313964" x="4818063" y="5846763"/>
          <p14:tracePt t="313964" x="4833938" y="5846763"/>
          <p14:tracePt t="313980" x="4876800" y="5846763"/>
          <p14:tracePt t="313982" x="4894263" y="5846763"/>
          <p14:tracePt t="313998" x="4945063" y="5846763"/>
          <p14:tracePt t="314014" x="5003800" y="5846763"/>
          <p14:tracePt t="314015" x="5021263" y="5846763"/>
          <p14:tracePt t="314031" x="5046663" y="5846763"/>
          <p14:tracePt t="314033" x="5064125" y="5846763"/>
          <p14:tracePt t="314036" x="5072063" y="5846763"/>
          <p14:tracePt t="314047" x="5106988" y="5846763"/>
          <p14:tracePt t="314064" x="5148263" y="5846763"/>
          <p14:tracePt t="314067" x="5157788" y="5846763"/>
          <p14:tracePt t="314081" x="5199063" y="5846763"/>
          <p14:tracePt t="314098" x="5241925" y="5846763"/>
          <p14:tracePt t="314116" x="5259388" y="5846763"/>
          <p14:tracePt t="314119" x="5276850" y="5846763"/>
          <p14:tracePt t="314133" x="5292725" y="5846763"/>
          <p14:tracePt t="314149" x="5310188" y="5846763"/>
          <p14:tracePt t="314164" x="5327650" y="5846763"/>
          <p14:tracePt t="314181" x="5343525" y="5846763"/>
          <p14:tracePt t="314183" x="5353050" y="5846763"/>
          <p14:tracePt t="314198" x="5368925" y="5846763"/>
          <p14:tracePt t="314215" x="5386388" y="5846763"/>
          <p14:tracePt t="314217" x="5394325" y="5846763"/>
          <p14:tracePt t="314233" x="5403850" y="5846763"/>
          <p14:tracePt t="314236" x="5411788" y="5846763"/>
          <p14:tracePt t="314247" x="5421313" y="5846763"/>
          <p14:tracePt t="314264" x="5429250" y="5846763"/>
          <p14:tracePt t="314281" x="5446713" y="5846763"/>
          <p14:tracePt t="314298" x="5480050" y="5846763"/>
          <p14:tracePt t="314302" x="5487988" y="5846763"/>
          <p14:tracePt t="314314" x="5513388" y="5846763"/>
          <p14:tracePt t="314317" x="5522913" y="5846763"/>
          <p14:tracePt t="314333" x="5581650" y="5846763"/>
          <p14:tracePt t="314349" x="5616575" y="5846763"/>
          <p14:tracePt t="314364" x="5649913" y="5846763"/>
          <p14:tracePt t="314380" x="5675313" y="5846763"/>
          <p14:tracePt t="314398" x="5683250" y="5846763"/>
          <p14:tracePt t="314414" x="5708650" y="5846763"/>
          <p14:tracePt t="314431" x="5735638" y="5846763"/>
          <p14:tracePt t="314449" x="5761038" y="5846763"/>
          <p14:tracePt t="314465" x="5786438" y="5846763"/>
          <p14:tracePt t="314482" x="5794375" y="5846763"/>
          <p14:tracePt t="314498" x="5811838" y="5846763"/>
          <p14:tracePt t="314514" x="5837238" y="5838825"/>
          <p14:tracePt t="314531" x="5853113" y="5821363"/>
          <p14:tracePt t="314548" x="5880100" y="5803900"/>
          <p14:tracePt t="314564" x="5888038" y="5803900"/>
          <p14:tracePt t="314580" x="5905500" y="5788025"/>
          <p14:tracePt t="314599" x="5930900" y="5778500"/>
          <p14:tracePt t="314619" x="5930900" y="5770563"/>
          <p14:tracePt t="314633" x="5938838" y="5770563"/>
          <p14:tracePt t="314636" x="5946775" y="5761038"/>
          <p14:tracePt t="314658" x="5956300" y="5753100"/>
          <p14:tracePt t="314664" x="5964238" y="5745163"/>
          <p14:tracePt t="314693" x="5964238" y="5735638"/>
          <p14:tracePt t="314713" x="5972175" y="5719763"/>
          <p14:tracePt t="314758" x="5972175" y="5702300"/>
          <p14:tracePt t="314776" x="5972175" y="5694363"/>
          <p14:tracePt t="314786" x="5972175" y="5684838"/>
          <p14:tracePt t="314797" x="5981700" y="5668963"/>
          <p14:tracePt t="314798" x="5981700" y="5651500"/>
          <p14:tracePt t="314815" x="5981700" y="5641975"/>
          <p14:tracePt t="314831" x="5981700" y="5634038"/>
          <p14:tracePt t="314832" x="5981700" y="5626100"/>
          <p14:tracePt t="314855" x="5972175" y="5616575"/>
          <p14:tracePt t="314873" x="5964238" y="5608638"/>
          <p14:tracePt t="314886" x="5946775" y="5600700"/>
          <p14:tracePt t="314897" x="5938838" y="5600700"/>
          <p14:tracePt t="314899" x="5930900" y="5583238"/>
          <p14:tracePt t="314914" x="5913438" y="5565775"/>
          <p14:tracePt t="314930" x="5880100" y="5557838"/>
          <p14:tracePt t="314932" x="5870575" y="5549900"/>
          <p14:tracePt t="314947" x="5827713" y="5532438"/>
          <p14:tracePt t="314964" x="5786438" y="5514975"/>
          <p14:tracePt t="314966" x="5776913" y="5514975"/>
          <p14:tracePt t="314981" x="5735638" y="5507038"/>
          <p14:tracePt t="314983" x="5726113" y="5507038"/>
          <p14:tracePt t="314985" x="5718175" y="5489575"/>
          <p14:tracePt t="314999" x="5649913" y="5489575"/>
          <p14:tracePt t="315014" x="5607050" y="5481638"/>
          <p14:tracePt t="315016" x="5591175" y="5481638"/>
          <p14:tracePt t="315030" x="5548313" y="5472113"/>
          <p14:tracePt t="315032" x="5530850" y="5472113"/>
          <p14:tracePt t="315047" x="5487988" y="5456238"/>
          <p14:tracePt t="315049" x="5480050" y="5456238"/>
          <p14:tracePt t="315063" x="5429250" y="5456238"/>
          <p14:tracePt t="315081" x="5378450" y="5438775"/>
          <p14:tracePt t="315083" x="5360988" y="5438775"/>
          <p14:tracePt t="315097" x="5310188" y="5438775"/>
          <p14:tracePt t="315098" x="5292725" y="5438775"/>
          <p14:tracePt t="315114" x="5249863" y="5421313"/>
          <p14:tracePt t="315117" x="5241925" y="5421313"/>
          <p14:tracePt t="315131" x="5183188" y="5395913"/>
          <p14:tracePt t="315148" x="5114925" y="5370513"/>
          <p14:tracePt t="315164" x="5038725" y="5362575"/>
          <p14:tracePt t="315181" x="4978400" y="5362575"/>
          <p14:tracePt t="315182" x="4962525" y="5337175"/>
          <p14:tracePt t="315198" x="4894263" y="5327650"/>
          <p14:tracePt t="315215" x="4775200" y="5327650"/>
          <p14:tracePt t="315231" x="4630738" y="5327650"/>
          <p14:tracePt t="315233" x="4570413" y="5327650"/>
          <p14:tracePt t="315236" x="4511675" y="5327650"/>
          <p14:tracePt t="315247" x="4341813" y="5327650"/>
          <p14:tracePt t="315252" x="4281488" y="5327650"/>
          <p14:tracePt t="315254" x="4222750" y="5327650"/>
          <p14:tracePt t="315264" x="4137025" y="5327650"/>
          <p14:tracePt t="315280" x="3984625" y="5327650"/>
          <p14:tracePt t="315283" x="3951288" y="5327650"/>
          <p14:tracePt t="315297" x="3900488" y="5319713"/>
          <p14:tracePt t="315313" x="3840163" y="5319713"/>
          <p14:tracePt t="315331" x="3806825" y="5319713"/>
          <p14:tracePt t="315334" x="3789363" y="5319713"/>
          <p14:tracePt t="315337" x="3771900" y="5319713"/>
          <p14:tracePt t="315347" x="3738563" y="5319713"/>
          <p14:tracePt t="315349" x="3721100" y="5319713"/>
          <p14:tracePt t="315365" x="3662363" y="5337175"/>
          <p14:tracePt t="315367" x="3636963" y="5345113"/>
          <p14:tracePt t="315381" x="3586163" y="5353050"/>
          <p14:tracePt t="315383" x="3551238" y="5370513"/>
          <p14:tracePt t="315386" x="3525838" y="5380038"/>
          <p14:tracePt t="315397" x="3482975" y="5387975"/>
          <p14:tracePt t="315398" x="3449638" y="5395913"/>
          <p14:tracePt t="315414" x="3406775" y="5405438"/>
          <p14:tracePt t="315430" x="3373438" y="5405438"/>
          <p14:tracePt t="315431" x="3355975" y="5413375"/>
          <p14:tracePt t="315446" x="3313113" y="5438775"/>
          <p14:tracePt t="315447" x="3305175" y="5438775"/>
          <p14:tracePt t="315463" x="3236913" y="5456238"/>
          <p14:tracePt t="315479" x="3168650" y="5456238"/>
          <p14:tracePt t="315496" x="3127375" y="5456238"/>
          <p14:tracePt t="315498" x="3109913" y="5456238"/>
          <p14:tracePt t="315500" x="3100388" y="5456238"/>
          <p14:tracePt t="315513" x="3074988" y="5456238"/>
          <p14:tracePt t="315530" x="3049588" y="5456238"/>
          <p14:tracePt t="315547" x="3008313" y="5456238"/>
          <p14:tracePt t="315548" x="3008313" y="5446713"/>
          <p14:tracePt t="315565" x="2973388" y="5446713"/>
          <p14:tracePt t="315581" x="2930525" y="5446713"/>
          <p14:tracePt t="315582" x="2922588" y="5446713"/>
          <p14:tracePt t="315596" x="2871788" y="5446713"/>
          <p14:tracePt t="315598" x="2846388" y="5446713"/>
          <p14:tracePt t="315615" x="2786063" y="5446713"/>
          <p14:tracePt t="315630" x="2760663" y="5446713"/>
          <p14:tracePt t="315633" x="2744788" y="5446713"/>
          <p14:tracePt t="315647" x="2727325" y="5446713"/>
          <p14:tracePt t="315664" x="2709863" y="5446713"/>
          <p14:tracePt t="315668" x="2701925" y="5446713"/>
          <p14:tracePt t="315683" x="2693988" y="5446713"/>
          <p14:tracePt t="315697" x="2684463" y="5446713"/>
          <p14:tracePt t="315714" x="2676525" y="5446713"/>
          <p14:tracePt t="315730" x="2668588" y="5456238"/>
          <p14:tracePt t="315784" x="2659063" y="5456238"/>
          <p14:tracePt t="315788" x="2651125" y="5464175"/>
          <p14:tracePt t="315801" x="2651125" y="5472113"/>
          <p14:tracePt t="315813" x="2641600" y="5472113"/>
          <p14:tracePt t="315830" x="2641600" y="5489575"/>
          <p14:tracePt t="315830" x="2641600" y="5497513"/>
          <p14:tracePt t="315846" x="2633663" y="5507038"/>
          <p14:tracePt t="315863" x="2633663" y="5532438"/>
          <p14:tracePt t="315880" x="2633663" y="5549900"/>
          <p14:tracePt t="315897" x="2633663" y="5565775"/>
          <p14:tracePt t="315899" x="2633663" y="5575300"/>
          <p14:tracePt t="315914" x="2633663" y="5591175"/>
          <p14:tracePt t="315916" x="2633663" y="5600700"/>
          <p14:tracePt t="315930" x="2633663" y="5608638"/>
          <p14:tracePt t="315947" x="2668588" y="5626100"/>
          <p14:tracePt t="315949" x="2676525" y="5626100"/>
          <p14:tracePt t="315963" x="2701925" y="5626100"/>
          <p14:tracePt t="315964" x="2709863" y="5634038"/>
          <p14:tracePt t="315980" x="2727325" y="5634038"/>
          <p14:tracePt t="315996" x="2744788" y="5634038"/>
          <p14:tracePt t="315997" x="2760663" y="5634038"/>
          <p14:tracePt t="316013" x="2838450" y="5634038"/>
          <p14:tracePt t="316014" x="2871788" y="5634038"/>
          <p14:tracePt t="316030" x="3049588" y="5634038"/>
          <p14:tracePt t="316046" x="3178175" y="5634038"/>
          <p14:tracePt t="316048" x="3236913" y="5634038"/>
          <p14:tracePt t="316063" x="3457575" y="5634038"/>
          <p14:tracePt t="316080" x="3644900" y="5634038"/>
          <p14:tracePt t="316083" x="3687763" y="5634038"/>
          <p14:tracePt t="316097" x="3814763" y="5634038"/>
          <p14:tracePt t="316099" x="3865563" y="5634038"/>
          <p14:tracePt t="316112" x="4002088" y="5634038"/>
          <p14:tracePt t="316129" x="4205288" y="5626100"/>
          <p14:tracePt t="316146" x="4476750" y="5616575"/>
          <p14:tracePt t="316149" x="4562475" y="5616575"/>
          <p14:tracePt t="316162" x="4808538" y="5616575"/>
          <p14:tracePt t="316180" x="5216525" y="5616575"/>
          <p14:tracePt t="316196" x="5446713" y="5616575"/>
          <p14:tracePt t="316198" x="5513388" y="5616575"/>
          <p14:tracePt t="316213" x="5743575" y="5616575"/>
          <p14:tracePt t="316214" x="5794375" y="5616575"/>
          <p14:tracePt t="316230" x="5913438" y="5616575"/>
          <p14:tracePt t="316231" x="5938838" y="5616575"/>
          <p14:tracePt t="316247" x="6032500" y="5616575"/>
          <p14:tracePt t="316249" x="6057900" y="5616575"/>
          <p14:tracePt t="316263" x="6134100" y="5616575"/>
          <p14:tracePt t="316264" x="6159500" y="5616575"/>
          <p14:tracePt t="316280" x="6219825" y="5616575"/>
          <p14:tracePt t="316283" x="6235700" y="5616575"/>
          <p14:tracePt t="316296" x="6270625" y="5616575"/>
          <p14:tracePt t="316313" x="6286500" y="5616575"/>
          <p14:tracePt t="316337" x="6303963" y="5616575"/>
          <p14:tracePt t="316361" x="6303963" y="5608638"/>
          <p14:tracePt t="316388" x="6321425" y="5608638"/>
          <p14:tracePt t="316409" x="6329363" y="5608638"/>
          <p14:tracePt t="322401" x="6321425" y="5608638"/>
          <p14:tracePt t="322415" x="6303963" y="5634038"/>
          <p14:tracePt t="322418" x="6286500" y="5634038"/>
          <p14:tracePt t="322425" x="6261100" y="5651500"/>
          <p14:tracePt t="322443" x="6227763" y="5668963"/>
          <p14:tracePt t="322459" x="6202363" y="5684838"/>
          <p14:tracePt t="322460" x="6184900" y="5684838"/>
          <p14:tracePt t="322476" x="6167438" y="5702300"/>
          <p14:tracePt t="322477" x="6159500" y="5702300"/>
          <p14:tracePt t="322492" x="6142038" y="5710238"/>
          <p14:tracePt t="322494" x="6134100" y="5710238"/>
          <p14:tracePt t="322510" x="6108700" y="5727700"/>
          <p14:tracePt t="322512" x="6100763" y="5727700"/>
          <p14:tracePt t="322526" x="6065838" y="5753100"/>
          <p14:tracePt t="322528" x="6049963" y="5770563"/>
          <p14:tracePt t="322543" x="5989638" y="5788025"/>
          <p14:tracePt t="322544" x="5964238" y="5803900"/>
          <p14:tracePt t="322559" x="5862638" y="5854700"/>
          <p14:tracePt t="322575" x="5735638" y="5897563"/>
          <p14:tracePt t="322592" x="5632450" y="5940425"/>
          <p14:tracePt t="322595" x="5599113" y="5940425"/>
          <p14:tracePt t="322608" x="5505450" y="5973763"/>
          <p14:tracePt t="322625" x="5446713" y="6008688"/>
          <p14:tracePt t="322642" x="5429250" y="6016625"/>
          <p14:tracePt t="322659" x="5421313" y="6024563"/>
          <p14:tracePt t="322675" x="5411788" y="6034088"/>
          <p14:tracePt t="322692" x="5394325" y="6034088"/>
          <p14:tracePt t="322710" x="5394325" y="6042025"/>
          <p14:tracePt t="322731" x="5378450" y="6049963"/>
          <p14:tracePt t="322743" x="5368925" y="6049963"/>
          <p14:tracePt t="322760" x="5360988" y="6059488"/>
          <p14:tracePt t="322762" x="5353050" y="6059488"/>
          <p14:tracePt t="322776" x="5335588" y="6059488"/>
          <p14:tracePt t="322792" x="5318125" y="6059488"/>
          <p14:tracePt t="322809" x="5302250" y="6076950"/>
          <p14:tracePt t="322857" x="5292725" y="6076950"/>
          <p14:tracePt t="322868" x="5284788" y="6084888"/>
          <p14:tracePt t="322881" x="5276850" y="6084888"/>
          <p14:tracePt t="322892" x="5267325" y="6084888"/>
          <p14:tracePt t="322894" x="5259388" y="6092825"/>
          <p14:tracePt t="322909" x="5249863" y="6092825"/>
          <p14:tracePt t="322927" x="5233988" y="6102350"/>
          <p14:tracePt t="322929" x="5224463" y="6110288"/>
          <p14:tracePt t="322943" x="5216525" y="6110288"/>
          <p14:tracePt t="322963" x="5208588" y="6110288"/>
          <p14:tracePt t="322991" x="5208588" y="6118225"/>
          <p14:tracePt t="322999" x="5199063" y="6127750"/>
          <p14:tracePt t="323011" x="5191125" y="6127750"/>
          <p14:tracePt t="323026" x="5165725" y="6143625"/>
          <p14:tracePt t="323029" x="5157788" y="6153150"/>
          <p14:tracePt t="323042" x="5148263" y="6153150"/>
          <p14:tracePt t="323045" x="5140325" y="6153150"/>
          <p14:tracePt t="323058" x="5132388" y="6153150"/>
          <p14:tracePt t="323075" x="5122863" y="6153150"/>
          <p14:tracePt t="323172" x="5114925" y="6161088"/>
          <p14:tracePt t="323965" x="5097463" y="6169025"/>
          <p14:tracePt t="323978" x="5080000" y="6178550"/>
          <p14:tracePt t="323982" x="5072063" y="6186488"/>
          <p14:tracePt t="323992" x="5054600" y="6203950"/>
          <p14:tracePt t="323994" x="5046663" y="6203950"/>
          <p14:tracePt t="324008" x="5021263" y="6211888"/>
          <p14:tracePt t="324009" x="5021263" y="6221413"/>
          <p14:tracePt t="324024" x="5003800" y="6221413"/>
          <p14:tracePt t="324041" x="4987925" y="6229350"/>
          <p14:tracePt t="324058" x="4978400" y="6237288"/>
          <p14:tracePt t="324074" x="4970463" y="6237288"/>
          <p14:tracePt t="326518" x="4962525" y="6237288"/>
          <p14:tracePt t="326527" x="4953000" y="6246813"/>
          <p14:tracePt t="333802" x="4970463" y="6246813"/>
          <p14:tracePt t="333811" x="5003800" y="6246813"/>
          <p14:tracePt t="333823" x="5072063" y="6229350"/>
          <p14:tracePt t="333828" x="5097463" y="6221413"/>
          <p14:tracePt t="333837" x="5148263" y="6203950"/>
          <p14:tracePt t="333840" x="5183188" y="6194425"/>
          <p14:tracePt t="333842" x="5216525" y="6186488"/>
          <p14:tracePt t="333852" x="5284788" y="6186488"/>
          <p14:tracePt t="333854" x="5310188" y="6186488"/>
          <p14:tracePt t="333868" x="5411788" y="6153150"/>
          <p14:tracePt t="333886" x="5522913" y="6143625"/>
          <p14:tracePt t="333886" x="5548313" y="6143625"/>
          <p14:tracePt t="333902" x="5616575" y="6127750"/>
          <p14:tracePt t="333903" x="5641975" y="6127750"/>
          <p14:tracePt t="333918" x="5675313" y="6127750"/>
          <p14:tracePt t="333935" x="5726113" y="6110288"/>
          <p14:tracePt t="333952" x="5776913" y="6092825"/>
          <p14:tracePt t="333954" x="5794375" y="6084888"/>
          <p14:tracePt t="333969" x="5827713" y="6076950"/>
          <p14:tracePt t="333970" x="5845175" y="6076950"/>
          <p14:tracePt t="333985" x="5880100" y="6076950"/>
          <p14:tracePt t="334002" x="5905500" y="6076950"/>
          <p14:tracePt t="334023" x="5938838" y="6059488"/>
          <p14:tracePt t="334036" x="5964238" y="6049963"/>
          <p14:tracePt t="334052" x="6007100" y="6042025"/>
          <p14:tracePt t="334053" x="6024563" y="6034088"/>
          <p14:tracePt t="334068" x="6134100" y="6016625"/>
          <p14:tracePt t="334071" x="6167438" y="6008688"/>
          <p14:tracePt t="334085" x="6296025" y="5973763"/>
          <p14:tracePt t="334086" x="6329363" y="5973763"/>
          <p14:tracePt t="334101" x="6456363" y="5932488"/>
          <p14:tracePt t="334102" x="6499225" y="5922963"/>
          <p14:tracePt t="334118" x="6600825" y="5889625"/>
          <p14:tracePt t="334119" x="6635750" y="5880100"/>
          <p14:tracePt t="334135" x="6745288" y="5846763"/>
          <p14:tracePt t="334152" x="6838950" y="5829300"/>
          <p14:tracePt t="334155" x="6864350" y="5821363"/>
          <p14:tracePt t="334169" x="6924675" y="5803900"/>
          <p14:tracePt t="334171" x="6950075" y="5803900"/>
          <p14:tracePt t="334185" x="7000875" y="5795963"/>
          <p14:tracePt t="334201" x="7034213" y="5778500"/>
          <p14:tracePt t="334218" x="7059613" y="5778500"/>
          <p14:tracePt t="334220" x="7077075" y="5778500"/>
          <p14:tracePt t="334235" x="7094538" y="5778500"/>
          <p14:tracePt t="334251" x="7094538" y="5770563"/>
          <p14:tracePt t="334268" x="7112000" y="5761038"/>
          <p14:tracePt t="334285" x="7119938" y="5761038"/>
          <p14:tracePt t="344604" x="7153275" y="5745163"/>
          <p14:tracePt t="344614" x="7196138" y="5727700"/>
          <p14:tracePt t="344621" x="7256463" y="5702300"/>
          <p14:tracePt t="344623" x="7281863" y="5694363"/>
          <p14:tracePt t="344646" x="7416800" y="5591175"/>
          <p14:tracePt t="344662" x="7518400" y="5489575"/>
          <p14:tracePt t="344665" x="7545388" y="5464175"/>
          <p14:tracePt t="344678" x="7586663" y="5380038"/>
          <p14:tracePt t="344680" x="7604125" y="5353050"/>
          <p14:tracePt t="344696" x="7646988" y="5243513"/>
          <p14:tracePt t="344712" x="7672388" y="5149850"/>
          <p14:tracePt t="344714" x="7680325" y="5099050"/>
          <p14:tracePt t="344728" x="7723188" y="4937125"/>
          <p14:tracePt t="344729" x="7740650" y="4868863"/>
          <p14:tracePt t="344745" x="7824788" y="4546600"/>
          <p14:tracePt t="344762" x="7951788" y="4011613"/>
          <p14:tracePt t="344778" x="7961313" y="3671888"/>
          <p14:tracePt t="344779" x="7961313" y="3568700"/>
          <p14:tracePt t="344795" x="7918450" y="3211513"/>
          <p14:tracePt t="344812" x="7816850" y="2881313"/>
          <p14:tracePt t="344815" x="7773988" y="2795588"/>
          <p14:tracePt t="344829" x="7637463" y="2549525"/>
          <p14:tracePt t="344830" x="7596188" y="2455863"/>
          <p14:tracePt t="344847" x="7416800" y="2124075"/>
          <p14:tracePt t="344862" x="7204075" y="1758950"/>
          <p14:tracePt t="344865" x="7153275" y="1657350"/>
          <p14:tracePt t="344878" x="7018338" y="1368425"/>
          <p14:tracePt t="344880" x="6958013" y="1282700"/>
          <p14:tracePt t="344897" x="6780213" y="985838"/>
          <p14:tracePt t="344901" x="6719888" y="917575"/>
          <p14:tracePt t="344911" x="6592888" y="808038"/>
          <p14:tracePt t="344913" x="6524625" y="755650"/>
          <p14:tracePt t="344928" x="6346825" y="636588"/>
          <p14:tracePt t="344945" x="6142038" y="527050"/>
          <p14:tracePt t="344962" x="6091238" y="509588"/>
          <p14:tracePt t="344978" x="6075363" y="509588"/>
          <p14:tracePt t="344995" x="6065838" y="509588"/>
          <p14:tracePt t="345012" x="6057900" y="509588"/>
          <p14:tracePt t="345029" x="6049963" y="519113"/>
          <p14:tracePt t="345031" x="6040438" y="527050"/>
          <p14:tracePt t="345047" x="6024563" y="544513"/>
          <p14:tracePt t="345063" x="5997575" y="577850"/>
          <p14:tracePt t="345066" x="5981700" y="595313"/>
          <p14:tracePt t="345078" x="5938838" y="636588"/>
          <p14:tracePt t="345081" x="5921375" y="654050"/>
          <p14:tracePt t="345096" x="5870575" y="714375"/>
          <p14:tracePt t="345111" x="5845175" y="747713"/>
          <p14:tracePt t="345113" x="5827713" y="773113"/>
          <p14:tracePt t="345128" x="5776913" y="833438"/>
          <p14:tracePt t="345130" x="5761038" y="849313"/>
          <p14:tracePt t="345145" x="5708650" y="935038"/>
          <p14:tracePt t="345162" x="5667375" y="1003300"/>
          <p14:tracePt t="345165" x="5657850" y="1019175"/>
          <p14:tracePt t="345179" x="5616575" y="1079500"/>
          <p14:tracePt t="345181" x="5599113" y="1104900"/>
          <p14:tracePt t="345184" x="5573713" y="1130300"/>
          <p14:tracePt t="345194" x="5522913" y="1223963"/>
          <p14:tracePt t="345211" x="5454650" y="1333500"/>
          <p14:tracePt t="345228" x="5378450" y="1427163"/>
          <p14:tracePt t="345245" x="5343525" y="1504950"/>
          <p14:tracePt t="345261" x="5302250" y="1555750"/>
          <p14:tracePt t="345278" x="5292725" y="1581150"/>
          <p14:tracePt t="345295" x="5284788" y="1597025"/>
          <p14:tracePt t="345466" x="5284788" y="1606550"/>
          <p14:tracePt t="345477" x="5276850" y="1614488"/>
          <p14:tracePt t="345490" x="5276850" y="1622425"/>
          <p14:tracePt t="345509" x="5267325" y="1631950"/>
          <p14:tracePt t="345525" x="5259388" y="1639888"/>
          <p14:tracePt t="345730" x="5249863" y="1649413"/>
          <p14:tracePt t="346052" x="5259388" y="1649413"/>
          <p14:tracePt t="346062" x="5267325" y="1657350"/>
          <p14:tracePt t="346068" x="5276850" y="1657350"/>
          <p14:tracePt t="346094" x="5353050" y="1674813"/>
          <p14:tracePt t="346111" x="5394325" y="1674813"/>
          <p14:tracePt t="346112" x="5429250" y="1674813"/>
          <p14:tracePt t="346128" x="5462588" y="1674813"/>
          <p14:tracePt t="346129" x="5472113" y="1674813"/>
          <p14:tracePt t="346145" x="5522913" y="1674813"/>
          <p14:tracePt t="346147" x="5538788" y="1674813"/>
          <p14:tracePt t="346150" x="5548313" y="1674813"/>
          <p14:tracePt t="346152" x="5565775" y="1674813"/>
          <p14:tracePt t="346161" x="5591175" y="1674813"/>
          <p14:tracePt t="346179" x="5641975" y="1674813"/>
          <p14:tracePt t="346182" x="5649913" y="1674813"/>
          <p14:tracePt t="346194" x="5700713" y="1674813"/>
          <p14:tracePt t="346197" x="5726113" y="1674813"/>
          <p14:tracePt t="346199" x="5743575" y="1674813"/>
          <p14:tracePt t="346211" x="5811838" y="1665288"/>
          <p14:tracePt t="346227" x="5956300" y="1639888"/>
          <p14:tracePt t="346244" x="6210300" y="1581150"/>
          <p14:tracePt t="346247" x="6278563" y="1563688"/>
          <p14:tracePt t="346261" x="6508750" y="1495425"/>
          <p14:tracePt t="346262" x="6592888" y="1487488"/>
          <p14:tracePt t="346278" x="6915150" y="1411288"/>
          <p14:tracePt t="346294" x="7137400" y="1343025"/>
          <p14:tracePt t="346295" x="7204075" y="1325563"/>
          <p14:tracePt t="346311" x="7383463" y="1282700"/>
          <p14:tracePt t="346312" x="7416800" y="1274763"/>
          <p14:tracePt t="346328" x="7467600" y="1257300"/>
          <p14:tracePt t="346344" x="7485063" y="1257300"/>
          <p14:tracePt t="346446" x="7467600" y="1257300"/>
          <p14:tracePt t="346454" x="7442200" y="1257300"/>
          <p14:tracePt t="346462" x="7416800" y="1257300"/>
          <p14:tracePt t="346465" x="7366000" y="1257300"/>
          <p14:tracePt t="346477" x="7281863" y="1282700"/>
          <p14:tracePt t="346494" x="7112000" y="1333500"/>
          <p14:tracePt t="346494" x="7077075" y="1343025"/>
          <p14:tracePt t="346510" x="6967538" y="1368425"/>
          <p14:tracePt t="346512" x="6932613" y="1376363"/>
          <p14:tracePt t="346528" x="6788150" y="1411288"/>
          <p14:tracePt t="346530" x="6762750" y="1419225"/>
          <p14:tracePt t="346544" x="6686550" y="1444625"/>
          <p14:tracePt t="346547" x="6661150" y="1452563"/>
          <p14:tracePt t="346561" x="6592888" y="1470025"/>
          <p14:tracePt t="346562" x="6567488" y="1477963"/>
          <p14:tracePt t="346578" x="6473825" y="1520825"/>
          <p14:tracePt t="346594" x="6405563" y="1571625"/>
          <p14:tracePt t="346597" x="6364288" y="1581150"/>
          <p14:tracePt t="346611" x="6338888" y="1614488"/>
          <p14:tracePt t="346612" x="6329363" y="1614488"/>
          <p14:tracePt t="346652" x="6329363" y="1622425"/>
          <p14:tracePt t="346662" x="6338888" y="1622425"/>
          <p14:tracePt t="346665" x="6346825" y="1622425"/>
          <p14:tracePt t="346670" x="6364288" y="1622425"/>
          <p14:tracePt t="346678" x="6415088" y="1622425"/>
          <p14:tracePt t="346680" x="6448425" y="1622425"/>
          <p14:tracePt t="346694" x="6534150" y="1622425"/>
          <p14:tracePt t="346696" x="6567488" y="1622425"/>
          <p14:tracePt t="346699" x="6592888" y="1622425"/>
          <p14:tracePt t="346710" x="6661150" y="1622425"/>
          <p14:tracePt t="346711" x="6694488" y="1622425"/>
          <p14:tracePt t="346727" x="6856413" y="1622425"/>
          <p14:tracePt t="346744" x="7085013" y="1622425"/>
          <p14:tracePt t="346747" x="7145338" y="1622425"/>
          <p14:tracePt t="346761" x="7315200" y="1622425"/>
          <p14:tracePt t="346763" x="7373938" y="1614488"/>
          <p14:tracePt t="346778" x="7553325" y="1563688"/>
          <p14:tracePt t="346794" x="7646988" y="1520825"/>
          <p14:tracePt t="346811" x="7662863" y="1520825"/>
          <p14:tracePt t="346894" x="7654925" y="1520825"/>
          <p14:tracePt t="346901" x="7629525" y="1520825"/>
          <p14:tracePt t="346903" x="7604125" y="1520825"/>
          <p14:tracePt t="346910" x="7586663" y="1520825"/>
          <p14:tracePt t="346927" x="7467600" y="1512888"/>
          <p14:tracePt t="346943" x="7348538" y="1512888"/>
          <p14:tracePt t="346960" x="7221538" y="1546225"/>
          <p14:tracePt t="346977" x="7094538" y="1571625"/>
          <p14:tracePt t="346994" x="7008813" y="1581150"/>
          <p14:tracePt t="347010" x="6983413" y="1581150"/>
          <p14:tracePt t="347027" x="6975475" y="1581150"/>
          <p14:tracePt t="347115" x="6983413" y="1581150"/>
          <p14:tracePt t="347123" x="7026275" y="1581150"/>
          <p14:tracePt t="347125" x="7059613" y="1571625"/>
          <p14:tracePt t="347130" x="7069138" y="1563688"/>
          <p14:tracePt t="347143" x="7153275" y="1530350"/>
          <p14:tracePt t="347144" x="7178675" y="1520825"/>
          <p14:tracePt t="347160" x="7256463" y="1495425"/>
          <p14:tracePt t="347161" x="7289800" y="1487488"/>
          <p14:tracePt t="347177" x="7408863" y="1462088"/>
          <p14:tracePt t="347178" x="7434263" y="1452563"/>
          <p14:tracePt t="347193" x="7518400" y="1427163"/>
          <p14:tracePt t="347194" x="7535863" y="1411288"/>
          <p14:tracePt t="347210" x="7586663" y="1385888"/>
          <p14:tracePt t="347211" x="7604125" y="1376363"/>
          <p14:tracePt t="347227" x="7612063" y="1368425"/>
          <p14:tracePt t="347292" x="7612063" y="1360488"/>
          <p14:tracePt t="347316" x="7604125" y="1360488"/>
          <p14:tracePt t="347320" x="7586663" y="1360488"/>
          <p14:tracePt t="347322" x="7578725" y="1360488"/>
          <p14:tracePt t="347327" x="7570788" y="1360488"/>
          <p14:tracePt t="347343" x="7485063" y="1376363"/>
          <p14:tracePt t="347360" x="7358063" y="1411288"/>
          <p14:tracePt t="347362" x="7323138" y="1419225"/>
          <p14:tracePt t="347377" x="7221538" y="1444625"/>
          <p14:tracePt t="347378" x="7188200" y="1452563"/>
          <p14:tracePt t="347394" x="7059613" y="1477963"/>
          <p14:tracePt t="347410" x="6992938" y="1487488"/>
          <p14:tracePt t="347413" x="6983413" y="1495425"/>
          <p14:tracePt t="347426" x="6958013" y="1504950"/>
          <p14:tracePt t="347465" x="6950075" y="1512888"/>
          <p14:tracePt t="347507" x="6958013" y="1512888"/>
          <p14:tracePt t="347512" x="6967538" y="1512888"/>
          <p14:tracePt t="347528" x="7018338" y="1512888"/>
          <p14:tracePt t="347532" x="7069138" y="1504950"/>
          <p14:tracePt t="347544" x="7153275" y="1487488"/>
          <p14:tracePt t="347547" x="7196138" y="1487488"/>
          <p14:tracePt t="347561" x="7297738" y="1452563"/>
          <p14:tracePt t="347563" x="7332663" y="1444625"/>
          <p14:tracePt t="347577" x="7426325" y="1419225"/>
          <p14:tracePt t="347578" x="7434263" y="1411288"/>
          <p14:tracePt t="347594" x="7485063" y="1401763"/>
          <p14:tracePt t="347690" x="7477125" y="1401763"/>
          <p14:tracePt t="347699" x="7451725" y="1401763"/>
          <p14:tracePt t="347703" x="7434263" y="1401763"/>
          <p14:tracePt t="347704" x="7426325" y="1401763"/>
          <p14:tracePt t="347727" x="7315200" y="1436688"/>
          <p14:tracePt t="347728" x="7289800" y="1444625"/>
          <p14:tracePt t="347744" x="7178675" y="1470025"/>
          <p14:tracePt t="347747" x="7145338" y="1477963"/>
          <p14:tracePt t="347760" x="7059613" y="1504950"/>
          <p14:tracePt t="347763" x="7026275" y="1504950"/>
          <p14:tracePt t="347777" x="6942138" y="1530350"/>
          <p14:tracePt t="347778" x="6915150" y="1538288"/>
          <p14:tracePt t="347794" x="6848475" y="1563688"/>
          <p14:tracePt t="347810" x="6823075" y="1563688"/>
          <p14:tracePt t="347845" x="6813550" y="1571625"/>
          <p14:tracePt t="347868" x="6813550" y="1581150"/>
          <p14:tracePt t="347884" x="6823075" y="1581150"/>
          <p14:tracePt t="347892" x="6831013" y="1581150"/>
          <p14:tracePt t="347898" x="6848475" y="1581150"/>
          <p14:tracePt t="347910" x="6907213" y="1571625"/>
          <p14:tracePt t="347927" x="7000875" y="1538288"/>
          <p14:tracePt t="347929" x="7018338" y="1538288"/>
          <p14:tracePt t="347931" x="7043738" y="1530350"/>
          <p14:tracePt t="347943" x="7137400" y="1512888"/>
          <p14:tracePt t="347961" x="7213600" y="1487488"/>
          <p14:tracePt t="347962" x="7229475" y="1487488"/>
          <p14:tracePt t="347977" x="7246938" y="1477963"/>
          <p14:tracePt t="348098" x="7229475" y="1477963"/>
          <p14:tracePt t="348108" x="7204075" y="1477963"/>
          <p14:tracePt t="348112" x="7170738" y="1477963"/>
          <p14:tracePt t="348116" x="7153275" y="1477963"/>
          <p14:tracePt t="348118" x="7137400" y="1487488"/>
          <p14:tracePt t="348121" x="7112000" y="1487488"/>
          <p14:tracePt t="348127" x="7085013" y="1495425"/>
          <p14:tracePt t="348143" x="7000875" y="1512888"/>
          <p14:tracePt t="348159" x="6932613" y="1530350"/>
          <p14:tracePt t="348176" x="6873875" y="1555750"/>
          <p14:tracePt t="348179" x="6864350" y="1555750"/>
          <p14:tracePt t="348193" x="6856413" y="1555750"/>
          <p14:tracePt t="348211" x="6848475" y="1563688"/>
          <p14:tracePt t="348227" x="6831013" y="1563688"/>
          <p14:tracePt t="348281" x="6831013" y="1571625"/>
          <p14:tracePt t="348323" x="6838950" y="1571625"/>
          <p14:tracePt t="348335" x="6848475" y="1571625"/>
          <p14:tracePt t="348339" x="6856413" y="1571625"/>
          <p14:tracePt t="348360" x="6889750" y="1571625"/>
          <p14:tracePt t="348380" x="6915150" y="1571625"/>
          <p14:tracePt t="348396" x="6924675" y="1571625"/>
          <p14:tracePt t="348560" x="6932613" y="1571625"/>
          <p14:tracePt t="360095" x="6942138" y="1571625"/>
          <p14:tracePt t="360104" x="6967538" y="1571625"/>
          <p14:tracePt t="360112" x="7000875" y="1571625"/>
          <p14:tracePt t="360114" x="7018338" y="1571625"/>
          <p14:tracePt t="360136" x="7051675" y="1571625"/>
          <p14:tracePt t="360153" x="7069138" y="1571625"/>
          <p14:tracePt t="360176" x="7069138" y="1581150"/>
          <p14:tracePt t="360189" x="7069138" y="1589088"/>
          <p14:tracePt t="360192" x="7069138" y="1597025"/>
          <p14:tracePt t="360195" x="7069138" y="1606550"/>
          <p14:tracePt t="360203" x="7069138" y="1622425"/>
          <p14:tracePt t="360205" x="7069138" y="1631950"/>
          <p14:tracePt t="360207" x="7069138" y="1649413"/>
          <p14:tracePt t="360219" x="7069138" y="1665288"/>
          <p14:tracePt t="360235" x="7069138" y="1708150"/>
          <p14:tracePt t="360252" x="7069138" y="1733550"/>
          <p14:tracePt t="360254" x="7069138" y="1741488"/>
          <p14:tracePt t="360268" x="7094538" y="1784350"/>
          <p14:tracePt t="360286" x="7137400" y="1844675"/>
          <p14:tracePt t="360288" x="7145338" y="1852613"/>
          <p14:tracePt t="360303" x="7162800" y="1878013"/>
          <p14:tracePt t="360433" x="7170738" y="1895475"/>
          <p14:tracePt t="360457" x="7170738" y="1911350"/>
          <p14:tracePt t="362724" x="7170738" y="1920875"/>
          <p14:tracePt t="362744" x="7170738" y="1928813"/>
          <p14:tracePt t="362776" x="7170738" y="1938338"/>
          <p14:tracePt t="362800" x="7170738" y="1946275"/>
          <p14:tracePt t="362804" x="7162800" y="1954213"/>
          <p14:tracePt t="362818" x="7153275" y="1954213"/>
          <p14:tracePt t="362872" x="7153275" y="1963738"/>
          <p14:tracePt t="362890" x="7153275" y="1971675"/>
          <p14:tracePt t="362909" x="7145338" y="1979613"/>
          <p14:tracePt t="362938" x="7137400" y="1989138"/>
          <p14:tracePt t="362972" x="7127875" y="2005013"/>
          <p14:tracePt t="363026" x="7127875" y="2022475"/>
          <p14:tracePt t="363034" x="7119938" y="2030413"/>
          <p14:tracePt t="363049" x="7112000" y="2039938"/>
          <p14:tracePt t="363060" x="7102475" y="2047875"/>
          <p14:tracePt t="363068" x="7094538" y="2055813"/>
          <p14:tracePt t="363084" x="7077075" y="2082800"/>
          <p14:tracePt t="363101" x="7069138" y="2098675"/>
          <p14:tracePt t="363118" x="7059613" y="2116138"/>
          <p14:tracePt t="363135" x="7051675" y="2124075"/>
          <p14:tracePt t="363151" x="7051675" y="2133600"/>
          <p14:tracePt t="363153" x="7051675" y="2141538"/>
          <p14:tracePt t="363190" x="7043738" y="2149475"/>
          <p14:tracePt t="363372" x="7034213" y="2149475"/>
          <p14:tracePt t="363379" x="7034213" y="2166938"/>
          <p14:tracePt t="363388" x="7034213" y="2174875"/>
          <p14:tracePt t="363401" x="7034213" y="2184400"/>
          <p14:tracePt t="363417" x="7034213" y="2192338"/>
          <p14:tracePt t="363433" x="7026275" y="2209800"/>
          <p14:tracePt t="363451" x="7026275" y="2227263"/>
          <p14:tracePt t="363467" x="7026275" y="2235200"/>
          <p14:tracePt t="363484" x="7026275" y="2252663"/>
          <p14:tracePt t="363500" x="7026275" y="2260600"/>
          <p14:tracePt t="363519" x="7026275" y="2268538"/>
          <p14:tracePt t="363535" x="7026275" y="2278063"/>
          <p14:tracePt t="363551" x="7026275" y="2303463"/>
          <p14:tracePt t="363567" x="7026275" y="2319338"/>
          <p14:tracePt t="363584" x="7026275" y="2336800"/>
          <p14:tracePt t="363601" x="7026275" y="2354263"/>
          <p14:tracePt t="417021" x="7018338" y="2362200"/>
          <p14:tracePt t="417035" x="7008813" y="2371725"/>
          <p14:tracePt t="417051" x="7000875" y="2371725"/>
          <p14:tracePt t="417070" x="6992938" y="2379663"/>
          <p14:tracePt t="417078" x="6983413" y="2387600"/>
          <p14:tracePt t="417098" x="6975475" y="2397125"/>
          <p14:tracePt t="417117" x="6958013" y="2405063"/>
          <p14:tracePt t="417138" x="6958013" y="2413000"/>
          <p14:tracePt t="417149" x="6950075" y="2422525"/>
          <p14:tracePt t="417155" x="6942138" y="2422525"/>
          <p14:tracePt t="417167" x="6932613" y="2422525"/>
          <p14:tracePt t="417184" x="6924675" y="2447925"/>
          <p14:tracePt t="417202" x="6899275" y="2455863"/>
          <p14:tracePt t="417217" x="6889750" y="2463800"/>
          <p14:tracePt t="417234" x="6873875" y="2473325"/>
          <p14:tracePt t="417236" x="6864350" y="2481263"/>
          <p14:tracePt t="417250" x="6848475" y="2498725"/>
          <p14:tracePt t="417267" x="6831013" y="2516188"/>
          <p14:tracePt t="417283" x="6823075" y="2524125"/>
          <p14:tracePt t="417301" x="6805613" y="2524125"/>
          <p14:tracePt t="417302" x="6797675" y="2532063"/>
          <p14:tracePt t="417318" x="6770688" y="2557463"/>
          <p14:tracePt t="417334" x="6754813" y="2566988"/>
          <p14:tracePt t="417337" x="6745288" y="2566988"/>
          <p14:tracePt t="417350" x="6745288" y="2574925"/>
          <p14:tracePt t="417369" x="6719888" y="2592388"/>
          <p14:tracePt t="417384" x="6711950" y="2608263"/>
          <p14:tracePt t="417400" x="6704013" y="2608263"/>
          <p14:tracePt t="417427" x="6686550" y="2617788"/>
          <p14:tracePt t="417484" x="6686550" y="2625725"/>
          <p14:tracePt t="417510" x="6669088" y="2633663"/>
          <p14:tracePt t="417526" x="6661150" y="2643188"/>
          <p14:tracePt t="417557" x="6661150" y="2651125"/>
          <p14:tracePt t="417569" x="6653213" y="2668588"/>
          <p14:tracePt t="417596" x="6635750" y="2676525"/>
          <p14:tracePt t="417604" x="6626225" y="2676525"/>
          <p14:tracePt t="417619" x="6618288" y="2686050"/>
          <p14:tracePt t="417633" x="6610350" y="2701925"/>
          <p14:tracePt t="417651" x="6584950" y="2719388"/>
          <p14:tracePt t="417652" x="6584950" y="2727325"/>
          <p14:tracePt t="417667" x="6559550" y="2762250"/>
          <p14:tracePt t="417683" x="6542088" y="2795588"/>
          <p14:tracePt t="417700" x="6516688" y="2813050"/>
          <p14:tracePt t="417717" x="6508750" y="2830513"/>
          <p14:tracePt t="417734" x="6483350" y="2855913"/>
          <p14:tracePt t="417736" x="6483350" y="2863850"/>
          <p14:tracePt t="417752" x="6465888" y="2889250"/>
          <p14:tracePt t="417768" x="6456363" y="2906713"/>
          <p14:tracePt t="417784" x="6448425" y="2914650"/>
          <p14:tracePt t="417801" x="6440488" y="2922588"/>
          <p14:tracePt t="417820" x="6440488" y="2932113"/>
          <p14:tracePt t="417834" x="6440488" y="2940050"/>
          <p14:tracePt t="417850" x="6440488" y="2949575"/>
          <p14:tracePt t="417867" x="6440488" y="2965450"/>
          <p14:tracePt t="417886" x="6440488" y="2982913"/>
          <p14:tracePt t="417900" x="6440488" y="2990850"/>
          <p14:tracePt t="417916" x="6448425" y="2990850"/>
          <p14:tracePt t="417917" x="6448425" y="3000375"/>
          <p14:tracePt t="417933" x="6465888" y="3008313"/>
          <p14:tracePt t="417950" x="6499225" y="3016250"/>
          <p14:tracePt t="417966" x="6508750" y="3016250"/>
          <p14:tracePt t="417969" x="6516688" y="3016250"/>
          <p14:tracePt t="417984" x="6542088" y="3016250"/>
          <p14:tracePt t="418000" x="6567488" y="3016250"/>
          <p14:tracePt t="418002" x="6575425" y="3016250"/>
          <p14:tracePt t="418018" x="6592888" y="3016250"/>
          <p14:tracePt t="418035" x="6600825" y="3016250"/>
          <p14:tracePt t="418051" x="6618288" y="3016250"/>
          <p14:tracePt t="418067" x="6635750" y="2990850"/>
          <p14:tracePt t="418068" x="6643688" y="2990850"/>
          <p14:tracePt t="418083" x="6661150" y="2932113"/>
          <p14:tracePt t="418101" x="6678613" y="2871788"/>
          <p14:tracePt t="418102" x="6686550" y="2855913"/>
          <p14:tracePt t="418116" x="6686550" y="2813050"/>
          <p14:tracePt t="418117" x="6686550" y="2795588"/>
          <p14:tracePt t="418133" x="6686550" y="2752725"/>
          <p14:tracePt t="418149" x="6678613" y="2736850"/>
          <p14:tracePt t="418166" x="6661150" y="2719388"/>
          <p14:tracePt t="418184" x="6626225" y="2701925"/>
          <p14:tracePt t="418200" x="6559550" y="2701925"/>
          <p14:tracePt t="418201" x="6524625" y="2701925"/>
          <p14:tracePt t="418217" x="6405563" y="2701925"/>
          <p14:tracePt t="418218" x="6346825" y="2701925"/>
          <p14:tracePt t="418234" x="6134100" y="2770188"/>
          <p14:tracePt t="418249" x="6024563" y="2813050"/>
          <p14:tracePt t="418251" x="5989638" y="2838450"/>
          <p14:tracePt t="418266" x="5921375" y="2881313"/>
          <p14:tracePt t="418267" x="5905500" y="2889250"/>
          <p14:tracePt t="418283" x="5880100" y="2922588"/>
          <p14:tracePt t="418299" x="5870575" y="2949575"/>
          <p14:tracePt t="418316" x="5870575" y="2982913"/>
          <p14:tracePt t="418318" x="5870575" y="3000375"/>
          <p14:tracePt t="418333" x="5905500" y="3041650"/>
          <p14:tracePt t="418336" x="5913438" y="3059113"/>
          <p14:tracePt t="418350" x="5956300" y="3101975"/>
          <p14:tracePt t="418353" x="5964238" y="3101975"/>
          <p14:tracePt t="418367" x="6040438" y="3144838"/>
          <p14:tracePt t="418368" x="6057900" y="3160713"/>
          <p14:tracePt t="418384" x="6167438" y="3211513"/>
          <p14:tracePt t="418399" x="6261100" y="3238500"/>
          <p14:tracePt t="418401" x="6311900" y="3246438"/>
          <p14:tracePt t="418416" x="6423025" y="3263900"/>
          <p14:tracePt t="418418" x="6440488" y="3263900"/>
          <p14:tracePt t="418435" x="6559550" y="3263900"/>
          <p14:tracePt t="418451" x="6592888" y="3238500"/>
          <p14:tracePt t="418467" x="6610350" y="3211513"/>
          <p14:tracePt t="418471" x="6626225" y="3195638"/>
          <p14:tracePt t="418483" x="6643688" y="3160713"/>
          <p14:tracePt t="418499" x="6694488" y="3094038"/>
          <p14:tracePt t="418516" x="6711950" y="3000375"/>
          <p14:tracePt t="418518" x="6711950" y="2974975"/>
          <p14:tracePt t="418533" x="6737350" y="2855913"/>
          <p14:tracePt t="418549" x="6737350" y="2752725"/>
          <p14:tracePt t="418566" x="6737350" y="2686050"/>
          <p14:tracePt t="418567" x="6729413" y="2660650"/>
          <p14:tracePt t="418584" x="6686550" y="2617788"/>
          <p14:tracePt t="418600" x="6669088" y="2592388"/>
          <p14:tracePt t="418601" x="6653213" y="2592388"/>
          <p14:tracePt t="418616" x="6626225" y="2574925"/>
          <p14:tracePt t="418618" x="6610350" y="2574925"/>
          <p14:tracePt t="418634" x="6534150" y="2574925"/>
          <p14:tracePt t="418650" x="6473825" y="2582863"/>
          <p14:tracePt t="418651" x="6456363" y="2592388"/>
          <p14:tracePt t="418666" x="6389688" y="2643188"/>
          <p14:tracePt t="418668" x="6364288" y="2660650"/>
          <p14:tracePt t="418683" x="6296025" y="2727325"/>
          <p14:tracePt t="418699" x="6235700" y="2787650"/>
          <p14:tracePt t="418716" x="6202363" y="2838450"/>
          <p14:tracePt t="418718" x="6194425" y="2846388"/>
          <p14:tracePt t="418732" x="6167438" y="2906713"/>
          <p14:tracePt t="418749" x="6159500" y="2932113"/>
          <p14:tracePt t="418766" x="6159500" y="2965450"/>
          <p14:tracePt t="418768" x="6159500" y="2982913"/>
          <p14:tracePt t="418783" x="6159500" y="3008313"/>
          <p14:tracePt t="418800" x="6184900" y="3084513"/>
          <p14:tracePt t="418801" x="6202363" y="3109913"/>
          <p14:tracePt t="418805" x="6245225" y="3135313"/>
          <p14:tracePt t="418817" x="6311900" y="3186113"/>
          <p14:tracePt t="418818" x="6364288" y="3221038"/>
          <p14:tracePt t="418835" x="6653213" y="3340100"/>
          <p14:tracePt t="418850" x="6856413" y="3382963"/>
          <p14:tracePt t="418866" x="6950075" y="3382963"/>
          <p14:tracePt t="418867" x="6958013" y="3382963"/>
          <p14:tracePt t="418882" x="6992938" y="3382963"/>
          <p14:tracePt t="418883" x="7000875" y="3382963"/>
          <p14:tracePt t="418899" x="7034213" y="3365500"/>
          <p14:tracePt t="418916" x="7034213" y="3330575"/>
          <p14:tracePt t="418918" x="7034213" y="3314700"/>
          <p14:tracePt t="418933" x="7034213" y="3254375"/>
          <p14:tracePt t="418950" x="7026275" y="3186113"/>
          <p14:tracePt t="418953" x="7026275" y="3178175"/>
          <p14:tracePt t="418966" x="7000875" y="3127375"/>
          <p14:tracePt t="418968" x="6992938" y="3127375"/>
          <p14:tracePt t="418983" x="6958013" y="3067050"/>
          <p14:tracePt t="418984" x="6950075" y="3059113"/>
          <p14:tracePt t="419000" x="6907213" y="3016250"/>
          <p14:tracePt t="419001" x="6899275" y="3000375"/>
          <p14:tracePt t="419016" x="6856413" y="2965450"/>
          <p14:tracePt t="419018" x="6831013" y="2957513"/>
          <p14:tracePt t="419035" x="6704013" y="2914650"/>
          <p14:tracePt t="419050" x="6618288" y="2897188"/>
          <p14:tracePt t="419066" x="6592888" y="2897188"/>
          <p14:tracePt t="419067" x="6584950" y="2897188"/>
          <p14:tracePt t="419082" x="6534150" y="2897188"/>
          <p14:tracePt t="419084" x="6516688" y="2897188"/>
          <p14:tracePt t="419099" x="6448425" y="2932113"/>
          <p14:tracePt t="419116" x="6389688" y="2974975"/>
          <p14:tracePt t="419118" x="6372225" y="2982913"/>
          <p14:tracePt t="419132" x="6346825" y="3008313"/>
          <p14:tracePt t="419149" x="6303963" y="3059113"/>
          <p14:tracePt t="419166" x="6270625" y="3119438"/>
          <p14:tracePt t="419182" x="6245225" y="3178175"/>
          <p14:tracePt t="419184" x="6245225" y="3186113"/>
          <p14:tracePt t="419200" x="6245225" y="3263900"/>
          <p14:tracePt t="419216" x="6245225" y="3314700"/>
          <p14:tracePt t="419217" x="6245225" y="3322638"/>
          <p14:tracePt t="419232" x="6245225" y="3398838"/>
          <p14:tracePt t="419234" x="6245225" y="3416300"/>
          <p14:tracePt t="419251" x="6346825" y="3527425"/>
          <p14:tracePt t="419266" x="6430963" y="3560763"/>
          <p14:tracePt t="419269" x="6465888" y="3568700"/>
          <p14:tracePt t="419271" x="6516688" y="3586163"/>
          <p14:tracePt t="419284" x="6618288" y="3603625"/>
          <p14:tracePt t="419287" x="6704013" y="3603625"/>
          <p14:tracePt t="419291" x="6762750" y="3603625"/>
          <p14:tracePt t="419299" x="6873875" y="3568700"/>
          <p14:tracePt t="419315" x="7043738" y="3467100"/>
          <p14:tracePt t="419332" x="7153275" y="3365500"/>
          <p14:tracePt t="419334" x="7170738" y="3340100"/>
          <p14:tracePt t="419348" x="7221538" y="3221038"/>
          <p14:tracePt t="419365" x="7246938" y="3109913"/>
          <p14:tracePt t="419382" x="7264400" y="2990850"/>
          <p14:tracePt t="419384" x="7264400" y="2957513"/>
          <p14:tracePt t="419400" x="7264400" y="2871788"/>
          <p14:tracePt t="419415" x="7264400" y="2838450"/>
          <p14:tracePt t="419417" x="7256463" y="2838450"/>
          <p14:tracePt t="419432" x="7229475" y="2805113"/>
          <p14:tracePt t="419433" x="7221538" y="2795588"/>
          <p14:tracePt t="419450" x="7162800" y="2770188"/>
          <p14:tracePt t="419466" x="7102475" y="2744788"/>
          <p14:tracePt t="419467" x="7059613" y="2736850"/>
          <p14:tracePt t="419484" x="6950075" y="2736850"/>
          <p14:tracePt t="419487" x="6864350" y="2736850"/>
          <p14:tracePt t="419499" x="6719888" y="2736850"/>
          <p14:tracePt t="419503" x="6678613" y="2736850"/>
          <p14:tracePt t="419515" x="6567488" y="2744788"/>
          <p14:tracePt t="419533" x="6499225" y="2770188"/>
          <p14:tracePt t="419534" x="6491288" y="2770188"/>
          <p14:tracePt t="419549" x="6491288" y="2778125"/>
          <p14:tracePt t="419567" x="6483350" y="2787650"/>
          <p14:tracePt t="419618" x="6483350" y="2805113"/>
          <p14:tracePt t="419636" x="6483350" y="2813050"/>
          <p14:tracePt t="419643" x="6473825" y="2813050"/>
          <p14:tracePt t="445931" x="6473825" y="2820988"/>
          <p14:tracePt t="445940" x="6448425" y="2838450"/>
          <p14:tracePt t="445952" x="6430963" y="2846388"/>
          <p14:tracePt t="445956" x="6415088" y="2855913"/>
          <p14:tracePt t="445959" x="6415088" y="2863850"/>
          <p14:tracePt t="445982" x="6380163" y="2881313"/>
          <p14:tracePt t="445984" x="6372225" y="2889250"/>
          <p14:tracePt t="446078" x="6364288" y="2889250"/>
          <p14:tracePt t="446136" x="6354763" y="2897188"/>
          <p14:tracePt t="446147" x="6346825" y="2906713"/>
          <p14:tracePt t="446162" x="6338888" y="2914650"/>
          <p14:tracePt t="446167" x="6329363" y="2922588"/>
          <p14:tracePt t="446182" x="6311900" y="2940050"/>
          <p14:tracePt t="446199" x="6286500" y="2957513"/>
          <p14:tracePt t="446220" x="6278563" y="2974975"/>
          <p14:tracePt t="446241" x="6270625" y="2982913"/>
          <p14:tracePt t="446257" x="6270625" y="2990850"/>
          <p14:tracePt t="446268" x="6261100" y="3000375"/>
          <p14:tracePt t="446286" x="6253163" y="3008313"/>
          <p14:tracePt t="446322" x="6245225" y="3016250"/>
          <p14:tracePt t="446591" x="6245225" y="3025775"/>
          <p14:tracePt t="446602" x="6245225" y="3033713"/>
          <p14:tracePt t="446607" x="6245225" y="3041650"/>
          <p14:tracePt t="446610" x="6245225" y="3051175"/>
          <p14:tracePt t="446616" x="6253163" y="3059113"/>
          <p14:tracePt t="446618" x="6253163" y="3076575"/>
          <p14:tracePt t="446623" x="6261100" y="3094038"/>
          <p14:tracePt t="446624" x="6270625" y="3101975"/>
          <p14:tracePt t="446628" x="6278563" y="3119438"/>
          <p14:tracePt t="446633" x="6296025" y="3135313"/>
          <p14:tracePt t="446648" x="6372225" y="3195638"/>
          <p14:tracePt t="446665" x="6456363" y="3254375"/>
          <p14:tracePt t="446682" x="6516688" y="3297238"/>
          <p14:tracePt t="446698" x="6559550" y="3322638"/>
          <p14:tracePt t="446715" x="6618288" y="3348038"/>
          <p14:tracePt t="446732" x="6694488" y="3365500"/>
          <p14:tracePt t="446735" x="6711950" y="3373438"/>
          <p14:tracePt t="446751" x="6838950" y="3398838"/>
          <p14:tracePt t="446766" x="6932613" y="3408363"/>
          <p14:tracePt t="446768" x="6958013" y="3408363"/>
          <p14:tracePt t="446771" x="6975475" y="3408363"/>
          <p14:tracePt t="446781" x="7034213" y="3408363"/>
          <p14:tracePt t="446782" x="7051675" y="3408363"/>
          <p14:tracePt t="446798" x="7137400" y="3408363"/>
          <p14:tracePt t="446800" x="7153275" y="3408363"/>
          <p14:tracePt t="446815" x="7188200" y="3408363"/>
          <p14:tracePt t="446816" x="7196138" y="3408363"/>
          <p14:tracePt t="446831" x="7213600" y="3408363"/>
          <p14:tracePt t="446832" x="7229475" y="3408363"/>
          <p14:tracePt t="446848" x="7246938" y="3408363"/>
          <p14:tracePt t="446865" x="7289800" y="3408363"/>
          <p14:tracePt t="446868" x="7307263" y="3398838"/>
          <p14:tracePt t="446882" x="7358063" y="3390900"/>
          <p14:tracePt t="446884" x="7373938" y="3390900"/>
          <p14:tracePt t="446903" x="7434263" y="3373438"/>
          <p14:tracePt t="446906" x="7451725" y="3373438"/>
          <p14:tracePt t="446915" x="7477125" y="3373438"/>
          <p14:tracePt t="446931" x="7510463" y="3365500"/>
          <p14:tracePt t="446934" x="7535863" y="3365500"/>
          <p14:tracePt t="446948" x="7586663" y="3365500"/>
          <p14:tracePt t="446950" x="7604125" y="3365500"/>
          <p14:tracePt t="446965" x="7654925" y="3365500"/>
          <p14:tracePt t="446967" x="7672388" y="3365500"/>
          <p14:tracePt t="446982" x="7731125" y="3365500"/>
          <p14:tracePt t="446984" x="7748588" y="3365500"/>
          <p14:tracePt t="446999" x="7816850" y="3365500"/>
          <p14:tracePt t="447000" x="7832725" y="3365500"/>
          <p14:tracePt t="447016" x="7900988" y="3365500"/>
          <p14:tracePt t="447017" x="7910513" y="3365500"/>
          <p14:tracePt t="447033" x="7935913" y="3365500"/>
          <p14:tracePt t="447049" x="7943850" y="3365500"/>
          <p14:tracePt t="447108" x="7951788" y="3355975"/>
          <p14:tracePt t="450380" x="7943850" y="3355975"/>
          <p14:tracePt t="450392" x="7935913" y="3355975"/>
          <p14:tracePt t="450400" x="7926388" y="3365500"/>
          <p14:tracePt t="450404" x="7918450" y="3373438"/>
          <p14:tracePt t="450408" x="7900988" y="3373438"/>
          <p14:tracePt t="450414" x="7900988" y="3382963"/>
          <p14:tracePt t="450430" x="7875588" y="3408363"/>
          <p14:tracePt t="450432" x="7867650" y="3408363"/>
          <p14:tracePt t="450446" x="7842250" y="3433763"/>
          <p14:tracePt t="450447" x="7832725" y="3441700"/>
          <p14:tracePt t="450464" x="7799388" y="3475038"/>
          <p14:tracePt t="450480" x="7791450" y="3492500"/>
          <p14:tracePt t="450483" x="7781925" y="3502025"/>
          <p14:tracePt t="450497" x="7756525" y="3535363"/>
          <p14:tracePt t="450502" x="7740650" y="3543300"/>
          <p14:tracePt t="450505" x="7740650" y="3552825"/>
          <p14:tracePt t="450513" x="7723188" y="3594100"/>
          <p14:tracePt t="450516" x="7715250" y="3619500"/>
          <p14:tracePt t="450530" x="7680325" y="3687763"/>
          <p14:tracePt t="450533" x="7672388" y="3713163"/>
          <p14:tracePt t="450546" x="7654925" y="3773488"/>
          <p14:tracePt t="450548" x="7646988" y="3798888"/>
          <p14:tracePt t="450563" x="7629525" y="3892550"/>
          <p14:tracePt t="450566" x="7621588" y="3908425"/>
          <p14:tracePt t="450579" x="7612063" y="3968750"/>
          <p14:tracePt t="450596" x="7612063" y="4011613"/>
          <p14:tracePt t="450598" x="7612063" y="4019550"/>
          <p14:tracePt t="450613" x="7612063" y="4044950"/>
          <p14:tracePt t="450629" x="7612063" y="4052888"/>
          <p14:tracePt t="450631" x="7612063" y="4062413"/>
          <p14:tracePt t="450646" x="7629525" y="4070350"/>
          <p14:tracePt t="450647" x="7637463" y="4070350"/>
          <p14:tracePt t="450663" x="7662863" y="4087813"/>
          <p14:tracePt t="450680" x="7740650" y="4138613"/>
          <p14:tracePt t="450681" x="7756525" y="4146550"/>
          <p14:tracePt t="450698" x="7816850" y="4171950"/>
          <p14:tracePt t="450701" x="7875588" y="4189413"/>
          <p14:tracePt t="450705" x="7893050" y="4197350"/>
          <p14:tracePt t="450708" x="7918450" y="4197350"/>
          <p14:tracePt t="450714" x="7943850" y="4197350"/>
          <p14:tracePt t="450729" x="8062913" y="4232275"/>
          <p14:tracePt t="450746" x="8215313" y="4232275"/>
          <p14:tracePt t="450748" x="8240713" y="4232275"/>
          <p14:tracePt t="450764" x="8488363" y="4240213"/>
          <p14:tracePt t="450779" x="8759825" y="4249738"/>
          <p14:tracePt t="450783" x="8843963" y="4249738"/>
          <p14:tracePt t="450796" x="9048750" y="4249738"/>
          <p14:tracePt t="450798" x="9107488" y="4249738"/>
          <p14:tracePt t="450813" x="9286875" y="4249738"/>
          <p14:tracePt t="450829" x="9388475" y="4232275"/>
          <p14:tracePt t="450831" x="9405938" y="4224338"/>
          <p14:tracePt t="450846" x="9472613" y="4214813"/>
          <p14:tracePt t="450847" x="9482138" y="4206875"/>
          <p14:tracePt t="450863" x="9558338" y="4181475"/>
          <p14:tracePt t="450879" x="9642475" y="4146550"/>
          <p14:tracePt t="450881" x="9667875" y="4138613"/>
          <p14:tracePt t="450896" x="9745663" y="4121150"/>
          <p14:tracePt t="450898" x="9771063" y="4105275"/>
          <p14:tracePt t="450904" x="9839325" y="4079875"/>
          <p14:tracePt t="450913" x="9906000" y="4027488"/>
          <p14:tracePt t="450916" x="9931400" y="4027488"/>
          <p14:tracePt t="450929" x="10034588" y="3968750"/>
          <p14:tracePt t="450933" x="10059988" y="3951288"/>
          <p14:tracePt t="450946" x="10126663" y="3925888"/>
          <p14:tracePt t="450963" x="10255250" y="3849688"/>
          <p14:tracePt t="450979" x="10450513" y="3763963"/>
          <p14:tracePt t="450996" x="10671175" y="3662363"/>
          <p14:tracePt t="451013" x="10841038" y="3603625"/>
          <p14:tracePt t="451014" x="10874375" y="3586163"/>
          <p14:tracePt t="451029" x="10985500" y="3560763"/>
          <p14:tracePt t="451031" x="11018838" y="3552825"/>
          <p14:tracePt t="451046" x="11122025" y="3509963"/>
          <p14:tracePt t="451047" x="11155363" y="3502025"/>
          <p14:tracePt t="451063" x="11299825" y="3467100"/>
          <p14:tracePt t="451080" x="11418888" y="3449638"/>
          <p14:tracePt t="451082" x="11444288" y="3441700"/>
          <p14:tracePt t="451097" x="11520488" y="3416300"/>
          <p14:tracePt t="451100" x="11555413" y="3408363"/>
          <p14:tracePt t="451102" x="11588750" y="3398838"/>
          <p14:tracePt t="451113" x="11657013" y="3382963"/>
          <p14:tracePt t="451129" x="11715750" y="3365500"/>
          <p14:tracePt t="451146" x="11733213" y="3365500"/>
          <p14:tracePt t="451148" x="11741150" y="3355975"/>
          <p14:tracePt t="451163" x="11766550" y="3348038"/>
          <p14:tracePt t="451179" x="11826875" y="3348038"/>
          <p14:tracePt t="451195" x="11936413" y="3348038"/>
          <p14:tracePt t="451212" x="12106275" y="3348038"/>
          <p14:tracePt t="451213" x="12141200" y="3348038"/>
          <p14:tracePt t="452282" x="11818938" y="3492500"/>
          <p14:tracePt t="452296" x="11401425" y="3492500"/>
          <p14:tracePt t="452297" x="11241088" y="3509963"/>
          <p14:tracePt t="452312" x="10790238" y="3535363"/>
          <p14:tracePt t="452314" x="10637838" y="3535363"/>
          <p14:tracePt t="452329" x="9999663" y="3535363"/>
          <p14:tracePt t="452345" x="9167813" y="3568700"/>
          <p14:tracePt t="452362" x="8070850" y="3568700"/>
          <p14:tracePt t="452364" x="7807325" y="3568700"/>
          <p14:tracePt t="452380" x="6889750" y="3594100"/>
          <p14:tracePt t="452395" x="6372225" y="3619500"/>
          <p14:tracePt t="452396" x="6245225" y="3619500"/>
          <p14:tracePt t="452398" x="6134100" y="3619500"/>
          <p14:tracePt t="452411" x="5862638" y="3646488"/>
          <p14:tracePt t="452413" x="5802313" y="3654425"/>
          <p14:tracePt t="452430" x="5735638" y="3654425"/>
          <p14:tracePt t="452505" x="5726113" y="3654425"/>
          <p14:tracePt t="452518" x="5735638" y="3654425"/>
          <p14:tracePt t="452521" x="5743575" y="3654425"/>
          <p14:tracePt t="452525" x="5761038" y="3654425"/>
          <p14:tracePt t="452530" x="5776913" y="3654425"/>
          <p14:tracePt t="452534" x="5802313" y="3646488"/>
          <p14:tracePt t="452536" x="5837238" y="3636963"/>
          <p14:tracePt t="452545" x="5905500" y="3619500"/>
          <p14:tracePt t="452561" x="6142038" y="3568700"/>
          <p14:tracePt t="452564" x="6227763" y="3552825"/>
          <p14:tracePt t="452578" x="6516688" y="3492500"/>
          <p14:tracePt t="452579" x="6635750" y="3467100"/>
          <p14:tracePt t="452595" x="7018338" y="3416300"/>
          <p14:tracePt t="452596" x="7162800" y="3398838"/>
          <p14:tracePt t="452612" x="7893050" y="3348038"/>
          <p14:tracePt t="452614" x="8131175" y="3330575"/>
          <p14:tracePt t="452629" x="8861425" y="3322638"/>
          <p14:tracePt t="452631" x="9091613" y="3322638"/>
          <p14:tracePt t="452646" x="9940925" y="3322638"/>
          <p14:tracePt t="452662" x="10450513" y="3305175"/>
          <p14:tracePt t="452664" x="10594975" y="3305175"/>
          <p14:tracePt t="452667" x="10704513" y="3305175"/>
          <p14:tracePt t="452670" x="10815638" y="3305175"/>
          <p14:tracePt t="452678" x="10926763" y="3305175"/>
          <p14:tracePt t="452679" x="11028363" y="3305175"/>
          <p14:tracePt t="452695" x="11469688" y="3305175"/>
          <p14:tracePt t="452711" x="11877675" y="3305175"/>
          <p14:tracePt t="452712" x="11961813" y="3305175"/>
          <p14:tracePt t="452728" x="12149138" y="330517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4" name="TextBox 3">
            <a:extLst>
              <a:ext uri="{FF2B5EF4-FFF2-40B4-BE49-F238E27FC236}">
                <a16:creationId xmlns:a16="http://schemas.microsoft.com/office/drawing/2014/main" id="{4257B15D-0F5B-6CEE-1E92-950A09D6A8A7}"/>
              </a:ext>
            </a:extLst>
          </p:cNvPr>
          <p:cNvSpPr txBox="1"/>
          <p:nvPr/>
        </p:nvSpPr>
        <p:spPr>
          <a:xfrm>
            <a:off x="3142036" y="308826"/>
            <a:ext cx="569297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sym typeface="Aharoni"/>
              </a:rPr>
              <a:t>Making Decisions on Ethical Issues </a:t>
            </a:r>
            <a:endParaRPr lang="en-US" sz="2800" dirty="0">
              <a:latin typeface="Times New Roman" panose="02020603050405020304" pitchFamily="18" charset="0"/>
              <a:cs typeface="Times New Roman" panose="02020603050405020304" pitchFamily="18" charset="0"/>
            </a:endParaRPr>
          </a:p>
        </p:txBody>
      </p:sp>
      <p:sp>
        <p:nvSpPr>
          <p:cNvPr id="2" name="Google Shape;201;p8">
            <a:extLst>
              <a:ext uri="{FF2B5EF4-FFF2-40B4-BE49-F238E27FC236}">
                <a16:creationId xmlns:a16="http://schemas.microsoft.com/office/drawing/2014/main" id="{68A0B0ED-738B-C699-9056-8DD04F942702}"/>
              </a:ext>
            </a:extLst>
          </p:cNvPr>
          <p:cNvSpPr txBox="1"/>
          <p:nvPr/>
        </p:nvSpPr>
        <p:spPr>
          <a:xfrm>
            <a:off x="513276" y="1412598"/>
            <a:ext cx="10950497" cy="523180"/>
          </a:xfrm>
          <a:prstGeom prst="rect">
            <a:avLst/>
          </a:prstGeom>
          <a:solidFill>
            <a:schemeClr val="accent6">
              <a:lumMod val="75000"/>
            </a:schemeClr>
          </a:solid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accent4">
                    <a:lumMod val="20000"/>
                    <a:lumOff val="80000"/>
                  </a:schemeClr>
                </a:solidFill>
                <a:latin typeface="Times New Roman" panose="02020603050405020304" pitchFamily="18" charset="0"/>
                <a:ea typeface="Arial"/>
                <a:cs typeface="Times New Roman" panose="02020603050405020304" pitchFamily="18" charset="0"/>
                <a:sym typeface="Arial"/>
              </a:rPr>
              <a:t>Here are some steps if you find yourself in an ethical dilemma: </a:t>
            </a:r>
            <a:endParaRPr sz="2800" dirty="0">
              <a:solidFill>
                <a:schemeClr val="accent4">
                  <a:lumMod val="20000"/>
                  <a:lumOff val="80000"/>
                </a:schemeClr>
              </a:solidFill>
              <a:latin typeface="Times New Roman" panose="02020603050405020304" pitchFamily="18" charset="0"/>
              <a:cs typeface="Times New Roman" panose="02020603050405020304" pitchFamily="18" charset="0"/>
            </a:endParaRPr>
          </a:p>
        </p:txBody>
      </p:sp>
      <p:sp>
        <p:nvSpPr>
          <p:cNvPr id="5" name="Google Shape;202;p8">
            <a:extLst>
              <a:ext uri="{FF2B5EF4-FFF2-40B4-BE49-F238E27FC236}">
                <a16:creationId xmlns:a16="http://schemas.microsoft.com/office/drawing/2014/main" id="{D4C5A0E0-3253-3D9F-E7AD-3F978CB0DD8D}"/>
              </a:ext>
            </a:extLst>
          </p:cNvPr>
          <p:cNvSpPr txBox="1"/>
          <p:nvPr/>
        </p:nvSpPr>
        <p:spPr>
          <a:xfrm>
            <a:off x="1353149" y="2013009"/>
            <a:ext cx="9270752" cy="3939500"/>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250000"/>
              </a:lnSpc>
              <a:spcBef>
                <a:spcPts val="0"/>
              </a:spcBef>
              <a:spcAft>
                <a:spcPts val="0"/>
              </a:spcAft>
              <a:buClr>
                <a:schemeClr val="dk1"/>
              </a:buClr>
              <a:buSzPts val="3200"/>
              <a:buFont typeface="Arial" panose="020B0604020202020204" pitchFamily="34" charset="0"/>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Identify the ethical dilemma.</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chemeClr val="dk1"/>
              </a:buClr>
              <a:buSzPts val="3200"/>
              <a:buFont typeface="Arial" panose="020B0604020202020204" pitchFamily="34" charset="0"/>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Discover alternative actions.</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chemeClr val="dk1"/>
              </a:buClr>
              <a:buSzPts val="3200"/>
              <a:buFont typeface="Arial" panose="020B0604020202020204" pitchFamily="34" charset="0"/>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Decide who might be affected.</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chemeClr val="dk1"/>
              </a:buClr>
              <a:buSzPts val="3200"/>
              <a:buFont typeface="Arial" panose="020B0604020202020204" pitchFamily="34" charset="0"/>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List the probable effects of the alternatives.</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chemeClr val="dk1"/>
              </a:buClr>
              <a:buSzPts val="3200"/>
              <a:buFont typeface="Arial" panose="020B0604020202020204" pitchFamily="34" charset="0"/>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Select the best alternative.</a:t>
            </a:r>
            <a:endParaRPr sz="2000" dirty="0">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8627C2EA-D58C-C2FA-D4F8-08EDA4531152}"/>
              </a:ext>
            </a:extLst>
          </p:cNvPr>
          <p:cNvSpPr>
            <a:spLocks noGrp="1"/>
          </p:cNvSpPr>
          <p:nvPr>
            <p:ph type="sldNum" sz="quarter" idx="12"/>
          </p:nvPr>
        </p:nvSpPr>
        <p:spPr/>
        <p:txBody>
          <a:bodyPr/>
          <a:lstStyle/>
          <a:p>
            <a:fld id="{F7542ADD-394E-41F3-B704-951748884AEE}" type="slidenum">
              <a:rPr lang="en-US" smtClean="0"/>
              <a:t>12</a:t>
            </a:fld>
            <a:endParaRPr lang="en-US"/>
          </a:p>
        </p:txBody>
      </p:sp>
    </p:spTree>
    <p:custDataLst>
      <p:tags r:id="rId1"/>
    </p:custDataLst>
    <p:extLst>
      <p:ext uri="{BB962C8B-B14F-4D97-AF65-F5344CB8AC3E}">
        <p14:creationId xmlns:p14="http://schemas.microsoft.com/office/powerpoint/2010/main" val="1933579964"/>
      </p:ext>
    </p:extLst>
  </p:cSld>
  <p:clrMapOvr>
    <a:masterClrMapping/>
  </p:clrMapOvr>
  <mc:AlternateContent xmlns:mc="http://schemas.openxmlformats.org/markup-compatibility/2006" xmlns:p14="http://schemas.microsoft.com/office/powerpoint/2010/main">
    <mc:Choice Requires="p14">
      <p:transition spd="slow" p14:dur="2000" advTm="70027"/>
    </mc:Choice>
    <mc:Fallback xmlns="">
      <p:transition spd="slow" advTm="70027"/>
    </mc:Fallback>
  </mc:AlternateContent>
  <p:extLst>
    <p:ext uri="{3A86A75C-4F4B-4683-9AE1-C65F6400EC91}">
      <p14:laserTraceLst xmlns:p14="http://schemas.microsoft.com/office/powerpoint/2010/main">
        <p14:tracePtLst>
          <p14:tracePt t="17289" x="11869738" y="2830513"/>
          <p14:tracePt t="17292" x="11750675" y="2813050"/>
          <p14:tracePt t="17306" x="11393488" y="2727325"/>
          <p14:tracePt t="17309" x="11266488" y="2693988"/>
          <p14:tracePt t="17321" x="10848975" y="2633663"/>
          <p14:tracePt t="17324" x="10696575" y="2625725"/>
          <p14:tracePt t="17326" x="10544175" y="2625725"/>
          <p14:tracePt t="17341" x="10169525" y="2625725"/>
          <p14:tracePt t="17344" x="9761538" y="2625725"/>
          <p14:tracePt t="17346" x="9558338" y="2625725"/>
          <p14:tracePt t="17355" x="9142413" y="2608263"/>
          <p14:tracePt t="17357" x="8929688" y="2592388"/>
          <p14:tracePt t="17371" x="8445500" y="2592388"/>
          <p14:tracePt t="17373" x="8301038" y="2592388"/>
          <p14:tracePt t="17389" x="7781925" y="2592388"/>
          <p14:tracePt t="17404" x="7545388" y="2592388"/>
          <p14:tracePt t="17406" x="7485063" y="2592388"/>
          <p14:tracePt t="17421" x="7366000" y="2608263"/>
          <p14:tracePt t="17440" x="7358063" y="2617788"/>
          <p14:tracePt t="17455" x="7340600" y="2617788"/>
          <p14:tracePt t="17458" x="7332663" y="2617788"/>
          <p14:tracePt t="17472" x="7323138" y="2617788"/>
          <p14:tracePt t="17476" x="7307263" y="2617788"/>
          <p14:tracePt t="17488" x="7264400" y="2625725"/>
          <p14:tracePt t="17504" x="7127875" y="2633663"/>
          <p14:tracePt t="17521" x="6889750" y="2633663"/>
          <p14:tracePt t="17522" x="6813550" y="2633663"/>
          <p14:tracePt t="17537" x="6499225" y="2608263"/>
          <p14:tracePt t="17554" x="6142038" y="2566988"/>
          <p14:tracePt t="17571" x="5768975" y="2524125"/>
          <p14:tracePt t="17573" x="5667375" y="2506663"/>
          <p14:tracePt t="17590" x="5259388" y="2422525"/>
          <p14:tracePt t="17605" x="4978400" y="2344738"/>
          <p14:tracePt t="17608" x="4876800" y="2328863"/>
          <p14:tracePt t="17622" x="4468813" y="2328863"/>
          <p14:tracePt t="17624" x="4367213" y="2328863"/>
          <p14:tracePt t="17639" x="4017963" y="2328863"/>
          <p14:tracePt t="17655" x="3797300" y="2328863"/>
          <p14:tracePt t="17656" x="3756025" y="2319338"/>
          <p14:tracePt t="17671" x="3627438" y="2303463"/>
          <p14:tracePt t="17674" x="3611563" y="2286000"/>
          <p14:tracePt t="17688" x="3525838" y="2268538"/>
          <p14:tracePt t="17705" x="3338513" y="2227263"/>
          <p14:tracePt t="17708" x="3279775" y="2217738"/>
          <p14:tracePt t="17721" x="3127375" y="2174875"/>
          <p14:tracePt t="17722" x="3067050" y="2174875"/>
          <p14:tracePt t="17738" x="2922588" y="2149475"/>
          <p14:tracePt t="17756" x="2846388" y="2108200"/>
          <p14:tracePt t="17759" x="2828925" y="2108200"/>
          <p14:tracePt t="17762" x="2803525" y="2108200"/>
          <p14:tracePt t="17772" x="2752725" y="2090738"/>
          <p14:tracePt t="17788" x="2719388" y="2065338"/>
          <p14:tracePt t="17805" x="2693988" y="2047875"/>
          <p14:tracePt t="17821" x="2676525" y="2039938"/>
          <p14:tracePt t="17822" x="2668588" y="2039938"/>
          <p14:tracePt t="17838" x="2651125" y="2039938"/>
          <p14:tracePt t="18033" x="2659063" y="2039938"/>
          <p14:tracePt t="18042" x="2676525" y="2039938"/>
          <p14:tracePt t="18047" x="2701925" y="2030413"/>
          <p14:tracePt t="18071" x="2795588" y="1997075"/>
          <p14:tracePt t="18073" x="2811463" y="1989138"/>
          <p14:tracePt t="18088" x="2905125" y="1979613"/>
          <p14:tracePt t="18104" x="2990850" y="1971675"/>
          <p14:tracePt t="18121" x="3074988" y="1971675"/>
          <p14:tracePt t="18137" x="3152775" y="1971675"/>
          <p14:tracePt t="18138" x="3178175" y="1971675"/>
          <p14:tracePt t="18154" x="3254375" y="1971675"/>
          <p14:tracePt t="18171" x="3338513" y="1971675"/>
          <p14:tracePt t="18174" x="3355975" y="1971675"/>
          <p14:tracePt t="18189" x="3414713" y="1971675"/>
          <p14:tracePt t="18205" x="3508375" y="1963738"/>
          <p14:tracePt t="18222" x="3611563" y="1963738"/>
          <p14:tracePt t="18224" x="3662363" y="1963738"/>
          <p14:tracePt t="18226" x="3703638" y="1963738"/>
          <p14:tracePt t="18238" x="3822700" y="1954213"/>
          <p14:tracePt t="18239" x="3865563" y="1946275"/>
          <p14:tracePt t="18255" x="4035425" y="1928813"/>
          <p14:tracePt t="18271" x="4137025" y="1928813"/>
          <p14:tracePt t="18273" x="4171950" y="1928813"/>
          <p14:tracePt t="18288" x="4248150" y="1954213"/>
          <p14:tracePt t="18290" x="4273550" y="1954213"/>
          <p14:tracePt t="18292" x="4298950" y="1963738"/>
          <p14:tracePt t="18304" x="4332288" y="1979613"/>
          <p14:tracePt t="18321" x="4367213" y="1997075"/>
          <p14:tracePt t="18323" x="4384675" y="2005013"/>
          <p14:tracePt t="18337" x="4410075" y="2022475"/>
          <p14:tracePt t="18338" x="4418013" y="2022475"/>
          <p14:tracePt t="18354" x="4460875" y="2039938"/>
          <p14:tracePt t="18370" x="4503738" y="2047875"/>
          <p14:tracePt t="18387" x="4545013" y="2065338"/>
          <p14:tracePt t="18389" x="4554538" y="2065338"/>
          <p14:tracePt t="18404" x="4579938" y="2065338"/>
          <p14:tracePt t="18421" x="4595813" y="2065338"/>
          <p14:tracePt t="18422" x="4605338" y="2073275"/>
          <p14:tracePt t="18437" x="4621213" y="2082800"/>
          <p14:tracePt t="18440" x="4630738" y="2082800"/>
          <p14:tracePt t="18454" x="4646613" y="2082800"/>
          <p14:tracePt t="18471" x="4664075" y="2090738"/>
          <p14:tracePt t="18489" x="4689475" y="2098675"/>
          <p14:tracePt t="18491" x="4699000" y="2098675"/>
          <p14:tracePt t="18505" x="4714875" y="2098675"/>
          <p14:tracePt t="18508" x="4724400" y="2098675"/>
          <p14:tracePt t="18522" x="4732338" y="2098675"/>
          <p14:tracePt t="18547" x="4740275" y="2098675"/>
          <p14:tracePt t="18554" x="4757738" y="2090738"/>
          <p14:tracePt t="18578" x="4775200" y="2090738"/>
          <p14:tracePt t="18587" x="4783138" y="2082800"/>
          <p14:tracePt t="18604" x="4800600" y="2073275"/>
          <p14:tracePt t="18621" x="4808538" y="2065338"/>
          <p14:tracePt t="18638" x="4818063" y="2055813"/>
          <p14:tracePt t="18660" x="4826000" y="2055813"/>
          <p14:tracePt t="19202" x="4833938" y="2055813"/>
          <p14:tracePt t="19210" x="4851400" y="2055813"/>
          <p14:tracePt t="19221" x="4868863" y="2055813"/>
          <p14:tracePt t="19224" x="4876800" y="2055813"/>
          <p14:tracePt t="19237" x="4884738" y="2055813"/>
          <p14:tracePt t="19239" x="4894263" y="2055813"/>
          <p14:tracePt t="19256" x="4935538" y="2055813"/>
          <p14:tracePt t="19272" x="4978400" y="2055813"/>
          <p14:tracePt t="19286" x="5021263" y="2055813"/>
          <p14:tracePt t="19287" x="5046663" y="2055813"/>
          <p14:tracePt t="19303" x="5114925" y="2055813"/>
          <p14:tracePt t="19304" x="5140325" y="2055813"/>
          <p14:tracePt t="19321" x="5233988" y="2055813"/>
          <p14:tracePt t="19337" x="5276850" y="2055813"/>
          <p14:tracePt t="19338" x="5284788" y="2055813"/>
          <p14:tracePt t="19353" x="5310188" y="2055813"/>
          <p14:tracePt t="19354" x="5327650" y="2055813"/>
          <p14:tracePt t="19370" x="5335588" y="2055813"/>
          <p14:tracePt t="19373" x="5343525" y="2055813"/>
          <p14:tracePt t="19387" x="5353050" y="2055813"/>
          <p14:tracePt t="19390" x="5360988" y="2055813"/>
          <p14:tracePt t="19406" x="5386388" y="2055813"/>
          <p14:tracePt t="19420" x="5403850" y="2055813"/>
          <p14:tracePt t="19437" x="5411788" y="2055813"/>
          <p14:tracePt t="19440" x="5421313" y="2055813"/>
          <p14:tracePt t="19455" x="5429250" y="2055813"/>
          <p14:tracePt t="19470" x="5454650" y="2055813"/>
          <p14:tracePt t="19487" x="5497513" y="2055813"/>
          <p14:tracePt t="19489" x="5513388" y="2055813"/>
          <p14:tracePt t="19504" x="5556250" y="2073275"/>
          <p14:tracePt t="19505" x="5565775" y="2073275"/>
          <p14:tracePt t="19522" x="5649913" y="2082800"/>
          <p14:tracePt t="19537" x="5683250" y="2082800"/>
          <p14:tracePt t="19539" x="5708650" y="2082800"/>
          <p14:tracePt t="19553" x="5761038" y="2098675"/>
          <p14:tracePt t="19555" x="5776913" y="2098675"/>
          <p14:tracePt t="19570" x="5827713" y="2124075"/>
          <p14:tracePt t="19586" x="5895975" y="2124075"/>
          <p14:tracePt t="19603" x="5972175" y="2141538"/>
          <p14:tracePt t="19621" x="6065838" y="2159000"/>
          <p14:tracePt t="19637" x="6100763" y="2166938"/>
          <p14:tracePt t="19653" x="6108700" y="2166938"/>
          <p14:tracePt t="19741" x="6116638" y="2166938"/>
          <p14:tracePt t="19762" x="6134100" y="2166938"/>
          <p14:tracePt t="19770" x="6142038" y="2166938"/>
          <p14:tracePt t="19776" x="6151563" y="2166938"/>
          <p14:tracePt t="19787" x="6159500" y="2166938"/>
          <p14:tracePt t="19788" x="6167438" y="2166938"/>
          <p14:tracePt t="19803" x="6184900" y="2166938"/>
          <p14:tracePt t="19804" x="6202363" y="2166938"/>
          <p14:tracePt t="19819" x="6227763" y="2166938"/>
          <p14:tracePt t="19837" x="6253163" y="2166938"/>
          <p14:tracePt t="19854" x="6278563" y="2159000"/>
          <p14:tracePt t="19871" x="6296025" y="2159000"/>
          <p14:tracePt t="19875" x="6303963" y="2159000"/>
          <p14:tracePt t="19879" x="6311900" y="2159000"/>
          <p14:tracePt t="19887" x="6321425" y="2159000"/>
          <p14:tracePt t="19903" x="6372225" y="2159000"/>
          <p14:tracePt t="19904" x="6397625" y="2159000"/>
          <p14:tracePt t="19921" x="6456363" y="2159000"/>
          <p14:tracePt t="19937" x="6508750" y="2159000"/>
          <p14:tracePt t="19953" x="6575425" y="2159000"/>
          <p14:tracePt t="19956" x="6592888" y="2159000"/>
          <p14:tracePt t="19970" x="6610350" y="2159000"/>
          <p14:tracePt t="19971" x="6626225" y="2159000"/>
          <p14:tracePt t="19986" x="6635750" y="2159000"/>
          <p14:tracePt t="19988" x="6653213" y="2159000"/>
          <p14:tracePt t="20004" x="6678613" y="2159000"/>
          <p14:tracePt t="20005" x="6686550" y="2159000"/>
          <p14:tracePt t="20020" x="6711950" y="2149475"/>
          <p14:tracePt t="20021" x="6711950" y="2141538"/>
          <p14:tracePt t="20036" x="6745288" y="2141538"/>
          <p14:tracePt t="20053" x="6780213" y="2141538"/>
          <p14:tracePt t="20070" x="6797675" y="2141538"/>
          <p14:tracePt t="20071" x="6813550" y="2141538"/>
          <p14:tracePt t="20087" x="6831013" y="2141538"/>
          <p14:tracePt t="20106" x="6856413" y="2141538"/>
          <p14:tracePt t="20111" x="6864350" y="2133600"/>
          <p14:tracePt t="20113" x="6873875" y="2124075"/>
          <p14:tracePt t="20121" x="6889750" y="2116138"/>
          <p14:tracePt t="20136" x="6915150" y="2116138"/>
          <p14:tracePt t="20153" x="6932613" y="2116138"/>
          <p14:tracePt t="20155" x="6950075" y="2108200"/>
          <p14:tracePt t="20170" x="6958013" y="2108200"/>
          <p14:tracePt t="20187" x="6975475" y="2098675"/>
          <p14:tracePt t="20204" x="6983413" y="2098675"/>
          <p14:tracePt t="20221" x="7000875" y="2098675"/>
          <p14:tracePt t="20225" x="7026275" y="2098675"/>
          <p14:tracePt t="20228" x="7034213" y="2098675"/>
          <p14:tracePt t="20236" x="7069138" y="2098675"/>
          <p14:tracePt t="20252" x="7127875" y="2090738"/>
          <p14:tracePt t="20269" x="7196138" y="2090738"/>
          <p14:tracePt t="20286" x="7239000" y="2090738"/>
          <p14:tracePt t="20303" x="7272338" y="2090738"/>
          <p14:tracePt t="20319" x="7289800" y="2090738"/>
          <p14:tracePt t="20337" x="7323138" y="2082800"/>
          <p14:tracePt t="20353" x="7383463" y="2082800"/>
          <p14:tracePt t="20355" x="7416800" y="2082800"/>
          <p14:tracePt t="20370" x="7545388" y="2065338"/>
          <p14:tracePt t="20372" x="7570788" y="2065338"/>
          <p14:tracePt t="20388" x="7654925" y="2055813"/>
          <p14:tracePt t="20391" x="7680325" y="2047875"/>
          <p14:tracePt t="20394" x="7697788" y="2047875"/>
          <p14:tracePt t="20404" x="7740650" y="2047875"/>
          <p14:tracePt t="20409" x="7766050" y="2047875"/>
          <p14:tracePt t="20420" x="7791450" y="2047875"/>
          <p14:tracePt t="20436" x="7816850" y="2047875"/>
          <p14:tracePt t="20477" x="7824788" y="2047875"/>
          <p14:tracePt t="20489" x="7832725" y="2047875"/>
          <p14:tracePt t="20511" x="7842250" y="2047875"/>
          <p14:tracePt t="20529" x="7859713" y="2047875"/>
          <p14:tracePt t="20559" x="7867650" y="2047875"/>
          <p14:tracePt t="20562" x="7875588" y="2047875"/>
          <p14:tracePt t="20570" x="7885113" y="2047875"/>
          <p14:tracePt t="20586" x="7900988" y="2047875"/>
          <p14:tracePt t="20603" x="7926388" y="2047875"/>
          <p14:tracePt t="20619" x="7961313" y="2047875"/>
          <p14:tracePt t="20637" x="7977188" y="2055813"/>
          <p14:tracePt t="20657" x="8004175" y="2055813"/>
          <p14:tracePt t="20661" x="8012113" y="2065338"/>
          <p14:tracePt t="20669" x="8020050" y="2065338"/>
          <p14:tracePt t="20670" x="8029575" y="2065338"/>
          <p14:tracePt t="20686" x="8054975" y="2065338"/>
          <p14:tracePt t="20704" x="8080375" y="2065338"/>
          <p14:tracePt t="20706" x="8096250" y="2065338"/>
          <p14:tracePt t="20710" x="8113713" y="2065338"/>
          <p14:tracePt t="20722" x="8131175" y="2073275"/>
          <p14:tracePt t="20736" x="8156575" y="2073275"/>
          <p14:tracePt t="20753" x="8164513" y="2073275"/>
          <p14:tracePt t="20754" x="8174038" y="2073275"/>
          <p14:tracePt t="20791" x="8189913" y="2073275"/>
          <p14:tracePt t="21215" x="8207375" y="2073275"/>
          <p14:tracePt t="21224" x="8215313" y="2073275"/>
          <p14:tracePt t="21232" x="8232775" y="2073275"/>
          <p14:tracePt t="21252" x="8266113" y="2073275"/>
          <p14:tracePt t="21271" x="8301038" y="2073275"/>
          <p14:tracePt t="21275" x="8308975" y="2073275"/>
          <p14:tracePt t="21285" x="8326438" y="2073275"/>
          <p14:tracePt t="21286" x="8334375" y="2073275"/>
          <p14:tracePt t="21302" x="8359775" y="2073275"/>
          <p14:tracePt t="21319" x="8385175" y="2082800"/>
          <p14:tracePt t="21337" x="8445500" y="2098675"/>
          <p14:tracePt t="21353" x="8496300" y="2108200"/>
          <p14:tracePt t="21355" x="8513763" y="2116138"/>
          <p14:tracePt t="21369" x="8555038" y="2116138"/>
          <p14:tracePt t="21370" x="8564563" y="2116138"/>
          <p14:tracePt t="21385" x="8589963" y="2116138"/>
          <p14:tracePt t="21387" x="8605838" y="2116138"/>
          <p14:tracePt t="21402" x="8632825" y="2116138"/>
          <p14:tracePt t="21418" x="8648700" y="2116138"/>
          <p14:tracePt t="21435" x="8683625" y="2116138"/>
          <p14:tracePt t="21452" x="8724900" y="2116138"/>
          <p14:tracePt t="21469" x="8777288" y="2116138"/>
          <p14:tracePt t="21472" x="8802688" y="2116138"/>
          <p14:tracePt t="21486" x="8861425" y="2116138"/>
          <p14:tracePt t="21488" x="8878888" y="2116138"/>
          <p14:tracePt t="21490" x="8904288" y="2116138"/>
          <p14:tracePt t="21503" x="8955088" y="2116138"/>
          <p14:tracePt t="21519" x="9039225" y="2116138"/>
          <p14:tracePt t="21522" x="9056688" y="2116138"/>
          <p14:tracePt t="21535" x="9124950" y="2116138"/>
          <p14:tracePt t="21538" x="9150350" y="2116138"/>
          <p14:tracePt t="21553" x="9244013" y="2116138"/>
          <p14:tracePt t="21568" x="9302750" y="2116138"/>
          <p14:tracePt t="21569" x="9320213" y="2116138"/>
          <p14:tracePt t="21585" x="9363075" y="2116138"/>
          <p14:tracePt t="21602" x="9431338" y="2116138"/>
          <p14:tracePt t="21618" x="9456738" y="2116138"/>
          <p14:tracePt t="21619" x="9464675" y="2116138"/>
          <p14:tracePt t="21635" x="9507538" y="2116138"/>
          <p14:tracePt t="21652" x="9532938" y="2116138"/>
          <p14:tracePt t="21669" x="9550400" y="2116138"/>
          <p14:tracePt t="21688" x="9566275" y="2116138"/>
          <p14:tracePt t="21706" x="9575800" y="2116138"/>
          <p14:tracePt t="21719" x="9583738" y="2116138"/>
          <p14:tracePt t="21738" x="9601200" y="2116138"/>
          <p14:tracePt t="21752" x="9609138" y="2116138"/>
          <p14:tracePt t="21770" x="9617075" y="2116138"/>
          <p14:tracePt t="21772" x="9626600" y="2116138"/>
          <p14:tracePt t="21786" x="9634538" y="2116138"/>
          <p14:tracePt t="21815" x="9642475" y="2116138"/>
          <p14:tracePt t="21820" x="9652000" y="2116138"/>
          <p14:tracePt t="21847" x="9659938" y="2116138"/>
          <p14:tracePt t="21880" x="9667875" y="2116138"/>
          <p14:tracePt t="21919" x="9677400" y="2116138"/>
          <p14:tracePt t="21953" x="9685338" y="2116138"/>
          <p14:tracePt t="21966" x="9694863" y="2116138"/>
          <p14:tracePt t="21982" x="9702800" y="2116138"/>
          <p14:tracePt t="21993" x="9710738" y="2116138"/>
          <p14:tracePt t="22011" x="9720263" y="2116138"/>
          <p14:tracePt t="22019" x="9728200" y="2116138"/>
          <p14:tracePt t="34009" x="9710738" y="2124075"/>
          <p14:tracePt t="34021" x="9659938" y="2141538"/>
          <p14:tracePt t="34028" x="9626600" y="2141538"/>
          <p14:tracePt t="34033" x="9550400" y="2159000"/>
          <p14:tracePt t="34036" x="9507538" y="2174875"/>
          <p14:tracePt t="34044" x="9421813" y="2200275"/>
          <p14:tracePt t="34061" x="9236075" y="2243138"/>
          <p14:tracePt t="34063" x="9193213" y="2252663"/>
          <p14:tracePt t="34077" x="9074150" y="2286000"/>
          <p14:tracePt t="34079" x="9048750" y="2293938"/>
          <p14:tracePt t="34094" x="8912225" y="2319338"/>
          <p14:tracePt t="34110" x="8767763" y="2328863"/>
          <p14:tracePt t="34127" x="8615363" y="2328863"/>
          <p14:tracePt t="34145" x="8539163" y="2311400"/>
          <p14:tracePt t="34162" x="8496300" y="2303463"/>
          <p14:tracePt t="34164" x="8488363" y="2303463"/>
          <p14:tracePt t="34166" x="8478838" y="2303463"/>
          <p14:tracePt t="34180" x="8428038" y="2286000"/>
          <p14:tracePt t="34183" x="8377238" y="2278063"/>
          <p14:tracePt t="34194" x="8189913" y="2268538"/>
          <p14:tracePt t="34196" x="8105775" y="2268538"/>
          <p14:tracePt t="34211" x="7893050" y="2268538"/>
          <p14:tracePt t="34212" x="7816850" y="2268538"/>
          <p14:tracePt t="34227" x="7654925" y="2268538"/>
          <p14:tracePt t="34228" x="7612063" y="2278063"/>
          <p14:tracePt t="34244" x="7502525" y="2303463"/>
          <p14:tracePt t="34261" x="7485063" y="2303463"/>
          <p14:tracePt t="34306" x="7485063" y="2311400"/>
          <p14:tracePt t="34379" x="7493000" y="2311400"/>
          <p14:tracePt t="34387" x="7510463" y="2311400"/>
          <p14:tracePt t="34401" x="7553325" y="2319338"/>
          <p14:tracePt t="34406" x="7561263" y="2328863"/>
          <p14:tracePt t="34407" x="7578725" y="2328863"/>
          <p14:tracePt t="34412" x="7596188" y="2328863"/>
          <p14:tracePt t="34427" x="7688263" y="2328863"/>
          <p14:tracePt t="34428" x="7723188" y="2328863"/>
          <p14:tracePt t="34444" x="8004175" y="2328863"/>
          <p14:tracePt t="34460" x="8420100" y="2260600"/>
          <p14:tracePt t="34478" x="8894763" y="2141538"/>
          <p14:tracePt t="34479" x="9013825" y="2108200"/>
          <p14:tracePt t="34494" x="9439275" y="1989138"/>
          <p14:tracePt t="34511" x="9804400" y="1911350"/>
          <p14:tracePt t="34514" x="9872663" y="1895475"/>
          <p14:tracePt t="34528" x="10034588" y="1844675"/>
          <p14:tracePt t="34529" x="10067925" y="1835150"/>
          <p14:tracePt t="34545" x="10153650" y="1809750"/>
          <p14:tracePt t="34561" x="10169525" y="1809750"/>
          <p14:tracePt t="34578" x="10212388" y="1809750"/>
          <p14:tracePt t="34579" x="10220325" y="1809750"/>
          <p14:tracePt t="34595" x="10271125" y="1809750"/>
          <p14:tracePt t="34611" x="10280650" y="1809750"/>
          <p14:tracePt t="34612" x="10288588" y="1809750"/>
          <p14:tracePt t="34893" x="10288588" y="1819275"/>
          <p14:tracePt t="34902" x="10288588" y="1827213"/>
          <p14:tracePt t="34912" x="10280650" y="1827213"/>
          <p14:tracePt t="34914" x="10271125" y="1844675"/>
          <p14:tracePt t="34927" x="10263188" y="1844675"/>
          <p14:tracePt t="34929" x="10245725" y="1844675"/>
          <p14:tracePt t="34945" x="10229850" y="1860550"/>
          <p14:tracePt t="34961" x="10204450" y="1870075"/>
          <p14:tracePt t="34962" x="10186988" y="1870075"/>
          <p14:tracePt t="34977" x="10136188" y="1885950"/>
          <p14:tracePt t="34979" x="10110788" y="1885950"/>
          <p14:tracePt t="34994" x="9931400" y="1938338"/>
          <p14:tracePt t="35011" x="9685338" y="1997075"/>
          <p14:tracePt t="35014" x="9626600" y="2014538"/>
          <p14:tracePt t="35016" x="9566275" y="2022475"/>
          <p14:tracePt t="35027" x="9447213" y="2055813"/>
          <p14:tracePt t="35028" x="9388475" y="2073275"/>
          <p14:tracePt t="35043" x="9261475" y="2090738"/>
          <p14:tracePt t="35060" x="9218613" y="2090738"/>
          <p14:tracePt t="35064" x="9201150" y="2090738"/>
          <p14:tracePt t="35210" x="9226550" y="2090738"/>
          <p14:tracePt t="35220" x="9286875" y="2090738"/>
          <p14:tracePt t="35228" x="9302750" y="2082800"/>
          <p14:tracePt t="35243" x="9388475" y="2039938"/>
          <p14:tracePt t="35244" x="9405938" y="2022475"/>
          <p14:tracePt t="35260" x="9515475" y="1971675"/>
          <p14:tracePt t="35276" x="9677400" y="1911350"/>
          <p14:tracePt t="35294" x="9839325" y="1870075"/>
          <p14:tracePt t="35295" x="9872663" y="1852613"/>
          <p14:tracePt t="35311" x="9983788" y="1819275"/>
          <p14:tracePt t="35327" x="10075863" y="1793875"/>
          <p14:tracePt t="35330" x="10093325" y="1784350"/>
          <p14:tracePt t="35344" x="10136188" y="1776413"/>
          <p14:tracePt t="35360" x="10161588" y="1758950"/>
          <p14:tracePt t="35523" x="10153650" y="1758950"/>
          <p14:tracePt t="35536" x="10126663" y="1784350"/>
          <p14:tracePt t="35538" x="10118725" y="1784350"/>
          <p14:tracePt t="35546" x="10093325" y="1819275"/>
          <p14:tracePt t="35561" x="10042525" y="1870075"/>
          <p14:tracePt t="35576" x="9999663" y="1895475"/>
          <p14:tracePt t="35577" x="9983788" y="1911350"/>
          <p14:tracePt t="35593" x="9923463" y="1979613"/>
          <p14:tracePt t="35594" x="9906000" y="1997075"/>
          <p14:tracePt t="35609" x="9829800" y="2073275"/>
          <p14:tracePt t="35626" x="9761538" y="2141538"/>
          <p14:tracePt t="35643" x="9694863" y="2217738"/>
          <p14:tracePt t="35644" x="9677400" y="2235200"/>
          <p14:tracePt t="35660" x="9609138" y="2303463"/>
          <p14:tracePt t="35676" x="9550400" y="2362200"/>
          <p14:tracePt t="35694" x="9515475" y="2397125"/>
          <p14:tracePt t="35695" x="9498013" y="2413000"/>
          <p14:tracePt t="35711" x="9439275" y="2463800"/>
          <p14:tracePt t="35727" x="9396413" y="2498725"/>
          <p14:tracePt t="35745" x="9388475" y="2524125"/>
          <p14:tracePt t="35761" x="9380538" y="2524125"/>
          <p14:tracePt t="35778" x="9371013" y="2532063"/>
          <p14:tracePt t="35796" x="9371013" y="2549525"/>
          <p14:tracePt t="35835" x="9353550" y="2557463"/>
          <p14:tracePt t="35875" x="9345613" y="2566988"/>
          <p14:tracePt t="37249" x="9328150" y="2582863"/>
          <p14:tracePt t="37258" x="9302750" y="2617788"/>
          <p14:tracePt t="37262" x="9286875" y="2625725"/>
          <p14:tracePt t="37267" x="9277350" y="2633663"/>
          <p14:tracePt t="37273" x="9269413" y="2651125"/>
          <p14:tracePt t="37277" x="9261475" y="2651125"/>
          <p14:tracePt t="37292" x="9236075" y="2676525"/>
          <p14:tracePt t="37293" x="9226550" y="2686050"/>
          <p14:tracePt t="37309" x="9201150" y="2711450"/>
          <p14:tracePt t="37310" x="9193213" y="2719388"/>
          <p14:tracePt t="37325" x="9124950" y="2778125"/>
          <p14:tracePt t="37327" x="9099550" y="2805113"/>
          <p14:tracePt t="37343" x="9031288" y="2871788"/>
          <p14:tracePt t="37344" x="9023350" y="2889250"/>
          <p14:tracePt t="37359" x="8955088" y="2922588"/>
          <p14:tracePt t="37361" x="8947150" y="2932113"/>
          <p14:tracePt t="37376" x="8894763" y="2965450"/>
          <p14:tracePt t="37393" x="8836025" y="2990850"/>
          <p14:tracePt t="37396" x="8818563" y="3000375"/>
          <p14:tracePt t="37399" x="8810625" y="3000375"/>
          <p14:tracePt t="37409" x="8785225" y="3008313"/>
          <p14:tracePt t="37425" x="8767763" y="3016250"/>
          <p14:tracePt t="37442" x="8759825" y="3025775"/>
          <p14:tracePt t="37473" x="8742363" y="3025775"/>
          <p14:tracePt t="37482" x="8734425" y="3025775"/>
          <p14:tracePt t="37493" x="8709025" y="3041650"/>
          <p14:tracePt t="37494" x="8691563" y="3051175"/>
          <p14:tracePt t="37509" x="8605838" y="3067050"/>
          <p14:tracePt t="37511" x="8589963" y="3076575"/>
          <p14:tracePt t="37525" x="8445500" y="3109913"/>
          <p14:tracePt t="37526" x="8410575" y="3119438"/>
          <p14:tracePt t="37543" x="8266113" y="3144838"/>
          <p14:tracePt t="37559" x="8113713" y="3170238"/>
          <p14:tracePt t="37559" x="8054975" y="3178175"/>
          <p14:tracePt t="37575" x="7791450" y="3228975"/>
          <p14:tracePt t="37576" x="7705725" y="3246438"/>
          <p14:tracePt t="37592" x="7289800" y="3322638"/>
          <p14:tracePt t="37609" x="6873875" y="3408363"/>
          <p14:tracePt t="37612" x="6770688" y="3433763"/>
          <p14:tracePt t="37626" x="6380163" y="3484563"/>
          <p14:tracePt t="37642" x="6057900" y="3527425"/>
          <p14:tracePt t="37659" x="5827713" y="3535363"/>
          <p14:tracePt t="37662" x="5786438" y="3535363"/>
          <p14:tracePt t="37676" x="5641975" y="3535363"/>
          <p14:tracePt t="37677" x="5581650" y="3535363"/>
          <p14:tracePt t="37693" x="5472113" y="3535363"/>
          <p14:tracePt t="37694" x="5454650" y="3535363"/>
          <p14:tracePt t="37709" x="5403850" y="3535363"/>
          <p14:tracePt t="37710" x="5386388" y="3535363"/>
          <p14:tracePt t="37725" x="5327650" y="3568700"/>
          <p14:tracePt t="37727" x="5310188" y="3578225"/>
          <p14:tracePt t="37743" x="5233988" y="3594100"/>
          <p14:tracePt t="37760" x="5140325" y="3611563"/>
          <p14:tracePt t="37776" x="5054600" y="3629025"/>
          <p14:tracePt t="37778" x="5029200" y="3629025"/>
          <p14:tracePt t="37781" x="5013325" y="3629025"/>
          <p14:tracePt t="37792" x="4945063" y="3646488"/>
          <p14:tracePt t="37808" x="4868863" y="3646488"/>
          <p14:tracePt t="37825" x="4808538" y="3636963"/>
          <p14:tracePt t="37827" x="4791075" y="3636963"/>
          <p14:tracePt t="37829" x="4765675" y="3629025"/>
          <p14:tracePt t="37842" x="4673600" y="3611563"/>
          <p14:tracePt t="37858" x="4460875" y="3603625"/>
          <p14:tracePt t="37875" x="4171950" y="3603625"/>
          <p14:tracePt t="37877" x="4086225" y="3586163"/>
          <p14:tracePt t="37893" x="3822700" y="3578225"/>
          <p14:tracePt t="37909" x="3756025" y="3560763"/>
          <p14:tracePt t="37910" x="3729038" y="3560763"/>
          <p14:tracePt t="37925" x="3687763" y="3552825"/>
          <p14:tracePt t="37944" x="3602038" y="3527425"/>
          <p14:tracePt t="37959" x="3568700" y="3509963"/>
          <p14:tracePt t="37961" x="3551238" y="3502025"/>
          <p14:tracePt t="37977" x="3517900" y="3492500"/>
          <p14:tracePt t="37980" x="3492500" y="3484563"/>
          <p14:tracePt t="37983" x="3482975" y="3484563"/>
          <p14:tracePt t="37992" x="3467100" y="3467100"/>
          <p14:tracePt t="38008" x="3398838" y="3459163"/>
          <p14:tracePt t="38025" x="3373438" y="3449638"/>
          <p14:tracePt t="38042" x="3355975" y="3441700"/>
          <p14:tracePt t="38069" x="3338513" y="3433763"/>
          <p14:tracePt t="38076" x="3330575" y="3424238"/>
          <p14:tracePt t="38092" x="3313113" y="3424238"/>
          <p14:tracePt t="38109" x="3305175" y="3408363"/>
          <p14:tracePt t="38111" x="3287713" y="3408363"/>
          <p14:tracePt t="38125" x="3254375" y="3408363"/>
          <p14:tracePt t="38127" x="3236913" y="3408363"/>
          <p14:tracePt t="38142" x="3084513" y="3390900"/>
          <p14:tracePt t="38143" x="3024188" y="3390900"/>
          <p14:tracePt t="38158" x="2854325" y="3348038"/>
          <p14:tracePt t="38159" x="2811463" y="3340100"/>
          <p14:tracePt t="38175" x="2727325" y="3289300"/>
          <p14:tracePt t="38176" x="2701925" y="3263900"/>
          <p14:tracePt t="38192" x="2633663" y="3238500"/>
          <p14:tracePt t="38208" x="2600325" y="3228975"/>
          <p14:tracePt t="38225" x="2574925" y="3203575"/>
          <p14:tracePt t="38227" x="2565400" y="3203575"/>
          <p14:tracePt t="38246" x="2557463" y="3195638"/>
          <p14:tracePt t="38270" x="2549525" y="3195638"/>
          <p14:tracePt t="38282" x="2549525" y="3186113"/>
          <p14:tracePt t="38292" x="2549525" y="3178175"/>
          <p14:tracePt t="38308" x="2549525" y="3160713"/>
          <p14:tracePt t="38310" x="2549525" y="3144838"/>
          <p14:tracePt t="38325" x="2549525" y="3119438"/>
          <p14:tracePt t="38344" x="2549525" y="3076575"/>
          <p14:tracePt t="38359" x="2549525" y="3067050"/>
          <p14:tracePt t="38376" x="2549525" y="3059113"/>
          <p14:tracePt t="38443" x="2549525" y="3051175"/>
          <p14:tracePt t="38494" x="2557463" y="3041650"/>
          <p14:tracePt t="38502" x="2565400" y="3033713"/>
          <p14:tracePt t="38509" x="2574925" y="3025775"/>
          <p14:tracePt t="38510" x="2582863" y="3025775"/>
          <p14:tracePt t="38525" x="2625725" y="3008313"/>
          <p14:tracePt t="38525" x="2633663" y="3008313"/>
          <p14:tracePt t="38541" x="2676525" y="2990850"/>
          <p14:tracePt t="38543" x="2684463" y="2990850"/>
          <p14:tracePt t="38559" x="2701925" y="2990850"/>
          <p14:tracePt t="38575" x="2709863" y="2990850"/>
          <p14:tracePt t="38591" x="2735263" y="2982913"/>
          <p14:tracePt t="38592" x="2744788" y="2982913"/>
          <p14:tracePt t="38608" x="2811463" y="2982913"/>
          <p14:tracePt t="38625" x="2922588" y="2990850"/>
          <p14:tracePt t="38628" x="2965450" y="2990850"/>
          <p14:tracePt t="38642" x="3152775" y="3033713"/>
          <p14:tracePt t="38659" x="3363913" y="3094038"/>
          <p14:tracePt t="38662" x="3424238" y="3101975"/>
          <p14:tracePt t="38665" x="3467100" y="3101975"/>
          <p14:tracePt t="38674" x="3533775" y="3119438"/>
          <p14:tracePt t="38691" x="3636963" y="3127375"/>
          <p14:tracePt t="38693" x="3662363" y="3127375"/>
          <p14:tracePt t="38708" x="3713163" y="3144838"/>
          <p14:tracePt t="38724" x="3729038" y="3144838"/>
          <p14:tracePt t="38741" x="3746500" y="3144838"/>
          <p14:tracePt t="38743" x="3756025" y="3144838"/>
          <p14:tracePt t="38759" x="3789363" y="3144838"/>
          <p14:tracePt t="38775" x="3814763" y="3144838"/>
          <p14:tracePt t="38776" x="3822700" y="3144838"/>
          <p14:tracePt t="38792" x="3857625" y="3127375"/>
          <p14:tracePt t="38809" x="3900488" y="3119438"/>
          <p14:tracePt t="38811" x="3916363" y="3109913"/>
          <p14:tracePt t="38825" x="3925888" y="3109913"/>
          <p14:tracePt t="38828" x="3933825" y="3109913"/>
          <p14:tracePt t="38842" x="3967163" y="3094038"/>
          <p14:tracePt t="38844" x="3976688" y="3094038"/>
          <p14:tracePt t="38846" x="3984625" y="3094038"/>
          <p14:tracePt t="38858" x="4027488" y="3094038"/>
          <p14:tracePt t="38875" x="4111625" y="3094038"/>
          <p14:tracePt t="38877" x="4129088" y="3094038"/>
          <p14:tracePt t="38892" x="4187825" y="3084513"/>
          <p14:tracePt t="38893" x="4214813" y="3076575"/>
          <p14:tracePt t="38898" x="4240213" y="3076575"/>
          <p14:tracePt t="38908" x="4306888" y="3076575"/>
          <p14:tracePt t="38924" x="4375150" y="3067050"/>
          <p14:tracePt t="38925" x="4384675" y="3067050"/>
          <p14:tracePt t="38941" x="4418013" y="3059113"/>
          <p14:tracePt t="38959" x="4443413" y="3051175"/>
          <p14:tracePt t="39009" x="4460875" y="3041650"/>
          <p14:tracePt t="39026" x="4468813" y="3033713"/>
          <p14:tracePt t="39040" x="4476750" y="3033713"/>
          <p14:tracePt t="39049" x="4486275" y="3033713"/>
          <p14:tracePt t="39058" x="4503738" y="3033713"/>
          <p14:tracePt t="39075" x="4511675" y="3033713"/>
          <p14:tracePt t="39078" x="4519613" y="3033713"/>
          <p14:tracePt t="39092" x="4537075" y="3033713"/>
          <p14:tracePt t="39121" x="4554538" y="3033713"/>
          <p14:tracePt t="39193" x="4562475" y="3025775"/>
          <p14:tracePt t="39204" x="4570413" y="3025775"/>
          <p14:tracePt t="39267" x="4579938" y="3016250"/>
          <p14:tracePt t="39303" x="4587875" y="3016250"/>
          <p14:tracePt t="44731" x="4587875" y="3025775"/>
          <p14:tracePt t="44741" x="4570413" y="3041650"/>
          <p14:tracePt t="44746" x="4537075" y="3094038"/>
          <p14:tracePt t="44772" x="4486275" y="3178175"/>
          <p14:tracePt t="44773" x="4476750" y="3186113"/>
          <p14:tracePt t="44789" x="4460875" y="3254375"/>
          <p14:tracePt t="44805" x="4443413" y="3314700"/>
          <p14:tracePt t="44821" x="4425950" y="3348038"/>
          <p14:tracePt t="44822" x="4425950" y="3365500"/>
          <p14:tracePt t="44838" x="4418013" y="3382963"/>
          <p14:tracePt t="44855" x="4418013" y="3398838"/>
          <p14:tracePt t="44879" x="4418013" y="3408363"/>
          <p14:tracePt t="44893" x="4410075" y="3408363"/>
          <p14:tracePt t="44929" x="4410075" y="3416300"/>
          <p14:tracePt t="44939" x="4410075" y="3424238"/>
          <p14:tracePt t="44945" x="4410075" y="3433763"/>
          <p14:tracePt t="44989" x="4410075" y="3441700"/>
          <p14:tracePt t="45001" x="4410075" y="3449638"/>
          <p14:tracePt t="45027" x="4410075" y="3467100"/>
          <p14:tracePt t="45032" x="4410075" y="3475038"/>
          <p14:tracePt t="45038" x="4400550" y="3484563"/>
          <p14:tracePt t="45039" x="4400550" y="3492500"/>
          <p14:tracePt t="45055" x="4400550" y="3502025"/>
          <p14:tracePt t="45057" x="4400550" y="3509963"/>
          <p14:tracePt t="45071" x="4392613" y="3527425"/>
          <p14:tracePt t="45088" x="4392613" y="3543300"/>
          <p14:tracePt t="45090" x="4392613" y="3552825"/>
          <p14:tracePt t="45106" x="4384675" y="3560763"/>
          <p14:tracePt t="45121" x="4384675" y="3568700"/>
          <p14:tracePt t="45139" x="4384675" y="3578225"/>
          <p14:tracePt t="45155" x="4375150" y="3578225"/>
          <p14:tracePt t="45171" x="4367213" y="3603625"/>
          <p14:tracePt t="45188" x="4367213" y="3611563"/>
          <p14:tracePt t="45205" x="4367213" y="3619500"/>
          <p14:tracePt t="46243" x="4392613" y="3629025"/>
          <p14:tracePt t="46254" x="4545013" y="3629025"/>
          <p14:tracePt t="46259" x="4646613" y="3629025"/>
          <p14:tracePt t="46288" x="4851400" y="3629025"/>
          <p14:tracePt t="46290" x="4876800" y="3629025"/>
          <p14:tracePt t="46292" x="4894263" y="3629025"/>
          <p14:tracePt t="46305" x="4927600" y="3629025"/>
          <p14:tracePt t="46306" x="4945063" y="3629025"/>
          <p14:tracePt t="46321" x="4962525" y="3629025"/>
          <p14:tracePt t="46338" x="4970463" y="3629025"/>
          <p14:tracePt t="46355" x="4987925" y="3619500"/>
          <p14:tracePt t="46373" x="5003800" y="3603625"/>
          <p14:tracePt t="46376" x="5013325" y="3586163"/>
          <p14:tracePt t="46388" x="5038725" y="3543300"/>
          <p14:tracePt t="46390" x="5046663" y="3527425"/>
          <p14:tracePt t="46403" x="5089525" y="3484563"/>
          <p14:tracePt t="46420" x="5132388" y="3408363"/>
          <p14:tracePt t="46436" x="5157788" y="3365500"/>
          <p14:tracePt t="46453" x="5157788" y="3348038"/>
          <p14:tracePt t="46455" x="5157788" y="3340100"/>
          <p14:tracePt t="46471" x="5157788" y="3322638"/>
          <p14:tracePt t="46487" x="5157788" y="3297238"/>
          <p14:tracePt t="46504" x="5132388" y="3254375"/>
          <p14:tracePt t="46522" x="5106988" y="3221038"/>
          <p14:tracePt t="46538" x="5072063" y="3186113"/>
          <p14:tracePt t="46539" x="5072063" y="3178175"/>
          <p14:tracePt t="46553" x="5046663" y="3144838"/>
          <p14:tracePt t="46555" x="5038725" y="3135313"/>
          <p14:tracePt t="46570" x="4987925" y="3119438"/>
          <p14:tracePt t="46586" x="4945063" y="3076575"/>
          <p14:tracePt t="46603" x="4894263" y="3059113"/>
          <p14:tracePt t="46605" x="4876800" y="3051175"/>
          <p14:tracePt t="46619" x="4808538" y="3041650"/>
          <p14:tracePt t="46636" x="4681538" y="3025775"/>
          <p14:tracePt t="46653" x="4529138" y="3025775"/>
          <p14:tracePt t="46655" x="4494213" y="3025775"/>
          <p14:tracePt t="46670" x="4400550" y="3025775"/>
          <p14:tracePt t="46670" x="4375150" y="3025775"/>
          <p14:tracePt t="46687" x="4306888" y="3025775"/>
          <p14:tracePt t="46688" x="4298950" y="3025775"/>
          <p14:tracePt t="46704" x="4273550" y="3025775"/>
          <p14:tracePt t="46705" x="4256088" y="3025775"/>
          <p14:tracePt t="46720" x="4222750" y="3025775"/>
          <p14:tracePt t="46737" x="4205288" y="3051175"/>
          <p14:tracePt t="46739" x="4197350" y="3051175"/>
          <p14:tracePt t="46754" x="4146550" y="3094038"/>
          <p14:tracePt t="46755" x="4129088" y="3109913"/>
          <p14:tracePt t="46769" x="4060825" y="3195638"/>
          <p14:tracePt t="46786" x="4002088" y="3289300"/>
          <p14:tracePt t="46803" x="3976688" y="3382963"/>
          <p14:tracePt t="46805" x="3976688" y="3408363"/>
          <p14:tracePt t="46820" x="3976688" y="3492500"/>
          <p14:tracePt t="46836" x="3976688" y="3543300"/>
          <p14:tracePt t="46853" x="3976688" y="3578225"/>
          <p14:tracePt t="46871" x="4010025" y="3629025"/>
          <p14:tracePt t="46886" x="4086225" y="3687763"/>
          <p14:tracePt t="46903" x="4205288" y="3738563"/>
          <p14:tracePt t="46904" x="4240213" y="3748088"/>
          <p14:tracePt t="46919" x="4451350" y="3790950"/>
          <p14:tracePt t="46920" x="4494213" y="3806825"/>
          <p14:tracePt t="46937" x="4605338" y="3806825"/>
          <p14:tracePt t="46938" x="4630738" y="3806825"/>
          <p14:tracePt t="46953" x="4706938" y="3806825"/>
          <p14:tracePt t="46955" x="4732338" y="3806825"/>
          <p14:tracePt t="46970" x="4818063" y="3806825"/>
          <p14:tracePt t="46986" x="4902200" y="3806825"/>
          <p14:tracePt t="46990" x="4927600" y="3806825"/>
          <p14:tracePt t="47003" x="4978400" y="3790950"/>
          <p14:tracePt t="47006" x="5003800" y="3790950"/>
          <p14:tracePt t="47019" x="5072063" y="3763963"/>
          <p14:tracePt t="47036" x="5114925" y="3738563"/>
          <p14:tracePt t="47053" x="5132388" y="3722688"/>
          <p14:tracePt t="47055" x="5140325" y="3713163"/>
          <p14:tracePt t="47069" x="5140325" y="3697288"/>
          <p14:tracePt t="47087" x="5165725" y="3654425"/>
          <p14:tracePt t="47103" x="5173663" y="3611563"/>
          <p14:tracePt t="47105" x="5173663" y="3586163"/>
          <p14:tracePt t="47122" x="5173663" y="3509963"/>
          <p14:tracePt t="47137" x="5157788" y="3467100"/>
          <p14:tracePt t="47138" x="5140325" y="3441700"/>
          <p14:tracePt t="47153" x="5122863" y="3416300"/>
          <p14:tracePt t="47155" x="5106988" y="3408363"/>
          <p14:tracePt t="47170" x="5089525" y="3373438"/>
          <p14:tracePt t="47172" x="5080000" y="3348038"/>
          <p14:tracePt t="47174" x="5072063" y="3348038"/>
          <p14:tracePt t="47187" x="5038725" y="3314700"/>
          <p14:tracePt t="47190" x="5029200" y="3314700"/>
          <p14:tracePt t="47203" x="5003800" y="3289300"/>
          <p14:tracePt t="47205" x="4987925" y="3289300"/>
          <p14:tracePt t="47219" x="4945063" y="3246438"/>
          <p14:tracePt t="47221" x="4919663" y="3228975"/>
          <p14:tracePt t="47223" x="4910138" y="3228975"/>
          <p14:tracePt t="47236" x="4876800" y="3203575"/>
          <p14:tracePt t="47252" x="4800600" y="3186113"/>
          <p14:tracePt t="47269" x="4699000" y="3186113"/>
          <p14:tracePt t="47272" x="4673600" y="3186113"/>
          <p14:tracePt t="47287" x="4562475" y="3186113"/>
          <p14:tracePt t="47304" x="4486275" y="3186113"/>
          <p14:tracePt t="47305" x="4460875" y="3186113"/>
          <p14:tracePt t="47320" x="4400550" y="3195638"/>
          <p14:tracePt t="47321" x="4384675" y="3195638"/>
          <p14:tracePt t="47338" x="4359275" y="3221038"/>
          <p14:tracePt t="47372" x="4349750" y="3221038"/>
          <p14:tracePt t="47595" x="4341813" y="3238500"/>
          <p14:tracePt t="49885" x="4341813" y="3246438"/>
          <p14:tracePt t="49891" x="4341813" y="3271838"/>
          <p14:tracePt t="49902" x="4349750" y="3305175"/>
          <p14:tracePt t="49919" x="4367213" y="3340100"/>
          <p14:tracePt t="49935" x="4384675" y="3365500"/>
          <p14:tracePt t="49938" x="4400550" y="3382963"/>
          <p14:tracePt t="49952" x="4435475" y="3416300"/>
          <p14:tracePt t="49970" x="4511675" y="3475038"/>
          <p14:tracePt t="49985" x="4562475" y="3509963"/>
          <p14:tracePt t="49986" x="4579938" y="3517900"/>
          <p14:tracePt t="50001" x="4613275" y="3535363"/>
          <p14:tracePt t="50003" x="4613275" y="3543300"/>
          <p14:tracePt t="50018" x="4646613" y="3543300"/>
          <p14:tracePt t="50035" x="4656138" y="3543300"/>
          <p14:tracePt t="50053" x="4664075" y="3543300"/>
          <p14:tracePt t="50055" x="4673600" y="3543300"/>
          <p14:tracePt t="50071" x="4689475" y="3543300"/>
          <p14:tracePt t="50074" x="4714875" y="3543300"/>
          <p14:tracePt t="50086" x="4765675" y="3543300"/>
          <p14:tracePt t="50088" x="4775200" y="3543300"/>
          <p14:tracePt t="50091" x="4800600" y="3535363"/>
          <p14:tracePt t="50101" x="4826000" y="3527425"/>
          <p14:tracePt t="50104" x="4843463" y="3527425"/>
          <p14:tracePt t="50107" x="4859338" y="3527425"/>
          <p14:tracePt t="50119" x="4884738" y="3509963"/>
          <p14:tracePt t="50134" x="4902200" y="3502025"/>
          <p14:tracePt t="50151" x="4919663" y="3492500"/>
          <p14:tracePt t="50168" x="4919663" y="3484563"/>
          <p14:tracePt t="50197" x="4927600" y="3475038"/>
          <p14:tracePt t="50214" x="4927600" y="3459163"/>
          <p14:tracePt t="50223" x="4935538" y="3459163"/>
          <p14:tracePt t="50234" x="4935538" y="3433763"/>
          <p14:tracePt t="50238" x="4935538" y="3424238"/>
          <p14:tracePt t="50251" x="4935538" y="3408363"/>
          <p14:tracePt t="50252" x="4935538" y="3390900"/>
          <p14:tracePt t="50268" x="4935538" y="3348038"/>
          <p14:tracePt t="50284" x="4919663" y="3314700"/>
          <p14:tracePt t="50302" x="4894263" y="3289300"/>
          <p14:tracePt t="50304" x="4894263" y="3271838"/>
          <p14:tracePt t="50320" x="4859338" y="3228975"/>
          <p14:tracePt t="50335" x="4843463" y="3195638"/>
          <p14:tracePt t="50336" x="4833938" y="3195638"/>
          <p14:tracePt t="50350" x="4808538" y="3178175"/>
          <p14:tracePt t="50367" x="4775200" y="3152775"/>
          <p14:tracePt t="50368" x="4765675" y="3144838"/>
          <p14:tracePt t="50385" x="4732338" y="3119438"/>
          <p14:tracePt t="50401" x="4724400" y="3109913"/>
          <p14:tracePt t="50402" x="4714875" y="3101975"/>
          <p14:tracePt t="50417" x="4689475" y="3094038"/>
          <p14:tracePt t="50418" x="4681538" y="3084513"/>
          <p14:tracePt t="50434" x="4664075" y="3084513"/>
          <p14:tracePt t="50451" x="4630738" y="3084513"/>
          <p14:tracePt t="50468" x="4605338" y="3084513"/>
          <p14:tracePt t="50484" x="4562475" y="3084513"/>
          <p14:tracePt t="50502" x="4511675" y="3084513"/>
          <p14:tracePt t="50504" x="4503738" y="3084513"/>
          <p14:tracePt t="50519" x="4460875" y="3094038"/>
          <p14:tracePt t="50535" x="4418013" y="3109913"/>
          <p14:tracePt t="50551" x="4384675" y="3135313"/>
          <p14:tracePt t="50567" x="4341813" y="3160713"/>
          <p14:tracePt t="50569" x="4332288" y="3170238"/>
          <p14:tracePt t="50585" x="4298950" y="3203575"/>
          <p14:tracePt t="50601" x="4265613" y="3221038"/>
          <p14:tracePt t="50602" x="4248150" y="3228975"/>
          <p14:tracePt t="50618" x="4230688" y="3238500"/>
          <p14:tracePt t="50619" x="4214813" y="3254375"/>
          <p14:tracePt t="50634" x="4197350" y="3279775"/>
          <p14:tracePt t="50652" x="4179888" y="3314700"/>
          <p14:tracePt t="50654" x="4171950" y="3322638"/>
          <p14:tracePt t="50656" x="4171950" y="3330575"/>
          <p14:tracePt t="50668" x="4162425" y="3340100"/>
          <p14:tracePt t="50670" x="4162425" y="3348038"/>
          <p14:tracePt t="50684" x="4146550" y="3398838"/>
          <p14:tracePt t="50701" x="4146550" y="3459163"/>
          <p14:tracePt t="50718" x="4146550" y="3492500"/>
          <p14:tracePt t="50719" x="4146550" y="3509963"/>
          <p14:tracePt t="50735" x="4162425" y="3535363"/>
          <p14:tracePt t="50736" x="4171950" y="3543300"/>
          <p14:tracePt t="50751" x="4205288" y="3594100"/>
          <p14:tracePt t="50753" x="4214813" y="3611563"/>
          <p14:tracePt t="50768" x="4256088" y="3629025"/>
          <p14:tracePt t="50768" x="4273550" y="3636963"/>
          <p14:tracePt t="50785" x="4359275" y="3671888"/>
          <p14:tracePt t="50801" x="4418013" y="3679825"/>
          <p14:tracePt t="50803" x="4443413" y="3687763"/>
          <p14:tracePt t="50806" x="4460875" y="3697288"/>
          <p14:tracePt t="50818" x="4511675" y="3697288"/>
          <p14:tracePt t="50820" x="4519613" y="3705225"/>
          <p14:tracePt t="50822" x="4545013" y="3705225"/>
          <p14:tracePt t="50834" x="4613275" y="3705225"/>
          <p14:tracePt t="50837" x="4638675" y="3705225"/>
          <p14:tracePt t="50851" x="4724400" y="3705225"/>
          <p14:tracePt t="50852" x="4757738" y="3705225"/>
          <p14:tracePt t="50867" x="4843463" y="3705225"/>
          <p14:tracePt t="50868" x="4876800" y="3705225"/>
          <p14:tracePt t="50884" x="4978400" y="3705225"/>
          <p14:tracePt t="50900" x="5046663" y="3679825"/>
          <p14:tracePt t="50917" x="5089525" y="3654425"/>
          <p14:tracePt t="50920" x="5097463" y="3654425"/>
          <p14:tracePt t="50935" x="5122863" y="3636963"/>
          <p14:tracePt t="50951" x="5132388" y="3629025"/>
          <p14:tracePt t="50954" x="5140325" y="3611563"/>
          <p14:tracePt t="50967" x="5157788" y="3586163"/>
          <p14:tracePt t="50970" x="5157788" y="3568700"/>
          <p14:tracePt t="50985" x="5183188" y="3543300"/>
          <p14:tracePt t="51001" x="5183188" y="3527425"/>
          <p14:tracePt t="51001" x="5191125" y="3527425"/>
          <p14:tracePt t="51018" x="5208588" y="3492500"/>
          <p14:tracePt t="51034" x="5208588" y="3459163"/>
          <p14:tracePt t="51040" x="5208588" y="3441700"/>
          <p14:tracePt t="51050" x="5208588" y="3433763"/>
          <p14:tracePt t="51067" x="5208588" y="3408363"/>
          <p14:tracePt t="51068" x="5208588" y="3398838"/>
          <p14:tracePt t="51083" x="5183188" y="3373438"/>
          <p14:tracePt t="51100" x="5165725" y="3348038"/>
          <p14:tracePt t="51117" x="5148263" y="3314700"/>
          <p14:tracePt t="51119" x="5140325" y="3314700"/>
          <p14:tracePt t="51134" x="5106988" y="3289300"/>
          <p14:tracePt t="51150" x="5072063" y="3263900"/>
          <p14:tracePt t="51151" x="5064125" y="3246438"/>
          <p14:tracePt t="51167" x="5003800" y="3221038"/>
          <p14:tracePt t="51169" x="5003800" y="3211513"/>
          <p14:tracePt t="51185" x="4945063" y="3186113"/>
          <p14:tracePt t="51200" x="4919663" y="3170238"/>
          <p14:tracePt t="51202" x="4894263" y="3160713"/>
          <p14:tracePt t="51217" x="4843463" y="3144838"/>
          <p14:tracePt t="51218" x="4826000" y="3144838"/>
          <p14:tracePt t="51234" x="4775200" y="3127375"/>
          <p14:tracePt t="51251" x="4699000" y="3119438"/>
          <p14:tracePt t="51268" x="4605338" y="3119438"/>
          <p14:tracePt t="51269" x="4579938" y="3119438"/>
          <p14:tracePt t="51286" x="4486275" y="3119438"/>
          <p14:tracePt t="51289" x="4468813" y="3119438"/>
          <p14:tracePt t="51301" x="4392613" y="3127375"/>
          <p14:tracePt t="51304" x="4375150" y="3135313"/>
          <p14:tracePt t="51317" x="4332288" y="3144838"/>
          <p14:tracePt t="51320" x="4316413" y="3152775"/>
          <p14:tracePt t="51334" x="4291013" y="3152775"/>
          <p14:tracePt t="51334" x="4273550" y="3160713"/>
          <p14:tracePt t="51350" x="4240213" y="3170238"/>
          <p14:tracePt t="51352" x="4222750" y="3178175"/>
          <p14:tracePt t="51367" x="4205288" y="3186113"/>
          <p14:tracePt t="51369" x="4197350" y="3195638"/>
          <p14:tracePt t="51384" x="4187825" y="3203575"/>
          <p14:tracePt t="51385" x="4179888" y="3211513"/>
          <p14:tracePt t="51401" x="4179888" y="3221038"/>
          <p14:tracePt t="51418" x="4154488" y="3238500"/>
          <p14:tracePt t="51419" x="4154488" y="3246438"/>
          <p14:tracePt t="51434" x="4137025" y="3263900"/>
          <p14:tracePt t="51438" x="4129088" y="3279775"/>
          <p14:tracePt t="51450" x="4111625" y="3305175"/>
          <p14:tracePt t="51453" x="4095750" y="3322638"/>
          <p14:tracePt t="51467" x="4086225" y="3355975"/>
          <p14:tracePt t="51468" x="4078288" y="3365500"/>
          <p14:tracePt t="51484" x="4070350" y="3390900"/>
          <p14:tracePt t="51500" x="4052888" y="3459163"/>
          <p14:tracePt t="51517" x="4052888" y="3527425"/>
          <p14:tracePt t="51520" x="4052888" y="3543300"/>
          <p14:tracePt t="51535" x="4052888" y="3611563"/>
          <p14:tracePt t="51551" x="4078288" y="3679825"/>
          <p14:tracePt t="51567" x="4121150" y="3722688"/>
          <p14:tracePt t="51570" x="4129088" y="3738563"/>
          <p14:tracePt t="51585" x="4171950" y="3773488"/>
          <p14:tracePt t="51601" x="4205288" y="3790950"/>
          <p14:tracePt t="51602" x="4214813" y="3798888"/>
          <p14:tracePt t="51618" x="4265613" y="3816350"/>
          <p14:tracePt t="51619" x="4291013" y="3824288"/>
          <p14:tracePt t="51635" x="4359275" y="3832225"/>
          <p14:tracePt t="51639" x="4392613" y="3849688"/>
          <p14:tracePt t="51642" x="4418013" y="3849688"/>
          <p14:tracePt t="51650" x="4460875" y="3857625"/>
          <p14:tracePt t="51667" x="4529138" y="3857625"/>
          <p14:tracePt t="51668" x="4537075" y="3857625"/>
          <p14:tracePt t="51683" x="4570413" y="3857625"/>
          <p14:tracePt t="51684" x="4579938" y="3857625"/>
          <p14:tracePt t="51700" x="4595813" y="3857625"/>
          <p14:tracePt t="51717" x="4605338" y="3841750"/>
          <p14:tracePt t="51735" x="4621213" y="3832225"/>
          <p14:tracePt t="51751" x="4646613" y="3806825"/>
          <p14:tracePt t="51766" x="4664075" y="3781425"/>
          <p14:tracePt t="51783" x="4689475" y="3756025"/>
          <p14:tracePt t="51785" x="4689475" y="3738563"/>
          <p14:tracePt t="51800" x="4714875" y="3697288"/>
          <p14:tracePt t="51816" x="4724400" y="3662363"/>
          <p14:tracePt t="51817" x="4724400" y="3654425"/>
          <p14:tracePt t="51833" x="4740275" y="3611563"/>
          <p14:tracePt t="51834" x="4749800" y="3594100"/>
          <p14:tracePt t="51850" x="4765675" y="3535363"/>
          <p14:tracePt t="51867" x="4765675" y="3475038"/>
          <p14:tracePt t="51868" x="4765675" y="3459163"/>
          <p14:tracePt t="51883" x="4765675" y="3416300"/>
          <p14:tracePt t="51884" x="4765675" y="3398838"/>
          <p14:tracePt t="51900" x="4765675" y="3348038"/>
          <p14:tracePt t="51917" x="4749800" y="3330575"/>
          <p14:tracePt t="51920" x="4749800" y="3322638"/>
          <p14:tracePt t="51934" x="4724400" y="3297238"/>
          <p14:tracePt t="51951" x="4699000" y="3254375"/>
          <p14:tracePt t="51967" x="4673600" y="3238500"/>
          <p14:tracePt t="51968" x="4673600" y="3228975"/>
          <p14:tracePt t="51984" x="4646613" y="3211513"/>
          <p14:tracePt t="52000" x="4613275" y="3186113"/>
          <p14:tracePt t="52016" x="4595813" y="3186113"/>
          <p14:tracePt t="52034" x="4570413" y="3178175"/>
          <p14:tracePt t="52035" x="4554538" y="3178175"/>
          <p14:tracePt t="52051" x="4486275" y="3178175"/>
          <p14:tracePt t="52055" x="4460875" y="3178175"/>
          <p14:tracePt t="52058" x="4435475" y="3178175"/>
          <p14:tracePt t="52067" x="4392613" y="3178175"/>
          <p14:tracePt t="52071" x="4367213" y="3178175"/>
          <p14:tracePt t="52074" x="4341813" y="3178175"/>
          <p14:tracePt t="52083" x="4298950" y="3186113"/>
          <p14:tracePt t="52084" x="4281488" y="3186113"/>
          <p14:tracePt t="52099" x="4222750" y="3195638"/>
          <p14:tracePt t="52116" x="4179888" y="3203575"/>
          <p14:tracePt t="52132" x="4146550" y="3211513"/>
          <p14:tracePt t="52149" x="4129088" y="3221038"/>
          <p14:tracePt t="52166" x="4111625" y="3228975"/>
          <p14:tracePt t="52183" x="4095750" y="3246438"/>
          <p14:tracePt t="52185" x="4086225" y="3254375"/>
          <p14:tracePt t="52201" x="4070350" y="3271838"/>
          <p14:tracePt t="52217" x="4044950" y="3305175"/>
          <p14:tracePt t="52219" x="4044950" y="3314700"/>
          <p14:tracePt t="52234" x="4027488" y="3348038"/>
          <p14:tracePt t="52235" x="4017963" y="3355975"/>
          <p14:tracePt t="52250" x="4017963" y="3390900"/>
          <p14:tracePt t="52267" x="4017963" y="3416300"/>
          <p14:tracePt t="52270" x="4017963" y="3424238"/>
          <p14:tracePt t="52273" x="4017963" y="3433763"/>
          <p14:tracePt t="52283" x="4017963" y="3441700"/>
          <p14:tracePt t="52285" x="4017963" y="3449638"/>
          <p14:tracePt t="52288" x="4017963" y="3459163"/>
          <p14:tracePt t="52299" x="4017963" y="3484563"/>
          <p14:tracePt t="52316" x="4044950" y="3527425"/>
          <p14:tracePt t="52333" x="4095750" y="3568700"/>
          <p14:tracePt t="52335" x="4103688" y="3578225"/>
          <p14:tracePt t="52349" x="4162425" y="3611563"/>
          <p14:tracePt t="52351" x="4179888" y="3619500"/>
          <p14:tracePt t="52367" x="4265613" y="3646488"/>
          <p14:tracePt t="52383" x="4324350" y="3654425"/>
          <p14:tracePt t="52384" x="4349750" y="3662363"/>
          <p14:tracePt t="52399" x="4443413" y="3679825"/>
          <p14:tracePt t="52401" x="4476750" y="3679825"/>
          <p14:tracePt t="52416" x="4595813" y="3679825"/>
          <p14:tracePt t="52435" x="4646613" y="3679825"/>
          <p14:tracePt t="52450" x="4689475" y="3679825"/>
          <p14:tracePt t="52454" x="4699000" y="3679825"/>
          <p14:tracePt t="52458" x="4706938" y="3679825"/>
          <p14:tracePt t="52466" x="4714875" y="3679825"/>
          <p14:tracePt t="52482" x="4724400" y="3662363"/>
          <p14:tracePt t="52499" x="4732338" y="3636963"/>
          <p14:tracePt t="52516" x="4740275" y="3619500"/>
          <p14:tracePt t="52533" x="4740275" y="3586163"/>
          <p14:tracePt t="52535" x="4740275" y="3578225"/>
          <p14:tracePt t="52549" x="4740275" y="3560763"/>
          <p14:tracePt t="52551" x="4740275" y="3543300"/>
          <p14:tracePt t="52567" x="4740275" y="3509963"/>
          <p14:tracePt t="52568" x="4740275" y="3502025"/>
          <p14:tracePt t="52584" x="4740275" y="3475038"/>
          <p14:tracePt t="52586" x="4740275" y="3459163"/>
          <p14:tracePt t="52588" x="4740275" y="3433763"/>
          <p14:tracePt t="52600" x="4724400" y="3408363"/>
          <p14:tracePt t="52617" x="4706938" y="3382963"/>
          <p14:tracePt t="52618" x="4706938" y="3373438"/>
          <p14:tracePt t="52633" x="4689475" y="3348038"/>
          <p14:tracePt t="52635" x="4681538" y="3348038"/>
          <p14:tracePt t="52650" x="4664075" y="3314700"/>
          <p14:tracePt t="52652" x="4656138" y="3314700"/>
          <p14:tracePt t="52654" x="4646613" y="3289300"/>
          <p14:tracePt t="52666" x="4630738" y="3271838"/>
          <p14:tracePt t="52684" x="4605338" y="3246438"/>
          <p14:tracePt t="52685" x="4587875" y="3228975"/>
          <p14:tracePt t="52700" x="4570413" y="3211513"/>
          <p14:tracePt t="52701" x="4562475" y="3203575"/>
          <p14:tracePt t="52716" x="4529138" y="3195638"/>
          <p14:tracePt t="52733" x="4511675" y="3178175"/>
          <p14:tracePt t="52749" x="4486275" y="3178175"/>
          <p14:tracePt t="52765" x="4476750" y="3178175"/>
          <p14:tracePt t="52782" x="4460875" y="3178175"/>
          <p14:tracePt t="52799" x="4443413" y="3178175"/>
          <p14:tracePt t="52816" x="4435475" y="3178175"/>
          <p14:tracePt t="52909" x="4435475" y="3186113"/>
          <p14:tracePt t="53067" x="4443413" y="3186113"/>
          <p14:tracePt t="53077" x="4460875" y="3186113"/>
          <p14:tracePt t="53080" x="4468813" y="3186113"/>
          <p14:tracePt t="53086" x="4503738" y="3186113"/>
          <p14:tracePt t="53100" x="4570413" y="3186113"/>
          <p14:tracePt t="53102" x="4605338" y="3186113"/>
          <p14:tracePt t="53104" x="4646613" y="3186113"/>
          <p14:tracePt t="53116" x="4800600" y="3186113"/>
          <p14:tracePt t="53133" x="5003800" y="3186113"/>
          <p14:tracePt t="53136" x="5054600" y="3203575"/>
          <p14:tracePt t="53149" x="5157788" y="3211513"/>
          <p14:tracePt t="53151" x="5183188" y="3211513"/>
          <p14:tracePt t="53167" x="5267325" y="3238500"/>
          <p14:tracePt t="53183" x="5302250" y="3246438"/>
          <p14:tracePt t="53185" x="5310188" y="3246438"/>
          <p14:tracePt t="53199" x="5335588" y="3254375"/>
          <p14:tracePt t="53201" x="5353050" y="3254375"/>
          <p14:tracePt t="53216" x="5368925" y="3254375"/>
          <p14:tracePt t="53233" x="5386388" y="3254375"/>
          <p14:tracePt t="53235" x="5403850" y="3254375"/>
          <p14:tracePt t="53250" x="5421313" y="3254375"/>
          <p14:tracePt t="53266" x="5454650" y="3254375"/>
          <p14:tracePt t="53284" x="5480050" y="3254375"/>
          <p14:tracePt t="53302" x="5505450" y="3254375"/>
          <p14:tracePt t="53317" x="5513388" y="3254375"/>
          <p14:tracePt t="53319" x="5522913" y="3254375"/>
          <p14:tracePt t="53332" x="5538788" y="3254375"/>
          <p14:tracePt t="53350" x="5556250" y="3254375"/>
          <p14:tracePt t="53351" x="5565775" y="3254375"/>
          <p14:tracePt t="53366" x="5591175" y="3254375"/>
          <p14:tracePt t="53383" x="5607050" y="3263900"/>
          <p14:tracePt t="57136" x="5607050" y="3271838"/>
          <p14:tracePt t="57159" x="5607050" y="3279775"/>
          <p14:tracePt t="57169" x="5599113" y="3279775"/>
          <p14:tracePt t="57177" x="5591175" y="3279775"/>
          <p14:tracePt t="57180" x="5581650" y="3279775"/>
          <p14:tracePt t="57197" x="5581650" y="3289300"/>
          <p14:tracePt t="57214" x="5565775" y="3289300"/>
          <p14:tracePt t="57231" x="5556250" y="3297238"/>
          <p14:tracePt t="57248" x="5548313" y="3305175"/>
          <p14:tracePt t="57251" x="5538788" y="3305175"/>
          <p14:tracePt t="57267" x="5530850" y="3305175"/>
          <p14:tracePt t="57281" x="5522913" y="3314700"/>
          <p14:tracePt t="57298" x="5505450" y="3322638"/>
          <p14:tracePt t="57316" x="5480050" y="3322638"/>
          <p14:tracePt t="57320" x="5472113" y="3330575"/>
          <p14:tracePt t="57330" x="5454650" y="3330575"/>
          <p14:tracePt t="57346" x="5411788" y="3348038"/>
          <p14:tracePt t="57363" x="5386388" y="3348038"/>
          <p14:tracePt t="57381" x="5335588" y="3365500"/>
          <p14:tracePt t="57397" x="5310188" y="3373438"/>
          <p14:tracePt t="57398" x="5292725" y="3373438"/>
          <p14:tracePt t="57414" x="5233988" y="3398838"/>
          <p14:tracePt t="57415" x="5216525" y="3398838"/>
          <p14:tracePt t="57432" x="5140325" y="3416300"/>
          <p14:tracePt t="57447" x="5097463" y="3441700"/>
          <p14:tracePt t="57448" x="5080000" y="3441700"/>
          <p14:tracePt t="57463" x="5046663" y="3459163"/>
          <p14:tracePt t="57479" x="5013325" y="3484563"/>
          <p14:tracePt t="57496" x="4970463" y="3502025"/>
          <p14:tracePt t="57513" x="4876800" y="3560763"/>
          <p14:tracePt t="57515" x="4843463" y="3578225"/>
          <p14:tracePt t="57532" x="4714875" y="3654425"/>
          <p14:tracePt t="57535" x="4673600" y="3671888"/>
          <p14:tracePt t="57537" x="4638675" y="3687763"/>
          <p14:tracePt t="57547" x="4570413" y="3713163"/>
          <p14:tracePt t="57550" x="4537075" y="3730625"/>
          <p14:tracePt t="57563" x="4443413" y="3781425"/>
          <p14:tracePt t="57580" x="4324350" y="3816350"/>
          <p14:tracePt t="57581" x="4298950" y="3824288"/>
          <p14:tracePt t="57597" x="4205288" y="3857625"/>
          <p14:tracePt t="57613" x="4146550" y="3892550"/>
          <p14:tracePt t="57630" x="3992563" y="3951288"/>
          <p14:tracePt t="57647" x="3789363" y="4027488"/>
          <p14:tracePt t="57648" x="3729038" y="4052888"/>
          <p14:tracePt t="57663" x="3576638" y="4087813"/>
          <p14:tracePt t="57665" x="3517900" y="4105275"/>
          <p14:tracePt t="57679" x="3330575" y="4156075"/>
          <p14:tracePt t="57697" x="3194050" y="4197350"/>
          <p14:tracePt t="57700" x="3168650" y="4206875"/>
          <p14:tracePt t="57715" x="3117850" y="4224338"/>
          <p14:tracePt t="57716" x="3109913" y="4232275"/>
          <p14:tracePt t="57730" x="3092450" y="4232275"/>
          <p14:tracePt t="57746" x="3092450" y="4240213"/>
          <p14:tracePt t="57763" x="3084513" y="4249738"/>
          <p14:tracePt t="57766" x="3084513" y="4257675"/>
          <p14:tracePt t="57781" x="3084513" y="4275138"/>
          <p14:tracePt t="57797" x="3084513" y="4291013"/>
          <p14:tracePt t="57798" x="3084513" y="4300538"/>
          <p14:tracePt t="57815" x="3117850" y="4325938"/>
          <p14:tracePt t="57819" x="3135313" y="4333875"/>
          <p14:tracePt t="57831" x="3160713" y="4351338"/>
          <p14:tracePt t="57835" x="3168650" y="4359275"/>
          <p14:tracePt t="57847" x="3194050" y="4376738"/>
          <p14:tracePt t="57847" x="3194050" y="4384675"/>
          <p14:tracePt t="57863" x="3219450" y="4410075"/>
          <p14:tracePt t="57879" x="3270250" y="4427538"/>
          <p14:tracePt t="57896" x="3449638" y="4486275"/>
          <p14:tracePt t="57913" x="3636963" y="4486275"/>
          <p14:tracePt t="57915" x="3695700" y="4486275"/>
          <p14:tracePt t="57929" x="3865563" y="4486275"/>
          <p14:tracePt t="57946" x="4146550" y="4445000"/>
          <p14:tracePt t="57963" x="4392613" y="4394200"/>
          <p14:tracePt t="57966" x="4451350" y="4384675"/>
          <p14:tracePt t="57980" x="4579938" y="4341813"/>
          <p14:tracePt t="57981" x="4613275" y="4333875"/>
          <p14:tracePt t="57997" x="4740275" y="4283075"/>
          <p14:tracePt t="57998" x="4765675" y="4265613"/>
          <p14:tracePt t="58013" x="4833938" y="4240213"/>
          <p14:tracePt t="58014" x="4851400" y="4232275"/>
          <p14:tracePt t="58029" x="4884738" y="4206875"/>
          <p14:tracePt t="58047" x="4902200" y="4181475"/>
          <p14:tracePt t="58048" x="4919663" y="4164013"/>
          <p14:tracePt t="58063" x="4935538" y="4138613"/>
          <p14:tracePt t="58064" x="4945063" y="4130675"/>
          <p14:tracePt t="58080" x="4962525" y="4087813"/>
          <p14:tracePt t="58096" x="4978400" y="4044950"/>
          <p14:tracePt t="58100" x="4978400" y="4037013"/>
          <p14:tracePt t="58113" x="4978400" y="4011613"/>
          <p14:tracePt t="58116" x="4978400" y="3994150"/>
          <p14:tracePt t="58129" x="4978400" y="3968750"/>
          <p14:tracePt t="58146" x="4978400" y="3925888"/>
          <p14:tracePt t="58163" x="4962525" y="3900488"/>
          <p14:tracePt t="58166" x="4962525" y="3892550"/>
          <p14:tracePt t="58180" x="4919663" y="3875088"/>
          <p14:tracePt t="58181" x="4910138" y="3867150"/>
          <p14:tracePt t="58197" x="4868863" y="3849688"/>
          <p14:tracePt t="58213" x="4818063" y="3849688"/>
          <p14:tracePt t="58215" x="4791075" y="3841750"/>
          <p14:tracePt t="58230" x="4740275" y="3832225"/>
          <p14:tracePt t="58232" x="4714875" y="3832225"/>
          <p14:tracePt t="58234" x="4699000" y="3832225"/>
          <p14:tracePt t="58247" x="4570413" y="3832225"/>
          <p14:tracePt t="58263" x="4460875" y="3841750"/>
          <p14:tracePt t="58264" x="4425950" y="3849688"/>
          <p14:tracePt t="58279" x="4316413" y="3883025"/>
          <p14:tracePt t="58296" x="4240213" y="3900488"/>
          <p14:tracePt t="58313" x="4171950" y="3925888"/>
          <p14:tracePt t="58315" x="4162425" y="3935413"/>
          <p14:tracePt t="58329" x="4137025" y="3943350"/>
          <p14:tracePt t="58332" x="4121150" y="3960813"/>
          <p14:tracePt t="58347" x="4095750" y="3986213"/>
          <p14:tracePt t="58350" x="4086225" y="4002088"/>
          <p14:tracePt t="58362" x="4060825" y="4019550"/>
          <p14:tracePt t="58379" x="4044950" y="4052888"/>
          <p14:tracePt t="58381" x="4044950" y="4062413"/>
          <p14:tracePt t="58397" x="4035425" y="4095750"/>
          <p14:tracePt t="58413" x="4027488" y="4113213"/>
          <p14:tracePt t="58415" x="4027488" y="4121150"/>
          <p14:tracePt t="58429" x="4027488" y="4156075"/>
          <p14:tracePt t="58430" x="4027488" y="4171950"/>
          <p14:tracePt t="58446" x="4060825" y="4232275"/>
          <p14:tracePt t="58463" x="4121150" y="4308475"/>
          <p14:tracePt t="58465" x="4137025" y="4325938"/>
          <p14:tracePt t="58479" x="4214813" y="4359275"/>
          <p14:tracePt t="58481" x="4230688" y="4368800"/>
          <p14:tracePt t="58496" x="4332288" y="4419600"/>
          <p14:tracePt t="58513" x="4425950" y="4460875"/>
          <p14:tracePt t="58516" x="4460875" y="4478338"/>
          <p14:tracePt t="58529" x="4579938" y="4503738"/>
          <p14:tracePt t="58531" x="4630738" y="4513263"/>
          <p14:tracePt t="58545" x="4791075" y="4521200"/>
          <p14:tracePt t="58546" x="4833938" y="4521200"/>
          <p14:tracePt t="58562" x="4995863" y="4521200"/>
          <p14:tracePt t="58579" x="5064125" y="4486275"/>
          <p14:tracePt t="58596" x="5097463" y="4445000"/>
          <p14:tracePt t="58613" x="5114925" y="4427538"/>
          <p14:tracePt t="58614" x="5122863" y="4419600"/>
          <p14:tracePt t="58629" x="5122863" y="4384675"/>
          <p14:tracePt t="58631" x="5122863" y="4368800"/>
          <p14:tracePt t="58646" x="5140325" y="4308475"/>
          <p14:tracePt t="58663" x="5140325" y="4249738"/>
          <p14:tracePt t="58665" x="5140325" y="4224338"/>
          <p14:tracePt t="58681" x="5140325" y="4156075"/>
          <p14:tracePt t="58685" x="5132388" y="4130675"/>
          <p14:tracePt t="58688" x="5122863" y="4113213"/>
          <p14:tracePt t="58696" x="5114925" y="4095750"/>
          <p14:tracePt t="58712" x="5064125" y="4044950"/>
          <p14:tracePt t="58716" x="5054600" y="4027488"/>
          <p14:tracePt t="58729" x="5021263" y="3994150"/>
          <p14:tracePt t="58731" x="5003800" y="3986213"/>
          <p14:tracePt t="58747" x="4927600" y="3925888"/>
          <p14:tracePt t="58763" x="4859338" y="3875088"/>
          <p14:tracePt t="58765" x="4833938" y="3857625"/>
          <p14:tracePt t="58779" x="4775200" y="3824288"/>
          <p14:tracePt t="58781" x="4757738" y="3824288"/>
          <p14:tracePt t="58796" x="4673600" y="3798888"/>
          <p14:tracePt t="58796" x="4621213" y="3790950"/>
          <p14:tracePt t="58813" x="4486275" y="3756025"/>
          <p14:tracePt t="58814" x="4435475" y="3730625"/>
          <p14:tracePt t="58829" x="4256088" y="3713163"/>
          <p14:tracePt t="58830" x="4197350" y="3705225"/>
          <p14:tracePt t="58845" x="3967163" y="3697288"/>
          <p14:tracePt t="58862" x="3746500" y="3697288"/>
          <p14:tracePt t="58864" x="3703638" y="3697288"/>
          <p14:tracePt t="58879" x="3619500" y="3705225"/>
          <p14:tracePt t="58881" x="3586163" y="3713163"/>
          <p14:tracePt t="58896" x="3482975" y="3748088"/>
          <p14:tracePt t="58912" x="3398838" y="3790950"/>
          <p14:tracePt t="58929" x="3338513" y="3832225"/>
          <p14:tracePt t="58945" x="3279775" y="3867150"/>
          <p14:tracePt t="58947" x="3262313" y="3875088"/>
          <p14:tracePt t="58962" x="3211513" y="3925888"/>
          <p14:tracePt t="58978" x="3168650" y="3976688"/>
          <p14:tracePt t="58981" x="3160713" y="3994150"/>
          <p14:tracePt t="58995" x="3135313" y="4027488"/>
          <p14:tracePt t="58996" x="3117850" y="4044950"/>
          <p14:tracePt t="59013" x="3100388" y="4087813"/>
          <p14:tracePt t="59014" x="3092450" y="4105275"/>
          <p14:tracePt t="59029" x="3059113" y="4156075"/>
          <p14:tracePt t="59030" x="3049588" y="4181475"/>
          <p14:tracePt t="59045" x="3033713" y="4240213"/>
          <p14:tracePt t="59063" x="3033713" y="4333875"/>
          <p14:tracePt t="59079" x="3033713" y="4394200"/>
          <p14:tracePt t="59081" x="3033713" y="4402138"/>
          <p14:tracePt t="59096" x="3041650" y="4478338"/>
          <p14:tracePt t="59113" x="3092450" y="4554538"/>
          <p14:tracePt t="59116" x="3100388" y="4572000"/>
          <p14:tracePt t="59120" x="3109913" y="4579938"/>
          <p14:tracePt t="59129" x="3135313" y="4597400"/>
          <p14:tracePt t="59132" x="3160713" y="4614863"/>
          <p14:tracePt t="59145" x="3203575" y="4640263"/>
          <p14:tracePt t="59162" x="3254375" y="4673600"/>
          <p14:tracePt t="59179" x="3313113" y="4683125"/>
          <p14:tracePt t="59197" x="3363913" y="4683125"/>
          <p14:tracePt t="59213" x="3389313" y="4683125"/>
          <p14:tracePt t="59216" x="3414713" y="4683125"/>
          <p14:tracePt t="59218" x="3432175" y="4683125"/>
          <p14:tracePt t="59230" x="3457575" y="4683125"/>
          <p14:tracePt t="59232" x="3492500" y="4673600"/>
          <p14:tracePt t="59234" x="3517900" y="4665663"/>
          <p14:tracePt t="59246" x="3543300" y="4665663"/>
          <p14:tracePt t="59263" x="3568700" y="4640263"/>
          <p14:tracePt t="59280" x="3586163" y="4630738"/>
          <p14:tracePt t="59295" x="3594100" y="4614863"/>
          <p14:tracePt t="59312" x="3602038" y="4605338"/>
          <p14:tracePt t="59329" x="3611563" y="4597400"/>
          <p14:tracePt t="59332" x="3611563" y="4589463"/>
          <p14:tracePt t="59346" x="3611563" y="4579938"/>
          <p14:tracePt t="59364" x="3611563" y="4572000"/>
          <p14:tracePt t="59366" x="3611563" y="4564063"/>
          <p14:tracePt t="59379" x="3611563" y="4546600"/>
          <p14:tracePt t="59395" x="3611563" y="4521200"/>
          <p14:tracePt t="59413" x="3602038" y="4495800"/>
          <p14:tracePt t="59429" x="3602038" y="4478338"/>
          <p14:tracePt t="59431" x="3586163" y="4478338"/>
          <p14:tracePt t="59445" x="3559175" y="4445000"/>
          <p14:tracePt t="59463" x="3517900" y="4419600"/>
          <p14:tracePt t="59467" x="3500438" y="4402138"/>
          <p14:tracePt t="59468" x="3492500" y="4402138"/>
          <p14:tracePt t="59479" x="3475038" y="4394200"/>
          <p14:tracePt t="59480" x="3467100" y="4394200"/>
          <p14:tracePt t="59495" x="3432175" y="4368800"/>
          <p14:tracePt t="59496" x="3424238" y="4359275"/>
          <p14:tracePt t="59512" x="3381375" y="4359275"/>
          <p14:tracePt t="59529" x="3338513" y="4341813"/>
          <p14:tracePt t="59545" x="3305175" y="4333875"/>
          <p14:tracePt t="59548" x="3287713" y="4333875"/>
          <p14:tracePt t="59563" x="3236913" y="4333875"/>
          <p14:tracePt t="59579" x="3211513" y="4333875"/>
          <p14:tracePt t="59582" x="3194050" y="4333875"/>
          <p14:tracePt t="59596" x="3135313" y="4333875"/>
          <p14:tracePt t="59597" x="3117850" y="4341813"/>
          <p14:tracePt t="59614" x="3024188" y="4359275"/>
          <p14:tracePt t="59629" x="2965450" y="4384675"/>
          <p14:tracePt t="59629" x="2940050" y="4394200"/>
          <p14:tracePt t="59645" x="2897188" y="4402138"/>
          <p14:tracePt t="59646" x="2871788" y="4410075"/>
          <p14:tracePt t="59662" x="2828925" y="4427538"/>
          <p14:tracePt t="59678" x="2778125" y="4435475"/>
          <p14:tracePt t="59679" x="2760663" y="4445000"/>
          <p14:tracePt t="59695" x="2727325" y="4460875"/>
          <p14:tracePt t="59712" x="2701925" y="4470400"/>
          <p14:tracePt t="59729" x="2693988" y="4486275"/>
          <p14:tracePt t="59732" x="2684463" y="4486275"/>
          <p14:tracePt t="59992" x="2693988" y="4486275"/>
          <p14:tracePt t="60002" x="2709863" y="4486275"/>
          <p14:tracePt t="60006" x="2719388" y="4478338"/>
          <p14:tracePt t="60021" x="2735263" y="4470400"/>
          <p14:tracePt t="60029" x="2744788" y="4470400"/>
          <p14:tracePt t="60030" x="2752725" y="4460875"/>
          <p14:tracePt t="60046" x="2760663" y="4452938"/>
          <p14:tracePt t="60048" x="2770188" y="4452938"/>
          <p14:tracePt t="60062" x="2770188" y="4445000"/>
          <p14:tracePt t="60079" x="2778125" y="4435475"/>
          <p14:tracePt t="60081" x="2786063" y="4435475"/>
          <p14:tracePt t="60094" x="2786063" y="4427538"/>
          <p14:tracePt t="60111" x="2820988" y="4419600"/>
          <p14:tracePt t="60128" x="2871788" y="4394200"/>
          <p14:tracePt t="60144" x="2947988" y="4376738"/>
          <p14:tracePt t="60161" x="2998788" y="4351338"/>
          <p14:tracePt t="60178" x="3049588" y="4341813"/>
          <p14:tracePt t="60195" x="3092450" y="4333875"/>
          <p14:tracePt t="60212" x="3135313" y="4316413"/>
          <p14:tracePt t="60229" x="3168650" y="4316413"/>
          <p14:tracePt t="60232" x="3178175" y="4316413"/>
          <p14:tracePt t="60244" x="3203575" y="4308475"/>
          <p14:tracePt t="60261" x="3228975" y="4300538"/>
          <p14:tracePt t="60262" x="3236913" y="4300538"/>
          <p14:tracePt t="60278" x="3244850" y="4300538"/>
          <p14:tracePt t="60294" x="3270250" y="4300538"/>
          <p14:tracePt t="60312" x="3287713" y="4300538"/>
          <p14:tracePt t="60329" x="3313113" y="4300538"/>
          <p14:tracePt t="60333" x="3322638" y="4300538"/>
          <p14:tracePt t="60346" x="3348038" y="4300538"/>
          <p14:tracePt t="60364" x="3373438" y="4300538"/>
          <p14:tracePt t="60368" x="3381375" y="4300538"/>
          <p14:tracePt t="60373" x="3389313" y="4300538"/>
          <p14:tracePt t="60377" x="3398838" y="4300538"/>
          <p14:tracePt t="60384" x="3414713" y="4300538"/>
          <p14:tracePt t="60385" x="3424238" y="4300538"/>
          <p14:tracePt t="60395" x="3441700" y="4308475"/>
          <p14:tracePt t="60411" x="3475038" y="4316413"/>
          <p14:tracePt t="60429" x="3508375" y="4316413"/>
          <p14:tracePt t="60445" x="3517900" y="4316413"/>
          <p14:tracePt t="60463" x="3525838" y="4325938"/>
          <p14:tracePt t="60464" x="3533775" y="4325938"/>
          <p14:tracePt t="60480" x="3551238" y="4333875"/>
          <p14:tracePt t="60482" x="3559175" y="4341813"/>
          <p14:tracePt t="60496" x="3568700" y="4341813"/>
          <p14:tracePt t="60499" x="3576638" y="4341813"/>
          <p14:tracePt t="60512" x="3602038" y="4341813"/>
          <p14:tracePt t="60528" x="3619500" y="4351338"/>
          <p14:tracePt t="60545" x="3636963" y="4359275"/>
          <p14:tracePt t="60562" x="3644900" y="4368800"/>
          <p14:tracePt t="60590" x="3644900" y="4376738"/>
          <p14:tracePt t="60605" x="3652838" y="4384675"/>
          <p14:tracePt t="60613" x="3662363" y="4384675"/>
          <p14:tracePt t="60637" x="3670300" y="4384675"/>
          <p14:tracePt t="60682" x="3678238" y="4384675"/>
          <p14:tracePt t="60696" x="3687763" y="4384675"/>
          <p14:tracePt t="60703" x="3695700" y="4384675"/>
          <p14:tracePt t="60711" x="3713163" y="4384675"/>
          <p14:tracePt t="60728" x="3738563" y="4384675"/>
          <p14:tracePt t="60744" x="3781425" y="4384675"/>
          <p14:tracePt t="60762" x="3814763" y="4384675"/>
          <p14:tracePt t="60779" x="3848100" y="4384675"/>
          <p14:tracePt t="60795" x="3873500" y="4384675"/>
          <p14:tracePt t="60814" x="3908425" y="4384675"/>
          <p14:tracePt t="60819" x="3916363" y="4384675"/>
          <p14:tracePt t="60821" x="3925888" y="4384675"/>
          <p14:tracePt t="60829" x="3933825" y="4384675"/>
          <p14:tracePt t="60844" x="3951288" y="4384675"/>
          <p14:tracePt t="60860" x="3959225" y="4384675"/>
          <p14:tracePt t="60877" x="3976688" y="4384675"/>
          <p14:tracePt t="60896" x="3984625" y="4384675"/>
          <p14:tracePt t="60912" x="3992563" y="4384675"/>
          <p14:tracePt t="60947" x="4002088" y="4384675"/>
          <p14:tracePt t="60955" x="4010025" y="4376738"/>
          <p14:tracePt t="60961" x="4017963" y="4368800"/>
          <p14:tracePt t="61079" x="4035425" y="4368800"/>
          <p14:tracePt t="61169" x="4044950" y="4368800"/>
          <p14:tracePt t="61199" x="4052888" y="4368800"/>
          <p14:tracePt t="61216" x="4060825" y="4368800"/>
          <p14:tracePt t="61224" x="4070350" y="4368800"/>
          <p14:tracePt t="61241" x="4078288" y="4368800"/>
          <p14:tracePt t="61253" x="4086225" y="4368800"/>
          <p14:tracePt t="61262" x="4095750" y="4359275"/>
          <p14:tracePt t="61279" x="4103688" y="4351338"/>
          <p14:tracePt t="61295" x="4111625" y="4351338"/>
          <p14:tracePt t="61298" x="4121150" y="4351338"/>
          <p14:tracePt t="61300" x="4129088" y="4351338"/>
          <p14:tracePt t="61312" x="4137025" y="4351338"/>
          <p14:tracePt t="61328" x="4162425" y="4341813"/>
          <p14:tracePt t="61329" x="4171950" y="4341813"/>
          <p14:tracePt t="61344" x="4248150" y="4316413"/>
          <p14:tracePt t="61348" x="4273550" y="4316413"/>
          <p14:tracePt t="61361" x="4349750" y="4316413"/>
          <p14:tracePt t="61364" x="4367213" y="4316413"/>
          <p14:tracePt t="61377" x="4451350" y="4300538"/>
          <p14:tracePt t="61379" x="4476750" y="4300538"/>
          <p14:tracePt t="61395" x="4554538" y="4300538"/>
          <p14:tracePt t="61411" x="4595813" y="4300538"/>
          <p14:tracePt t="61428" x="4613275" y="4300538"/>
          <p14:tracePt t="61446" x="4621213" y="4300538"/>
          <p14:tracePt t="61466" x="4630738" y="4300538"/>
          <p14:tracePt t="61479" x="4638675" y="4300538"/>
          <p14:tracePt t="61528" x="4646613" y="4300538"/>
          <p14:tracePt t="61545" x="4656138" y="4300538"/>
          <p14:tracePt t="61555" x="4664075" y="4300538"/>
          <p14:tracePt t="61567" x="4673600" y="4300538"/>
          <p14:tracePt t="61579" x="4689475" y="4300538"/>
          <p14:tracePt t="61603" x="4706938" y="4300538"/>
          <p14:tracePt t="61611" x="4714875" y="4300538"/>
          <p14:tracePt t="61630" x="4740275" y="4300538"/>
          <p14:tracePt t="61645" x="4749800" y="4300538"/>
          <p14:tracePt t="61647" x="4765675" y="4300538"/>
          <p14:tracePt t="61662" x="4783138" y="4300538"/>
          <p14:tracePt t="61677" x="4808538" y="4300538"/>
          <p14:tracePt t="61694" x="4859338" y="4300538"/>
          <p14:tracePt t="61710" x="4902200" y="4300538"/>
          <p14:tracePt t="61712" x="4927600" y="4300538"/>
          <p14:tracePt t="61727" x="4962525" y="4300538"/>
          <p14:tracePt t="61729" x="4978400" y="4300538"/>
          <p14:tracePt t="61744" x="5003800" y="4300538"/>
          <p14:tracePt t="61748" x="5013325" y="4300538"/>
          <p14:tracePt t="61762" x="5021263" y="4300538"/>
          <p14:tracePt t="61764" x="5029200" y="4300538"/>
          <p14:tracePt t="61780" x="5054600" y="4300538"/>
          <p14:tracePt t="61795" x="5064125" y="4300538"/>
          <p14:tracePt t="61797" x="5072063" y="4300538"/>
          <p14:tracePt t="61811" x="5080000" y="4300538"/>
          <p14:tracePt t="61813" x="5089525" y="4300538"/>
          <p14:tracePt t="61828" x="5106988" y="4300538"/>
          <p14:tracePt t="61844" x="5122863" y="4300538"/>
          <p14:tracePt t="61894" x="5140325" y="4291013"/>
          <p14:tracePt t="61913" x="5148263" y="4291013"/>
          <p14:tracePt t="61923" x="5157788" y="4291013"/>
          <p14:tracePt t="61997" x="5165725" y="4283075"/>
          <p14:tracePt t="62063" x="5173663" y="4283075"/>
          <p14:tracePt t="62169" x="5191125" y="4283075"/>
          <p14:tracePt t="62661" x="5199063" y="4283075"/>
          <p14:tracePt t="62670" x="5208588" y="4283075"/>
          <p14:tracePt t="62679" x="5208588" y="4291013"/>
          <p14:tracePt t="62697" x="5208588" y="4300538"/>
          <p14:tracePt t="62711" x="5216525" y="4308475"/>
          <p14:tracePt t="62727" x="5224463" y="4308475"/>
          <p14:tracePt t="62751" x="5224463" y="4316413"/>
          <p14:tracePt t="62763" x="5224463" y="4333875"/>
          <p14:tracePt t="62778" x="5233988" y="4341813"/>
          <p14:tracePt t="62793" x="5241925" y="4351338"/>
          <p14:tracePt t="62794" x="5241925" y="4359275"/>
          <p14:tracePt t="62810" x="5249863" y="4368800"/>
          <p14:tracePt t="62826" x="5267325" y="4376738"/>
          <p14:tracePt t="62843" x="5276850" y="4376738"/>
          <p14:tracePt t="63855" x="5276850" y="4384675"/>
          <p14:tracePt t="63865" x="5276850" y="4394200"/>
          <p14:tracePt t="63872" x="5276850" y="4410075"/>
          <p14:tracePt t="63874" x="5276850" y="4419600"/>
          <p14:tracePt t="63893" x="5259388" y="4435475"/>
          <p14:tracePt t="63910" x="5259388" y="4445000"/>
          <p14:tracePt t="63927" x="5249863" y="4460875"/>
          <p14:tracePt t="63943" x="5241925" y="4470400"/>
          <p14:tracePt t="63960" x="5233988" y="4478338"/>
          <p14:tracePt t="63976" x="5233988" y="4486275"/>
          <p14:tracePt t="64000" x="5224463" y="4495800"/>
          <p14:tracePt t="64020" x="5216525" y="4503738"/>
          <p14:tracePt t="64028" x="5208588" y="4521200"/>
          <p14:tracePt t="64062" x="5199063" y="4538663"/>
          <p14:tracePt t="64073" x="5191125" y="4546600"/>
          <p14:tracePt t="64102" x="5183188" y="4546600"/>
          <p14:tracePt t="64114" x="5183188" y="4554538"/>
          <p14:tracePt t="64130" x="5173663" y="4572000"/>
          <p14:tracePt t="64135" x="5165725" y="4572000"/>
          <p14:tracePt t="64137" x="5165725" y="4579938"/>
          <p14:tracePt t="64149" x="5157788" y="4589463"/>
          <p14:tracePt t="64158" x="5148263" y="4597400"/>
          <p14:tracePt t="64175" x="5132388" y="4614863"/>
          <p14:tracePt t="64192" x="5106988" y="4622800"/>
          <p14:tracePt t="64209" x="5106988" y="4640263"/>
          <p14:tracePt t="64225" x="5089525" y="4657725"/>
          <p14:tracePt t="64227" x="5072063" y="4665663"/>
          <p14:tracePt t="64242" x="5054600" y="4691063"/>
          <p14:tracePt t="64259" x="5038725" y="4708525"/>
          <p14:tracePt t="64277" x="5003800" y="4741863"/>
          <p14:tracePt t="64292" x="4978400" y="4759325"/>
          <p14:tracePt t="64310" x="4962525" y="4792663"/>
          <p14:tracePt t="64326" x="4945063" y="4810125"/>
          <p14:tracePt t="64343" x="4927600" y="4835525"/>
          <p14:tracePt t="64345" x="4927600" y="4843463"/>
          <p14:tracePt t="64361" x="4910138" y="4860925"/>
          <p14:tracePt t="64363" x="4902200" y="4868863"/>
          <p14:tracePt t="64375" x="4894263" y="4886325"/>
          <p14:tracePt t="64392" x="4884738" y="4903788"/>
          <p14:tracePt t="64415" x="4884738" y="4911725"/>
          <p14:tracePt t="64427" x="4884738" y="4919663"/>
          <p14:tracePt t="64444" x="4884738" y="4929188"/>
          <p14:tracePt t="64459" x="4884738" y="4937125"/>
          <p14:tracePt t="64476" x="4884738" y="4954588"/>
          <p14:tracePt t="64494" x="4884738" y="4962525"/>
          <p14:tracePt t="64511" x="4884738" y="4972050"/>
          <p14:tracePt t="64515" x="4884738" y="4987925"/>
          <p14:tracePt t="64518" x="4894263" y="4997450"/>
          <p14:tracePt t="64533" x="4910138" y="4997450"/>
          <p14:tracePt t="64542" x="4919663" y="5005388"/>
          <p14:tracePt t="64559" x="4945063" y="5022850"/>
          <p14:tracePt t="64575" x="4970463" y="5030788"/>
          <p14:tracePt t="64592" x="4987925" y="5038725"/>
          <p14:tracePt t="64619" x="5003800" y="5038725"/>
          <p14:tracePt t="64651" x="5013325" y="5038725"/>
          <p14:tracePt t="64660" x="5021263" y="5038725"/>
          <p14:tracePt t="64671" x="5029200" y="5038725"/>
          <p14:tracePt t="64677" x="5038725" y="5038725"/>
          <p14:tracePt t="64693" x="5046663" y="5038725"/>
          <p14:tracePt t="64711" x="5064125" y="5038725"/>
          <p14:tracePt t="64716" x="5080000" y="5038725"/>
          <p14:tracePt t="64726" x="5106988" y="5030788"/>
          <p14:tracePt t="64742" x="5140325" y="5030788"/>
          <p14:tracePt t="64758" x="5183188" y="5013325"/>
          <p14:tracePt t="64776" x="5191125" y="5013325"/>
          <p14:tracePt t="64794" x="5208588" y="5005388"/>
          <p14:tracePt t="64798" x="5216525" y="5005388"/>
          <p14:tracePt t="64827" x="5216525" y="4997450"/>
          <p14:tracePt t="64840" x="5224463" y="4997450"/>
          <p14:tracePt t="64857" x="5233988" y="4987925"/>
          <p14:tracePt t="64877" x="5249863" y="4972050"/>
          <p14:tracePt t="64882" x="5249863" y="4962525"/>
          <p14:tracePt t="64893" x="5259388" y="4946650"/>
          <p14:tracePt t="64909" x="5259388" y="4937125"/>
          <p14:tracePt t="64910" x="5259388" y="4929188"/>
          <p14:tracePt t="64926" x="5267325" y="4911725"/>
          <p14:tracePt t="64927" x="5267325" y="4903788"/>
          <p14:tracePt t="64943" x="5267325" y="4868863"/>
          <p14:tracePt t="64947" x="5267325" y="4860925"/>
          <p14:tracePt t="64951" x="5267325" y="4843463"/>
          <p14:tracePt t="64959" x="5267325" y="4827588"/>
          <p14:tracePt t="64962" x="5267325" y="4818063"/>
          <p14:tracePt t="64975" x="5267325" y="4802188"/>
          <p14:tracePt t="64976" x="5267325" y="4784725"/>
          <p14:tracePt t="64992" x="5267325" y="4767263"/>
          <p14:tracePt t="65009" x="5259388" y="4749800"/>
          <p14:tracePt t="65025" x="5249863" y="4741863"/>
          <p14:tracePt t="65044" x="5249863" y="4724400"/>
          <p14:tracePt t="65061" x="5233988" y="4716463"/>
          <p14:tracePt t="65064" x="5233988" y="4708525"/>
          <p14:tracePt t="65077" x="5224463" y="4708525"/>
          <p14:tracePt t="65093" x="5199063" y="4699000"/>
          <p14:tracePt t="65109" x="5183188" y="4683125"/>
          <p14:tracePt t="65110" x="5173663" y="4683125"/>
          <p14:tracePt t="65129" x="5165725" y="4683125"/>
          <p14:tracePt t="65142" x="5157788" y="4683125"/>
          <p14:tracePt t="65158" x="5148263" y="4683125"/>
          <p14:tracePt t="65175" x="5140325" y="4683125"/>
          <p14:tracePt t="65178" x="5132388" y="4683125"/>
          <p14:tracePt t="65193" x="5122863" y="4683125"/>
          <p14:tracePt t="65196" x="5106988" y="4683125"/>
          <p14:tracePt t="65223" x="5097463" y="4683125"/>
          <p14:tracePt t="65228" x="5089525" y="4683125"/>
          <p14:tracePt t="65244" x="5080000" y="4699000"/>
          <p14:tracePt t="65259" x="5072063" y="4708525"/>
          <p14:tracePt t="65275" x="5064125" y="4733925"/>
          <p14:tracePt t="65276" x="5054600" y="4733925"/>
          <p14:tracePt t="65292" x="5046663" y="4759325"/>
          <p14:tracePt t="65309" x="5046663" y="4767263"/>
          <p14:tracePt t="65325" x="5046663" y="4784725"/>
          <p14:tracePt t="65327" x="5046663" y="4792663"/>
          <p14:tracePt t="65343" x="5046663" y="4810125"/>
          <p14:tracePt t="65348" x="5046663" y="4827588"/>
          <p14:tracePt t="65351" x="5046663" y="4835525"/>
          <p14:tracePt t="65359" x="5046663" y="4843463"/>
          <p14:tracePt t="65361" x="5046663" y="4852988"/>
          <p14:tracePt t="65374" x="5046663" y="4868863"/>
          <p14:tracePt t="65391" x="5046663" y="4903788"/>
          <p14:tracePt t="65408" x="5054600" y="4929188"/>
          <p14:tracePt t="65425" x="5080000" y="4954588"/>
          <p14:tracePt t="65428" x="5089525" y="4962525"/>
          <p14:tracePt t="65442" x="5132388" y="4987925"/>
          <p14:tracePt t="65443" x="5148263" y="4997450"/>
          <p14:tracePt t="65459" x="5216525" y="5022850"/>
          <p14:tracePt t="65474" x="5267325" y="5056188"/>
          <p14:tracePt t="65475" x="5292725" y="5056188"/>
          <p14:tracePt t="65492" x="5368925" y="5073650"/>
          <p14:tracePt t="65493" x="5386388" y="5073650"/>
          <p14:tracePt t="65509" x="5446713" y="5091113"/>
          <p14:tracePt t="65525" x="5480050" y="5091113"/>
          <p14:tracePt t="65526" x="5497513" y="5091113"/>
          <p14:tracePt t="65541" x="5538788" y="5091113"/>
          <p14:tracePt t="65559" x="5616575" y="5091113"/>
          <p14:tracePt t="65563" x="5632450" y="5081588"/>
          <p14:tracePt t="65566" x="5657850" y="5073650"/>
          <p14:tracePt t="65575" x="5700713" y="5064125"/>
          <p14:tracePt t="65578" x="5726113" y="5056188"/>
          <p14:tracePt t="65591" x="5819775" y="5013325"/>
          <p14:tracePt t="65608" x="5880100" y="4972050"/>
          <p14:tracePt t="65625" x="5913438" y="4946650"/>
          <p14:tracePt t="65642" x="5938838" y="4937125"/>
          <p14:tracePt t="65659" x="5938838" y="4929188"/>
          <p14:tracePt t="65661" x="5946775" y="4911725"/>
          <p14:tracePt t="65677" x="5964238" y="4894263"/>
          <p14:tracePt t="65681" x="5964238" y="4878388"/>
          <p14:tracePt t="65684" x="5972175" y="4860925"/>
          <p14:tracePt t="65693" x="5981700" y="4818063"/>
          <p14:tracePt t="65709" x="5981700" y="4792663"/>
          <p14:tracePt t="65710" x="5981700" y="4784725"/>
          <p14:tracePt t="65728" x="5981700" y="4733925"/>
          <p14:tracePt t="65730" x="5981700" y="4724400"/>
          <p14:tracePt t="65741" x="5981700" y="4708525"/>
          <p14:tracePt t="65742" x="5981700" y="4699000"/>
          <p14:tracePt t="65757" x="5964238" y="4683125"/>
          <p14:tracePt t="65774" x="5938838" y="4640263"/>
          <p14:tracePt t="65791" x="5880100" y="4589463"/>
          <p14:tracePt t="65807" x="5794375" y="4521200"/>
          <p14:tracePt t="65824" x="5735638" y="4495800"/>
          <p14:tracePt t="65841" x="5683250" y="4452938"/>
          <p14:tracePt t="65843" x="5667375" y="4445000"/>
          <p14:tracePt t="65859" x="5616575" y="4419600"/>
          <p14:tracePt t="65874" x="5573713" y="4410075"/>
          <p14:tracePt t="65876" x="5556250" y="4402138"/>
          <p14:tracePt t="65892" x="5522913" y="4402138"/>
          <p14:tracePt t="65893" x="5497513" y="4402138"/>
          <p14:tracePt t="65909" x="5446713" y="4402138"/>
          <p14:tracePt t="65926" x="5403850" y="4410075"/>
          <p14:tracePt t="65928" x="5394325" y="4419600"/>
          <p14:tracePt t="65930" x="5394325" y="4427538"/>
          <p14:tracePt t="65941" x="5378450" y="4435475"/>
          <p14:tracePt t="65958" x="5343525" y="4470400"/>
          <p14:tracePt t="65975" x="5292725" y="4503738"/>
          <p14:tracePt t="65978" x="5292725" y="4521200"/>
          <p14:tracePt t="65991" x="5267325" y="4546600"/>
          <p14:tracePt t="65993" x="5267325" y="4554538"/>
          <p14:tracePt t="65996" x="5259388" y="4554538"/>
          <p14:tracePt t="66008" x="5241925" y="4589463"/>
          <p14:tracePt t="66025" x="5233988" y="4614863"/>
          <p14:tracePt t="66028" x="5224463" y="4630738"/>
          <p14:tracePt t="66031" x="5224463" y="4640263"/>
          <p14:tracePt t="66042" x="5224463" y="4657725"/>
          <p14:tracePt t="66044" x="5224463" y="4665663"/>
          <p14:tracePt t="66059" x="5224463" y="4724400"/>
          <p14:tracePt t="66074" x="5224463" y="4784725"/>
          <p14:tracePt t="66091" x="5249863" y="4843463"/>
          <p14:tracePt t="66092" x="5259388" y="4868863"/>
          <p14:tracePt t="66108" x="5310188" y="4937125"/>
          <p14:tracePt t="66109" x="5318125" y="4954588"/>
          <p14:tracePt t="66124" x="5353050" y="5005388"/>
          <p14:tracePt t="66125" x="5368925" y="5022850"/>
          <p14:tracePt t="66141" x="5421313" y="5056188"/>
          <p14:tracePt t="66142" x="5437188" y="5064125"/>
          <p14:tracePt t="66158" x="5497513" y="5081588"/>
          <p14:tracePt t="66175" x="5556250" y="5099050"/>
          <p14:tracePt t="66177" x="5573713" y="5099050"/>
          <p14:tracePt t="66191" x="5641975" y="5099050"/>
          <p14:tracePt t="66193" x="5667375" y="5099050"/>
          <p14:tracePt t="66208" x="5751513" y="5081588"/>
          <p14:tracePt t="66224" x="5845175" y="5038725"/>
          <p14:tracePt t="66227" x="5862638" y="5022850"/>
          <p14:tracePt t="66241" x="5921375" y="4972050"/>
          <p14:tracePt t="66243" x="5921375" y="4962525"/>
          <p14:tracePt t="66257" x="5956300" y="4937125"/>
          <p14:tracePt t="66274" x="5989638" y="4903788"/>
          <p14:tracePt t="66292" x="5997575" y="4878388"/>
          <p14:tracePt t="66309" x="5997575" y="4843463"/>
          <p14:tracePt t="66325" x="6007100" y="4827588"/>
          <p14:tracePt t="66342" x="6007100" y="4802188"/>
          <p14:tracePt t="66346" x="6007100" y="4784725"/>
          <p14:tracePt t="66349" x="6007100" y="4775200"/>
          <p14:tracePt t="66359" x="6007100" y="4767263"/>
          <p14:tracePt t="66362" x="5997575" y="4759325"/>
          <p14:tracePt t="66374" x="5997575" y="4741863"/>
          <p14:tracePt t="66377" x="5997575" y="4733925"/>
          <p14:tracePt t="66391" x="5989638" y="4708525"/>
          <p14:tracePt t="66408" x="5964238" y="4683125"/>
          <p14:tracePt t="66424" x="5938838" y="4648200"/>
          <p14:tracePt t="66441" x="5921375" y="4648200"/>
          <p14:tracePt t="66443" x="5913438" y="4648200"/>
          <p14:tracePt t="66459" x="5888038" y="4640263"/>
          <p14:tracePt t="66475" x="5862638" y="4640263"/>
          <p14:tracePt t="66491" x="5811838" y="4640263"/>
          <p14:tracePt t="66492" x="5786438" y="4640263"/>
          <p14:tracePt t="66507" x="5675313" y="4665663"/>
          <p14:tracePt t="66509" x="5632450" y="4673600"/>
          <p14:tracePt t="66525" x="5454650" y="4733925"/>
          <p14:tracePt t="66541" x="5318125" y="4810125"/>
          <p14:tracePt t="66542" x="5267325" y="4843463"/>
          <p14:tracePt t="66557" x="5114925" y="4946650"/>
          <p14:tracePt t="66574" x="4953000" y="5038725"/>
          <p14:tracePt t="66591" x="4859338" y="5106988"/>
          <p14:tracePt t="66593" x="4833938" y="5124450"/>
          <p14:tracePt t="66607" x="4791075" y="5167313"/>
          <p14:tracePt t="66609" x="4783138" y="5167313"/>
          <p14:tracePt t="66624" x="4732338" y="5226050"/>
          <p14:tracePt t="66628" x="4714875" y="5243513"/>
          <p14:tracePt t="66641" x="4673600" y="5286375"/>
          <p14:tracePt t="66644" x="4664075" y="5294313"/>
          <p14:tracePt t="66657" x="4638675" y="5337175"/>
          <p14:tracePt t="66659" x="4621213" y="5353050"/>
          <p14:tracePt t="66674" x="4587875" y="5395913"/>
          <p14:tracePt t="66690" x="4570413" y="5430838"/>
          <p14:tracePt t="66691" x="4562475" y="5438775"/>
          <p14:tracePt t="66707" x="4537075" y="5472113"/>
          <p14:tracePt t="66709" x="4529138" y="5489575"/>
          <p14:tracePt t="66725" x="4503738" y="5514975"/>
          <p14:tracePt t="66741" x="4494213" y="5532438"/>
          <p14:tracePt t="66742" x="4494213" y="5540375"/>
          <p14:tracePt t="66757" x="4486275" y="5557838"/>
          <p14:tracePt t="66774" x="4486275" y="5583238"/>
          <p14:tracePt t="66790" x="4486275" y="5616575"/>
          <p14:tracePt t="66807" x="4486275" y="5641975"/>
          <p14:tracePt t="66824" x="4494213" y="5651500"/>
          <p14:tracePt t="66842" x="4511675" y="5668963"/>
          <p14:tracePt t="66844" x="4511675" y="5676900"/>
          <p14:tracePt t="66860" x="4529138" y="5676900"/>
          <p14:tracePt t="66875" x="4537075" y="5684838"/>
          <p14:tracePt t="66878" x="4545013" y="5684838"/>
          <p14:tracePt t="66909" x="4554538" y="5684838"/>
          <p14:tracePt t="67045" x="4545013" y="5684838"/>
          <p14:tracePt t="67054" x="4519613" y="5684838"/>
          <p14:tracePt t="67059" x="4494213" y="5684838"/>
          <p14:tracePt t="67075" x="4451350" y="5684838"/>
          <p14:tracePt t="67076" x="4435475" y="5694363"/>
          <p14:tracePt t="67090" x="4384675" y="5710238"/>
          <p14:tracePt t="67091" x="4367213" y="5719763"/>
          <p14:tracePt t="67107" x="4316413" y="5753100"/>
          <p14:tracePt t="67108" x="4298950" y="5770563"/>
          <p14:tracePt t="67125" x="4240213" y="5821363"/>
          <p14:tracePt t="67141" x="4214813" y="5829300"/>
          <p14:tracePt t="67159" x="4214813" y="5846763"/>
          <p14:tracePt t="67176" x="4214813" y="5854700"/>
          <p14:tracePt t="67193" x="4214813" y="5864225"/>
          <p14:tracePt t="67208" x="4214813" y="5880100"/>
          <p14:tracePt t="67209" x="4214813" y="5889625"/>
          <p14:tracePt t="67223" x="4256088" y="5897563"/>
          <p14:tracePt t="67241" x="4375150" y="5897563"/>
          <p14:tracePt t="67243" x="4418013" y="5897563"/>
          <p14:tracePt t="67257" x="4613275" y="5897563"/>
          <p14:tracePt t="67259" x="4699000" y="5897563"/>
          <p14:tracePt t="67276" x="5080000" y="5803900"/>
          <p14:tracePt t="67291" x="5378450" y="5710238"/>
          <p14:tracePt t="67293" x="5480050" y="5694363"/>
          <p14:tracePt t="67307" x="5708650" y="5626100"/>
          <p14:tracePt t="67309" x="5786438" y="5608638"/>
          <p14:tracePt t="67325" x="6040438" y="5524500"/>
          <p14:tracePt t="67341" x="6108700" y="5481638"/>
          <p14:tracePt t="67342" x="6116638" y="5464175"/>
          <p14:tracePt t="67357" x="6134100" y="5456238"/>
          <p14:tracePt t="67583" x="6142038" y="5456238"/>
          <p14:tracePt t="67596" x="6167438" y="5456238"/>
          <p14:tracePt t="67599" x="6184900" y="5446713"/>
          <p14:tracePt t="67608" x="6219825" y="5430838"/>
          <p14:tracePt t="67609" x="6235700" y="5430838"/>
          <p14:tracePt t="67623" x="6329363" y="5387975"/>
          <p14:tracePt t="67640" x="6430963" y="5345113"/>
          <p14:tracePt t="67657" x="6610350" y="5294313"/>
          <p14:tracePt t="67660" x="6653213" y="5276850"/>
          <p14:tracePt t="67674" x="6864350" y="5183188"/>
          <p14:tracePt t="67676" x="6958013" y="5157788"/>
          <p14:tracePt t="67691" x="7264400" y="5056188"/>
          <p14:tracePt t="67693" x="7383463" y="5022850"/>
          <p14:tracePt t="67708" x="7740650" y="4929188"/>
          <p14:tracePt t="67709" x="7875588" y="4894263"/>
          <p14:tracePt t="67726" x="8435975" y="4733925"/>
          <p14:tracePt t="67730" x="8539163" y="4708525"/>
          <p14:tracePt t="67741" x="8699500" y="4657725"/>
          <p14:tracePt t="67742" x="8767763" y="4630738"/>
          <p14:tracePt t="67757" x="8947150" y="4579938"/>
          <p14:tracePt t="67758" x="9005888" y="4564063"/>
          <p14:tracePt t="67773" x="9150350" y="4503738"/>
          <p14:tracePt t="67790" x="9218613" y="4452938"/>
          <p14:tracePt t="67807" x="9251950" y="4427538"/>
          <p14:tracePt t="67809" x="9269413" y="4427538"/>
          <p14:tracePt t="67823" x="9302750" y="4394200"/>
          <p14:tracePt t="67825" x="9320213" y="4384675"/>
          <p14:tracePt t="67841" x="9371013" y="4359275"/>
          <p14:tracePt t="67844" x="9388475" y="4351338"/>
          <p14:tracePt t="67857" x="9439275" y="4316413"/>
          <p14:tracePt t="67860" x="9456738" y="4316413"/>
          <p14:tracePt t="67863" x="9472613" y="4300538"/>
          <p14:tracePt t="67873" x="9523413" y="4275138"/>
          <p14:tracePt t="67890" x="9685338" y="4197350"/>
          <p14:tracePt t="67895" x="9720263" y="4189413"/>
          <p14:tracePt t="67906" x="9779000" y="4171950"/>
          <p14:tracePt t="67907" x="9821863" y="4156075"/>
          <p14:tracePt t="67923" x="9940925" y="4130675"/>
          <p14:tracePt t="67924" x="9999663" y="4121150"/>
          <p14:tracePt t="67941" x="10306050" y="4019550"/>
          <p14:tracePt t="67942" x="10390188" y="4002088"/>
          <p14:tracePt t="67957" x="10653713" y="3935413"/>
          <p14:tracePt t="67958" x="10739438" y="3908425"/>
          <p14:tracePt t="67973" x="10968038" y="3849688"/>
          <p14:tracePt t="67975" x="11036300" y="3824288"/>
          <p14:tracePt t="67991" x="11291888" y="3763963"/>
          <p14:tracePt t="67994" x="11350625" y="3756025"/>
          <p14:tracePt t="67997" x="11401425" y="3738563"/>
          <p14:tracePt t="68007" x="11520488" y="3705225"/>
          <p14:tracePt t="68010" x="11571288" y="3697288"/>
          <p14:tracePt t="68013" x="11614150" y="3687763"/>
          <p14:tracePt t="68023" x="11707813" y="3671888"/>
          <p14:tracePt t="68025" x="11766550" y="3646488"/>
          <p14:tracePt t="68040" x="12090400" y="35782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8681"/>
            <a:ext cx="12107149" cy="5653668"/>
          </a:xfrm>
          <a:prstGeom prst="roundRect">
            <a:avLst>
              <a:gd name="adj" fmla="val 6140"/>
            </a:avLst>
          </a:prstGeom>
          <a:solidFill>
            <a:schemeClr val="accent6">
              <a:lumMod val="7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8800" b="1" dirty="0">
                <a:solidFill>
                  <a:srgbClr val="FFFF00"/>
                </a:solidFill>
                <a:latin typeface="Times New Roman" panose="02020603050405020304" pitchFamily="18" charset="0"/>
                <a:cs typeface="Times New Roman" panose="02020603050405020304" pitchFamily="18" charset="0"/>
              </a:rPr>
              <a:t>Green Marketing </a:t>
            </a:r>
          </a:p>
        </p:txBody>
      </p:sp>
      <p:pic>
        <p:nvPicPr>
          <p:cNvPr id="2" name="Graphic 22">
            <a:extLst>
              <a:ext uri="{FF2B5EF4-FFF2-40B4-BE49-F238E27FC236}">
                <a16:creationId xmlns:a16="http://schemas.microsoft.com/office/drawing/2014/main" id="{827332D3-E5B3-80BD-04B1-766CDC553BD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4" name="Rectangle 3">
            <a:extLst>
              <a:ext uri="{FF2B5EF4-FFF2-40B4-BE49-F238E27FC236}">
                <a16:creationId xmlns:a16="http://schemas.microsoft.com/office/drawing/2014/main" id="{3B919014-FCCA-5795-CD51-076F58E1C17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5" name="Picture 4">
            <a:extLst>
              <a:ext uri="{FF2B5EF4-FFF2-40B4-BE49-F238E27FC236}">
                <a16:creationId xmlns:a16="http://schemas.microsoft.com/office/drawing/2014/main" id="{C126F8AC-B58B-5D8C-8235-D79D85364B36}"/>
              </a:ext>
            </a:extLst>
          </p:cNvPr>
          <p:cNvPicPr>
            <a:picLocks noChangeAspect="1"/>
          </p:cNvPicPr>
          <p:nvPr/>
        </p:nvPicPr>
        <p:blipFill>
          <a:blip r:embed="rId4"/>
          <a:stretch>
            <a:fillRect/>
          </a:stretch>
        </p:blipFill>
        <p:spPr>
          <a:xfrm>
            <a:off x="1099226" y="2879386"/>
            <a:ext cx="10291863" cy="3796207"/>
          </a:xfrm>
          <a:prstGeom prst="rect">
            <a:avLst/>
          </a:prstGeom>
        </p:spPr>
      </p:pic>
      <p:sp>
        <p:nvSpPr>
          <p:cNvPr id="3" name="Slide Number Placeholder 2">
            <a:extLst>
              <a:ext uri="{FF2B5EF4-FFF2-40B4-BE49-F238E27FC236}">
                <a16:creationId xmlns:a16="http://schemas.microsoft.com/office/drawing/2014/main" id="{327B924F-5169-0F00-C3CA-7F496077F2AD}"/>
              </a:ext>
            </a:extLst>
          </p:cNvPr>
          <p:cNvSpPr>
            <a:spLocks noGrp="1"/>
          </p:cNvSpPr>
          <p:nvPr>
            <p:ph type="sldNum" sz="quarter" idx="12"/>
          </p:nvPr>
        </p:nvSpPr>
        <p:spPr/>
        <p:txBody>
          <a:bodyPr/>
          <a:lstStyle/>
          <a:p>
            <a:fld id="{F7542ADD-394E-41F3-B704-951748884AEE}" type="slidenum">
              <a:rPr lang="en-US" smtClean="0"/>
              <a:t>13</a:t>
            </a:fld>
            <a:endParaRPr lang="en-US"/>
          </a:p>
        </p:txBody>
      </p:sp>
    </p:spTree>
    <p:custDataLst>
      <p:tags r:id="rId1"/>
    </p:custDataLst>
    <p:extLst>
      <p:ext uri="{BB962C8B-B14F-4D97-AF65-F5344CB8AC3E}">
        <p14:creationId xmlns:p14="http://schemas.microsoft.com/office/powerpoint/2010/main" val="2368026078"/>
      </p:ext>
    </p:extLst>
  </p:cSld>
  <p:clrMapOvr>
    <a:masterClrMapping/>
  </p:clrMapOvr>
  <mc:AlternateContent xmlns:mc="http://schemas.openxmlformats.org/markup-compatibility/2006" xmlns:p14="http://schemas.microsoft.com/office/powerpoint/2010/main">
    <mc:Choice Requires="p14">
      <p:transition spd="slow" p14:dur="2000" advTm="39320"/>
    </mc:Choice>
    <mc:Fallback xmlns="">
      <p:transition spd="slow" advTm="39320"/>
    </mc:Fallback>
  </mc:AlternateContent>
  <p:extLst>
    <p:ext uri="{3A86A75C-4F4B-4683-9AE1-C65F6400EC91}">
      <p14:laserTraceLst xmlns:p14="http://schemas.microsoft.com/office/powerpoint/2010/main">
        <p14:tracePtLst>
          <p14:tracePt t="21415" x="12072938" y="3441700"/>
          <p14:tracePt t="21425" x="11953875" y="3424238"/>
          <p14:tracePt t="21427" x="11903075" y="3424238"/>
          <p14:tracePt t="21429" x="11844338" y="3424238"/>
          <p14:tracePt t="21442" x="11664950" y="3416300"/>
          <p14:tracePt t="21445" x="11606213" y="3408363"/>
          <p14:tracePt t="21458" x="11418888" y="3408363"/>
          <p14:tracePt t="21461" x="11350625" y="3408363"/>
          <p14:tracePt t="21475" x="11188700" y="3408363"/>
          <p14:tracePt t="21476" x="11155363" y="3408363"/>
          <p14:tracePt t="21491" x="11096625" y="3390900"/>
          <p14:tracePt t="21492" x="11071225" y="3373438"/>
          <p14:tracePt t="21509" x="11036300" y="3348038"/>
          <p14:tracePt t="21525" x="11018838" y="3305175"/>
          <p14:tracePt t="21543" x="11010900" y="3254375"/>
          <p14:tracePt t="21546" x="11010900" y="3246438"/>
          <p14:tracePt t="21548" x="11010900" y="3228975"/>
          <p14:tracePt t="21558" x="11010900" y="3203575"/>
          <p14:tracePt t="21560" x="11010900" y="3195638"/>
          <p14:tracePt t="21563" x="11010900" y="3186113"/>
          <p14:tracePt t="21574" x="11010900" y="3160713"/>
          <p14:tracePt t="21593" x="10993438" y="3127375"/>
          <p14:tracePt t="21596" x="10977563" y="3119438"/>
          <p14:tracePt t="21608" x="10960100" y="3101975"/>
          <p14:tracePt t="21611" x="10942638" y="3084513"/>
          <p14:tracePt t="21624" x="10901363" y="3067050"/>
          <p14:tracePt t="21626" x="10874375" y="3051175"/>
          <p14:tracePt t="21628" x="10841038" y="3025775"/>
          <p14:tracePt t="21641" x="10721975" y="2957513"/>
          <p14:tracePt t="21657" x="10526713" y="2906713"/>
          <p14:tracePt t="21674" x="10255250" y="2838450"/>
          <p14:tracePt t="21676" x="10179050" y="2813050"/>
          <p14:tracePt t="21693" x="9880600" y="2752725"/>
          <p14:tracePt t="21708" x="9583738" y="2719388"/>
          <p14:tracePt t="21710" x="9472613" y="2719388"/>
          <p14:tracePt t="21725" x="9074150" y="2711450"/>
          <p14:tracePt t="21727" x="8921750" y="2711450"/>
          <p14:tracePt t="21742" x="7977188" y="2711450"/>
          <p14:tracePt t="21758" x="7256463" y="2838450"/>
          <p14:tracePt t="21759" x="7000875" y="2881313"/>
          <p14:tracePt t="21774" x="6286500" y="3067050"/>
          <p14:tracePt t="21775" x="6065838" y="3119438"/>
          <p14:tracePt t="21792" x="5284788" y="3330575"/>
          <p14:tracePt t="21796" x="5114925" y="3373438"/>
          <p14:tracePt t="21808" x="4740275" y="3475038"/>
          <p14:tracePt t="21825" x="4273550" y="3611563"/>
          <p14:tracePt t="21827" x="4179888" y="3646488"/>
          <p14:tracePt t="21842" x="3976688" y="3713163"/>
          <p14:tracePt t="21858" x="3908425" y="3730625"/>
          <p14:tracePt t="21875" x="3900488" y="3730625"/>
          <p14:tracePt t="22702" x="3890963" y="3738563"/>
          <p14:tracePt t="22716" x="3890963" y="3748088"/>
          <p14:tracePt t="22718" x="3890963" y="3763963"/>
          <p14:tracePt t="22732" x="3890963" y="3781425"/>
          <p14:tracePt t="22741" x="3890963" y="3790950"/>
          <p14:tracePt t="22742" x="3900488" y="3798888"/>
          <p14:tracePt t="22758" x="3900488" y="3824288"/>
          <p14:tracePt t="22761" x="3900488" y="3841750"/>
          <p14:tracePt t="22774" x="3908425" y="3867150"/>
          <p14:tracePt t="22777" x="3916363" y="3875088"/>
          <p14:tracePt t="22791" x="3933825" y="3925888"/>
          <p14:tracePt t="22792" x="3933825" y="3935413"/>
          <p14:tracePt t="22807" x="3976688" y="3986213"/>
          <p14:tracePt t="22824" x="4027488" y="4044950"/>
          <p14:tracePt t="22841" x="4111625" y="4079875"/>
          <p14:tracePt t="22843" x="4137025" y="4087813"/>
          <p14:tracePt t="22859" x="4265613" y="4113213"/>
          <p14:tracePt t="22861" x="4291013" y="4121150"/>
          <p14:tracePt t="22864" x="4341813" y="4130675"/>
          <p14:tracePt t="22874" x="4425950" y="4130675"/>
          <p14:tracePt t="22876" x="4486275" y="4130675"/>
          <p14:tracePt t="22890" x="4656138" y="4130675"/>
          <p14:tracePt t="22892" x="4706938" y="4130675"/>
          <p14:tracePt t="22908" x="5046663" y="4052888"/>
          <p14:tracePt t="22923" x="5259388" y="3986213"/>
          <p14:tracePt t="22940" x="5530850" y="3900488"/>
          <p14:tracePt t="22958" x="5726113" y="3816350"/>
          <p14:tracePt t="22974" x="5905500" y="3697288"/>
          <p14:tracePt t="22976" x="5938838" y="3679825"/>
          <p14:tracePt t="22991" x="5997575" y="3646488"/>
          <p14:tracePt t="22993" x="6007100" y="3629025"/>
          <p14:tracePt t="23007" x="6057900" y="3594100"/>
          <p14:tracePt t="23025" x="6151563" y="3502025"/>
          <p14:tracePt t="23028" x="6167438" y="3492500"/>
          <p14:tracePt t="23031" x="6184900" y="3467100"/>
          <p14:tracePt t="23041" x="6227763" y="3433763"/>
          <p14:tracePt t="23043" x="6253163" y="3416300"/>
          <p14:tracePt t="23057" x="6296025" y="3373438"/>
          <p14:tracePt t="23073" x="6329363" y="3330575"/>
          <p14:tracePt t="23090" x="6329363" y="3314700"/>
          <p14:tracePt t="23107" x="6346825" y="3297238"/>
          <p14:tracePt t="23123" x="6346825" y="3279775"/>
          <p14:tracePt t="23125" x="6346825" y="3271838"/>
          <p14:tracePt t="23140" x="6329363" y="3246438"/>
          <p14:tracePt t="23158" x="6321425" y="3203575"/>
          <p14:tracePt t="23174" x="6303963" y="3160713"/>
          <p14:tracePt t="23176" x="6296025" y="3144838"/>
          <p14:tracePt t="23191" x="6278563" y="3119438"/>
          <p14:tracePt t="23193" x="6270625" y="3109913"/>
          <p14:tracePt t="23196" x="6261100" y="3109913"/>
          <p14:tracePt t="23207" x="6210300" y="3084513"/>
          <p14:tracePt t="23224" x="5972175" y="3051175"/>
          <p14:tracePt t="23227" x="5888038" y="3051175"/>
          <p14:tracePt t="23240" x="5522913" y="3051175"/>
          <p14:tracePt t="23243" x="5394325" y="3051175"/>
          <p14:tracePt t="23245" x="5259388" y="3051175"/>
          <p14:tracePt t="23257" x="4833938" y="3041650"/>
          <p14:tracePt t="23274" x="4205288" y="2965450"/>
          <p14:tracePt t="23291" x="3602038" y="2855913"/>
          <p14:tracePt t="23292" x="3467100" y="2846388"/>
          <p14:tracePt t="23309" x="2947988" y="2787650"/>
          <p14:tracePt t="23324" x="2616200" y="2719388"/>
          <p14:tracePt t="23325" x="2514600" y="2693988"/>
          <p14:tracePt t="23341" x="2243138" y="2651125"/>
          <p14:tracePt t="23343" x="2166938" y="2633663"/>
          <p14:tracePt t="23346" x="2124075" y="2625725"/>
          <p14:tracePt t="23358" x="2055813" y="2617788"/>
          <p14:tracePt t="23462" x="2038350" y="2617788"/>
          <p14:tracePt t="23472" x="2038350" y="2608263"/>
          <p14:tracePt t="23482" x="2030413" y="2600325"/>
          <p14:tracePt t="23490" x="2022475" y="2600325"/>
          <p14:tracePt t="23666" x="2038350" y="2600325"/>
          <p14:tracePt t="23676" x="2055813" y="2600325"/>
          <p14:tracePt t="23684" x="2073275" y="2600325"/>
          <p14:tracePt t="23687" x="2081213" y="2600325"/>
          <p14:tracePt t="23707" x="2174875" y="2600325"/>
          <p14:tracePt t="23709" x="2200275" y="2600325"/>
          <p14:tracePt t="23724" x="2370138" y="2592388"/>
          <p14:tracePt t="23740" x="2540000" y="2549525"/>
          <p14:tracePt t="23741" x="2600325" y="2532063"/>
          <p14:tracePt t="23757" x="2786063" y="2498725"/>
          <p14:tracePt t="23758" x="2854325" y="2481263"/>
          <p14:tracePt t="23774" x="3168650" y="2473325"/>
          <p14:tracePt t="23791" x="3338513" y="2473325"/>
          <p14:tracePt t="23792" x="3381375" y="2473325"/>
          <p14:tracePt t="23808" x="3517900" y="2473325"/>
          <p14:tracePt t="23812" x="3602038" y="2473325"/>
          <p14:tracePt t="23815" x="3644900" y="2473325"/>
          <p14:tracePt t="23823" x="3738563" y="2473325"/>
          <p14:tracePt t="23840" x="3976688" y="2473325"/>
          <p14:tracePt t="23857" x="4291013" y="2455863"/>
          <p14:tracePt t="23858" x="4367213" y="2447925"/>
          <p14:tracePt t="23873" x="4630738" y="2422525"/>
          <p14:tracePt t="23890" x="4859338" y="2422525"/>
          <p14:tracePt t="23894" x="4919663" y="2422525"/>
          <p14:tracePt t="23896" x="4978400" y="2422525"/>
          <p14:tracePt t="23907" x="5106988" y="2422525"/>
          <p14:tracePt t="23908" x="5173663" y="2422525"/>
          <p14:tracePt t="23924" x="5505450" y="2422525"/>
          <p14:tracePt t="23940" x="5802313" y="2422525"/>
          <p14:tracePt t="23942" x="5905500" y="2430463"/>
          <p14:tracePt t="23957" x="6184900" y="2455863"/>
          <p14:tracePt t="23959" x="6286500" y="2455863"/>
          <p14:tracePt t="23962" x="6389688" y="2455863"/>
          <p14:tracePt t="23974" x="6745288" y="2473325"/>
          <p14:tracePt t="23990" x="6975475" y="2473325"/>
          <p14:tracePt t="23991" x="7043738" y="2473325"/>
          <p14:tracePt t="24006" x="7221538" y="2489200"/>
          <p14:tracePt t="24007" x="7281863" y="2489200"/>
          <p14:tracePt t="24023" x="7510463" y="2489200"/>
          <p14:tracePt t="24039" x="7766050" y="2489200"/>
          <p14:tracePt t="24056" x="8029575" y="2498725"/>
          <p14:tracePt t="24058" x="8080375" y="2498725"/>
          <p14:tracePt t="24073" x="8283575" y="2498725"/>
          <p14:tracePt t="24091" x="8428038" y="2516188"/>
          <p14:tracePt t="24093" x="8462963" y="2524125"/>
          <p14:tracePt t="24107" x="8539163" y="2541588"/>
          <p14:tracePt t="24108" x="8564563" y="2541588"/>
          <p14:tracePt t="24124" x="8674100" y="2549525"/>
          <p14:tracePt t="24139" x="8759825" y="2549525"/>
          <p14:tracePt t="24141" x="8777288" y="2549525"/>
          <p14:tracePt t="24157" x="8836025" y="2549525"/>
          <p14:tracePt t="24158" x="8861425" y="2549525"/>
          <p14:tracePt t="24173" x="8912225" y="2549525"/>
          <p14:tracePt t="24190" x="8937625" y="2566988"/>
          <p14:tracePt t="24207" x="8955088" y="2574925"/>
          <p14:tracePt t="24208" x="8963025" y="2574925"/>
          <p14:tracePt t="24223" x="9023350" y="2582863"/>
          <p14:tracePt t="24240" x="9082088" y="2592388"/>
          <p14:tracePt t="24243" x="9091613" y="2600325"/>
          <p14:tracePt t="24257" x="9107488" y="2608263"/>
          <p14:tracePt t="24258" x="9117013" y="2617788"/>
          <p14:tracePt t="24288" x="9132888" y="2617788"/>
          <p14:tracePt t="24296" x="9142413" y="2617788"/>
          <p14:tracePt t="24318" x="9142413" y="2633663"/>
          <p14:tracePt t="24326" x="9142413" y="2651125"/>
          <p14:tracePt t="24329" x="9142413" y="2660650"/>
          <p14:tracePt t="24340" x="9142413" y="2686050"/>
          <p14:tracePt t="24341" x="9132888" y="2701925"/>
          <p14:tracePt t="24356" x="9107488" y="2762250"/>
          <p14:tracePt t="24357" x="9099550" y="2778125"/>
          <p14:tracePt t="24372" x="9082088" y="2889250"/>
          <p14:tracePt t="24389" x="8997950" y="3059113"/>
          <p14:tracePt t="24406" x="8955088" y="3178175"/>
          <p14:tracePt t="24407" x="8929688" y="3228975"/>
          <p14:tracePt t="24423" x="8828088" y="3408363"/>
          <p14:tracePt t="24439" x="8724900" y="3646488"/>
          <p14:tracePt t="24456" x="8597900" y="3832225"/>
          <p14:tracePt t="24458" x="8572500" y="3883025"/>
          <p14:tracePt t="24473" x="8496300" y="3986213"/>
          <p14:tracePt t="24474" x="8470900" y="4011613"/>
          <p14:tracePt t="24489" x="8410575" y="4113213"/>
          <p14:tracePt t="24492" x="8394700" y="4130675"/>
          <p14:tracePt t="24507" x="8343900" y="4189413"/>
          <p14:tracePt t="24509" x="8343900" y="4206875"/>
          <p14:tracePt t="24525" x="8275638" y="4275138"/>
          <p14:tracePt t="24540" x="8207375" y="4341813"/>
          <p14:tracePt t="24556" x="8164513" y="4394200"/>
          <p14:tracePt t="24558" x="8147050" y="4410075"/>
          <p14:tracePt t="24573" x="8088313" y="4470400"/>
          <p14:tracePt t="24574" x="8070850" y="4495800"/>
          <p14:tracePt t="24591" x="7986713" y="4589463"/>
          <p14:tracePt t="24606" x="7951788" y="4622800"/>
          <p14:tracePt t="24607" x="7943850" y="4640263"/>
          <p14:tracePt t="24623" x="7910513" y="4683125"/>
          <p14:tracePt t="24639" x="7850188" y="4767263"/>
          <p14:tracePt t="24656" x="7781925" y="4843463"/>
          <p14:tracePt t="24659" x="7766050" y="4868863"/>
          <p14:tracePt t="24674" x="7680325" y="4962525"/>
          <p14:tracePt t="24691" x="7621588" y="5038725"/>
          <p14:tracePt t="24694" x="7570788" y="5091113"/>
          <p14:tracePt t="24707" x="7510463" y="5149850"/>
          <p14:tracePt t="24723" x="7434263" y="5235575"/>
          <p14:tracePt t="24724" x="7426325" y="5243513"/>
          <p14:tracePt t="24740" x="7391400" y="5294313"/>
          <p14:tracePt t="24756" x="7383463" y="5311775"/>
          <p14:tracePt t="24757" x="7373938" y="5327650"/>
          <p14:tracePt t="24773" x="7358063" y="5345113"/>
          <p14:tracePt t="24774" x="7358063" y="5353050"/>
          <p14:tracePt t="24789" x="7332663" y="5387975"/>
          <p14:tracePt t="24806" x="7323138" y="5405438"/>
          <p14:tracePt t="24824" x="7307263" y="5421313"/>
          <p14:tracePt t="24828" x="7307263" y="5430838"/>
          <p14:tracePt t="24840" x="7297738" y="5438775"/>
          <p14:tracePt t="24856" x="7281863" y="5464175"/>
          <p14:tracePt t="24873" x="7272338" y="5481638"/>
          <p14:tracePt t="24890" x="7264400" y="5489575"/>
          <p14:tracePt t="24907" x="7246938" y="5514975"/>
          <p14:tracePt t="24923" x="7229475" y="5540375"/>
          <p14:tracePt t="24942" x="7213600" y="5557838"/>
          <p14:tracePt t="24945" x="7196138" y="5575300"/>
          <p14:tracePt t="24956" x="7178675" y="5591175"/>
          <p14:tracePt t="24980" x="7170738" y="5608638"/>
          <p14:tracePt t="25035" x="7162800" y="5616575"/>
          <p14:tracePt t="25499" x="7153275" y="5634038"/>
          <p14:tracePt t="25782" x="7145338" y="5651500"/>
          <p14:tracePt t="25792" x="7127875" y="5659438"/>
          <p14:tracePt t="25795" x="7112000" y="5668963"/>
          <p14:tracePt t="25800" x="7102475" y="5676900"/>
          <p14:tracePt t="25822" x="7059613" y="5702300"/>
          <p14:tracePt t="25824" x="7043738" y="5719763"/>
          <p14:tracePt t="25839" x="6983413" y="5753100"/>
          <p14:tracePt t="25856" x="6899275" y="5813425"/>
          <p14:tracePt t="25872" x="6848475" y="5846763"/>
          <p14:tracePt t="25874" x="6838950" y="5846763"/>
          <p14:tracePt t="25889" x="6762750" y="5864225"/>
          <p14:tracePt t="25894" x="6729413" y="5872163"/>
          <p14:tracePt t="25905" x="6635750" y="5889625"/>
          <p14:tracePt t="25922" x="6465888" y="5915025"/>
          <p14:tracePt t="25925" x="6430963" y="5915025"/>
          <p14:tracePt t="25940" x="6286500" y="5915025"/>
          <p14:tracePt t="25955" x="6194425" y="5915025"/>
          <p14:tracePt t="25972" x="6032500" y="5915025"/>
          <p14:tracePt t="25975" x="5989638" y="5915025"/>
          <p14:tracePt t="25988" x="5895975" y="5915025"/>
          <p14:tracePt t="25991" x="5862638" y="5915025"/>
          <p14:tracePt t="26006" x="5768975" y="5897563"/>
          <p14:tracePt t="26022" x="5726113" y="5880100"/>
          <p14:tracePt t="26023" x="5708650" y="5880100"/>
          <p14:tracePt t="26038" x="5649913" y="5846763"/>
          <p14:tracePt t="26056" x="5599113" y="5813425"/>
          <p14:tracePt t="26072" x="5565775" y="5803900"/>
          <p14:tracePt t="26073" x="5548313" y="5788025"/>
          <p14:tracePt t="26088" x="5522913" y="5770563"/>
          <p14:tracePt t="26089" x="5505450" y="5770563"/>
          <p14:tracePt t="26105" x="5446713" y="5735638"/>
          <p14:tracePt t="26122" x="5403850" y="5710238"/>
          <p14:tracePt t="26125" x="5394325" y="5702300"/>
          <p14:tracePt t="26138" x="5343525" y="5676900"/>
          <p14:tracePt t="26141" x="5343525" y="5668963"/>
          <p14:tracePt t="26156" x="5284788" y="5641975"/>
          <p14:tracePt t="26171" x="5241925" y="5591175"/>
          <p14:tracePt t="26188" x="5208588" y="5549900"/>
          <p14:tracePt t="26206" x="5173663" y="5481638"/>
          <p14:tracePt t="26222" x="5148263" y="5421313"/>
          <p14:tracePt t="26223" x="5148263" y="5405438"/>
          <p14:tracePt t="26238" x="5140325" y="5345113"/>
          <p14:tracePt t="26240" x="5140325" y="5319713"/>
          <p14:tracePt t="26255" x="5140325" y="5243513"/>
          <p14:tracePt t="26273" x="5140325" y="5157788"/>
          <p14:tracePt t="26275" x="5140325" y="5141913"/>
          <p14:tracePt t="26277" x="5140325" y="5116513"/>
          <p14:tracePt t="26288" x="5140325" y="5081588"/>
          <p14:tracePt t="26290" x="5140325" y="5056188"/>
          <p14:tracePt t="26306" x="5165725" y="4972050"/>
          <p14:tracePt t="26309" x="5173663" y="4946650"/>
          <p14:tracePt t="26322" x="5199063" y="4878388"/>
          <p14:tracePt t="26326" x="5208588" y="4852988"/>
          <p14:tracePt t="26338" x="5249863" y="4784725"/>
          <p14:tracePt t="26340" x="5267325" y="4759325"/>
          <p14:tracePt t="26355" x="5310188" y="4699000"/>
          <p14:tracePt t="26356" x="5327650" y="4683125"/>
          <p14:tracePt t="26371" x="5386388" y="4597400"/>
          <p14:tracePt t="26388" x="5446713" y="4513263"/>
          <p14:tracePt t="26406" x="5556250" y="4410075"/>
          <p14:tracePt t="26422" x="5667375" y="4351338"/>
          <p14:tracePt t="26424" x="5700713" y="4325938"/>
          <p14:tracePt t="26439" x="5837238" y="4232275"/>
          <p14:tracePt t="26440" x="5870575" y="4206875"/>
          <p14:tracePt t="26455" x="6057900" y="4113213"/>
          <p14:tracePt t="26472" x="6227763" y="4027488"/>
          <p14:tracePt t="26475" x="6261100" y="4011613"/>
          <p14:tracePt t="26488" x="6440488" y="3960813"/>
          <p14:tracePt t="26489" x="6499225" y="3951288"/>
          <p14:tracePt t="26504" x="6754813" y="3900488"/>
          <p14:tracePt t="26521" x="7000875" y="3900488"/>
          <p14:tracePt t="26538" x="7178675" y="3917950"/>
          <p14:tracePt t="26541" x="7239000" y="3943350"/>
          <p14:tracePt t="26555" x="7358063" y="3994150"/>
          <p14:tracePt t="26556" x="7391400" y="4011613"/>
          <p14:tracePt t="26572" x="7518400" y="4087813"/>
          <p14:tracePt t="26572" x="7545388" y="4113213"/>
          <p14:tracePt t="26588" x="7637463" y="4189413"/>
          <p14:tracePt t="26605" x="7731125" y="4300538"/>
          <p14:tracePt t="26606" x="7756525" y="4325938"/>
          <p14:tracePt t="26621" x="7832725" y="4435475"/>
          <p14:tracePt t="26623" x="7859713" y="4460875"/>
          <p14:tracePt t="26638" x="7926388" y="4564063"/>
          <p14:tracePt t="26640" x="7943850" y="4605338"/>
          <p14:tracePt t="26655" x="7994650" y="4716463"/>
          <p14:tracePt t="26672" x="8037513" y="4802188"/>
          <p14:tracePt t="26689" x="8054975" y="4878388"/>
          <p14:tracePt t="26690" x="8054975" y="4894263"/>
          <p14:tracePt t="26705" x="8054975" y="4987925"/>
          <p14:tracePt t="26721" x="8054975" y="5081588"/>
          <p14:tracePt t="26738" x="8054975" y="5149850"/>
          <p14:tracePt t="26756" x="8037513" y="5200650"/>
          <p14:tracePt t="26772" x="8029575" y="5218113"/>
          <p14:tracePt t="26790" x="8012113" y="5235575"/>
          <p14:tracePt t="26792" x="8004175" y="5243513"/>
          <p14:tracePt t="26806" x="8004175" y="5260975"/>
          <p14:tracePt t="26822" x="7986713" y="5286375"/>
          <p14:tracePt t="26838" x="7977188" y="5294313"/>
          <p14:tracePt t="26840" x="7969250" y="5302250"/>
          <p14:tracePt t="26855" x="7951788" y="5319713"/>
          <p14:tracePt t="26857" x="7935913" y="5327650"/>
          <p14:tracePt t="26859" x="7935913" y="5337175"/>
          <p14:tracePt t="26872" x="7900988" y="5353050"/>
          <p14:tracePt t="26875" x="7885113" y="5362575"/>
          <p14:tracePt t="26888" x="7867650" y="5362575"/>
          <p14:tracePt t="26905" x="7859713" y="5362575"/>
          <p14:tracePt t="26928" x="7850188" y="5362575"/>
          <p14:tracePt t="26952" x="7842250" y="5362575"/>
          <p14:tracePt t="26960" x="7842250" y="5370513"/>
          <p14:tracePt t="26972" x="7850188" y="5387975"/>
          <p14:tracePt t="26987" x="7900988" y="5395913"/>
          <p14:tracePt t="26988" x="7926388" y="5395913"/>
          <p14:tracePt t="27004" x="8020050" y="5430838"/>
          <p14:tracePt t="27006" x="8045450" y="5438775"/>
          <p14:tracePt t="27022" x="8215313" y="5472113"/>
          <p14:tracePt t="27037" x="8394700" y="5489575"/>
          <p14:tracePt t="27039" x="8453438" y="5507038"/>
          <p14:tracePt t="27054" x="8632825" y="5524500"/>
          <p14:tracePt t="27055" x="8691563" y="5524500"/>
          <p14:tracePt t="27071" x="8921750" y="5524500"/>
          <p14:tracePt t="27087" x="9150350" y="5524500"/>
          <p14:tracePt t="27104" x="9328150" y="5524500"/>
          <p14:tracePt t="27121" x="9396413" y="5514975"/>
          <p14:tracePt t="27137" x="9439275" y="5507038"/>
          <p14:tracePt t="27155" x="9507538" y="5472113"/>
          <p14:tracePt t="27156" x="9523413" y="5464175"/>
          <p14:tracePt t="27173" x="9626600" y="5421313"/>
          <p14:tracePt t="27188" x="9720263" y="5380038"/>
          <p14:tracePt t="27189" x="9745663" y="5362575"/>
          <p14:tracePt t="27205" x="9839325" y="5319713"/>
          <p14:tracePt t="27207" x="9898063" y="5286375"/>
          <p14:tracePt t="27222" x="9983788" y="5235575"/>
          <p14:tracePt t="27238" x="10034588" y="5200650"/>
          <p14:tracePt t="27239" x="10050463" y="5183188"/>
          <p14:tracePt t="27255" x="10075863" y="5157788"/>
          <p14:tracePt t="27256" x="10093325" y="5141913"/>
          <p14:tracePt t="27271" x="10161588" y="5081588"/>
          <p14:tracePt t="27288" x="10229850" y="5013325"/>
          <p14:tracePt t="27291" x="10237788" y="4997450"/>
          <p14:tracePt t="27305" x="10288588" y="4937125"/>
          <p14:tracePt t="27307" x="10306050" y="4929188"/>
          <p14:tracePt t="27321" x="10356850" y="4860925"/>
          <p14:tracePt t="27337" x="10399713" y="4775200"/>
          <p14:tracePt t="27355" x="10442575" y="4716463"/>
          <p14:tracePt t="27356" x="10450513" y="4699000"/>
          <p14:tracePt t="27372" x="10483850" y="4630738"/>
          <p14:tracePt t="27388" x="10501313" y="4589463"/>
          <p14:tracePt t="27390" x="10509250" y="4572000"/>
          <p14:tracePt t="27406" x="10526713" y="4538663"/>
          <p14:tracePt t="27410" x="10534650" y="4513263"/>
          <p14:tracePt t="27412" x="10534650" y="4495800"/>
          <p14:tracePt t="27422" x="10552113" y="4452938"/>
          <p14:tracePt t="27437" x="10552113" y="4376738"/>
          <p14:tracePt t="27454" x="10552113" y="4316413"/>
          <p14:tracePt t="27455" x="10552113" y="4300538"/>
          <p14:tracePt t="27471" x="10552113" y="4206875"/>
          <p14:tracePt t="27487" x="10552113" y="4138613"/>
          <p14:tracePt t="27504" x="10534650" y="4070350"/>
          <p14:tracePt t="27520" x="10509250" y="4037013"/>
          <p14:tracePt t="27537" x="10475913" y="3994150"/>
          <p14:tracePt t="27554" x="10450513" y="3951288"/>
          <p14:tracePt t="27572" x="10415588" y="3917950"/>
          <p14:tracePt t="27588" x="10374313" y="3892550"/>
          <p14:tracePt t="27590" x="10374313" y="3883025"/>
          <p14:tracePt t="27606" x="10339388" y="3867150"/>
          <p14:tracePt t="27607" x="10331450" y="3857625"/>
          <p14:tracePt t="27610" x="10313988" y="3849688"/>
          <p14:tracePt t="27623" x="10263188" y="3816350"/>
          <p14:tracePt t="27638" x="10245725" y="3798888"/>
          <p14:tracePt t="27640" x="10229850" y="3790950"/>
          <p14:tracePt t="27655" x="10194925" y="3773488"/>
          <p14:tracePt t="27659" x="10169525" y="3756025"/>
          <p14:tracePt t="27671" x="10126663" y="3738563"/>
          <p14:tracePt t="27687" x="10059988" y="3722688"/>
          <p14:tracePt t="27704" x="9999663" y="3697288"/>
          <p14:tracePt t="27707" x="9983788" y="3687763"/>
          <p14:tracePt t="27721" x="9906000" y="3671888"/>
          <p14:tracePt t="27738" x="9821863" y="3646488"/>
          <p14:tracePt t="27741" x="9779000" y="3646488"/>
          <p14:tracePt t="27753" x="9659938" y="3646488"/>
          <p14:tracePt t="27770" x="9482138" y="3619500"/>
          <p14:tracePt t="27772" x="9421813" y="3611563"/>
          <p14:tracePt t="27788" x="9175750" y="3586163"/>
          <p14:tracePt t="27804" x="8972550" y="3586163"/>
          <p14:tracePt t="27805" x="8904288" y="3586163"/>
          <p14:tracePt t="27821" x="8632825" y="3586163"/>
          <p14:tracePt t="27822" x="8555038" y="3586163"/>
          <p14:tracePt t="27838" x="8275638" y="3586163"/>
          <p14:tracePt t="27854" x="8070850" y="3586163"/>
          <p14:tracePt t="27855" x="8004175" y="3586163"/>
          <p14:tracePt t="27871" x="7799388" y="3586163"/>
          <p14:tracePt t="27872" x="7731125" y="3586163"/>
          <p14:tracePt t="27875" x="7646988" y="3586163"/>
          <p14:tracePt t="27887" x="7426325" y="3586163"/>
          <p14:tracePt t="27892" x="7358063" y="3586163"/>
          <p14:tracePt t="27904" x="7153275" y="3586163"/>
          <p14:tracePt t="27907" x="7085013" y="3586163"/>
          <p14:tracePt t="27920" x="6915150" y="3586163"/>
          <p14:tracePt t="27923" x="6856413" y="3594100"/>
          <p14:tracePt t="27937" x="6626225" y="3619500"/>
          <p14:tracePt t="27954" x="6405563" y="3654425"/>
          <p14:tracePt t="27957" x="6346825" y="3662363"/>
          <p14:tracePt t="27970" x="6167438" y="3687763"/>
          <p14:tracePt t="27972" x="6108700" y="3697288"/>
          <p14:tracePt t="27988" x="5870575" y="3763963"/>
          <p14:tracePt t="28004" x="5683250" y="3824288"/>
          <p14:tracePt t="28005" x="5641975" y="3832225"/>
          <p14:tracePt t="28021" x="5530850" y="3832225"/>
          <p14:tracePt t="28022" x="5480050" y="3832225"/>
          <p14:tracePt t="28039" x="5386388" y="3849688"/>
          <p14:tracePt t="28055" x="5276850" y="3875088"/>
          <p14:tracePt t="28056" x="5216525" y="3892550"/>
          <p14:tracePt t="28070" x="5054600" y="3935413"/>
          <p14:tracePt t="28072" x="5013325" y="3935413"/>
          <p14:tracePt t="28086" x="4791075" y="3976688"/>
          <p14:tracePt t="28103" x="4554538" y="4011613"/>
          <p14:tracePt t="28120" x="4316413" y="4019550"/>
          <p14:tracePt t="28122" x="4256088" y="4037013"/>
          <p14:tracePt t="28124" x="4205288" y="4037013"/>
          <p14:tracePt t="28137" x="4086225" y="4037013"/>
          <p14:tracePt t="28153" x="3941763" y="4037013"/>
          <p14:tracePt t="28170" x="3814763" y="4044950"/>
          <p14:tracePt t="28172" x="3789363" y="4044950"/>
          <p14:tracePt t="28188" x="3619500" y="4105275"/>
          <p14:tracePt t="28203" x="3457575" y="4130675"/>
          <p14:tracePt t="28204" x="3406775" y="4156075"/>
          <p14:tracePt t="28220" x="3254375" y="4189413"/>
          <p14:tracePt t="28221" x="3211513" y="4206875"/>
          <p14:tracePt t="28238" x="2990850" y="4265613"/>
          <p14:tracePt t="28254" x="2863850" y="4308475"/>
          <p14:tracePt t="28255" x="2811463" y="4316413"/>
          <p14:tracePt t="28270" x="2709863" y="4376738"/>
          <p14:tracePt t="28271" x="2684463" y="4376738"/>
          <p14:tracePt t="28287" x="2600325" y="4410075"/>
          <p14:tracePt t="28303" x="2540000" y="4445000"/>
          <p14:tracePt t="28321" x="2497138" y="4478338"/>
          <p14:tracePt t="28337" x="2455863" y="4503738"/>
          <p14:tracePt t="28355" x="2420938" y="4529138"/>
          <p14:tracePt t="28356" x="2413000" y="4538663"/>
          <p14:tracePt t="28371" x="2362200" y="4589463"/>
          <p14:tracePt t="28372" x="2352675" y="4597400"/>
          <p14:tracePt t="28388" x="2301875" y="4657725"/>
          <p14:tracePt t="28390" x="2286000" y="4673600"/>
          <p14:tracePt t="28404" x="2243138" y="4724400"/>
          <p14:tracePt t="28406" x="2217738" y="4741863"/>
          <p14:tracePt t="28421" x="2182813" y="4792663"/>
          <p14:tracePt t="28422" x="2166938" y="4810125"/>
          <p14:tracePt t="28438" x="2116138" y="4878388"/>
          <p14:tracePt t="28454" x="2081213" y="4919663"/>
          <p14:tracePt t="28455" x="2081213" y="4929188"/>
          <p14:tracePt t="28470" x="2055813" y="4962525"/>
          <p14:tracePt t="28471" x="2047875" y="4962525"/>
          <p14:tracePt t="28487" x="2022475" y="5005388"/>
          <p14:tracePt t="28504" x="1997075" y="5048250"/>
          <p14:tracePt t="28507" x="1987550" y="5064125"/>
          <p14:tracePt t="28520" x="1954213" y="5106988"/>
          <p14:tracePt t="28522" x="1946275" y="5116513"/>
          <p14:tracePt t="28537" x="1911350" y="5208588"/>
          <p14:tracePt t="28553" x="1868488" y="5286375"/>
          <p14:tracePt t="28570" x="1835150" y="5380038"/>
          <p14:tracePt t="28573" x="1835150" y="5405438"/>
          <p14:tracePt t="28588" x="1817688" y="5497513"/>
          <p14:tracePt t="28604" x="1792288" y="5575300"/>
          <p14:tracePt t="28605" x="1792288" y="5608638"/>
          <p14:tracePt t="28621" x="1792288" y="5676900"/>
          <p14:tracePt t="28622" x="1792288" y="5702300"/>
          <p14:tracePt t="28638" x="1792288" y="5813425"/>
          <p14:tracePt t="28654" x="1792288" y="5864225"/>
          <p14:tracePt t="28656" x="1792288" y="5880100"/>
          <p14:tracePt t="28670" x="1792288" y="5940425"/>
          <p14:tracePt t="28671" x="1792288" y="5965825"/>
          <p14:tracePt t="28687" x="1784350" y="6024563"/>
          <p14:tracePt t="28703" x="1776413" y="6076950"/>
          <p14:tracePt t="28720" x="1784350" y="6118225"/>
          <p14:tracePt t="28737" x="1835150" y="6153150"/>
          <p14:tracePt t="28753" x="1893888" y="6178550"/>
          <p14:tracePt t="28770" x="1962150" y="6211888"/>
          <p14:tracePt t="28773" x="1971675" y="6211888"/>
          <p14:tracePt t="28789" x="2038350" y="6229350"/>
          <p14:tracePt t="28804" x="2090738" y="6229350"/>
          <p14:tracePt t="28806" x="2090738" y="6237288"/>
          <p14:tracePt t="28821" x="2116138" y="6254750"/>
          <p14:tracePt t="28822" x="2124075" y="6254750"/>
          <p14:tracePt t="28838" x="2149475" y="6280150"/>
          <p14:tracePt t="28855" x="2208213" y="6297613"/>
          <p14:tracePt t="28857" x="2235200" y="6313488"/>
          <p14:tracePt t="28870" x="2286000" y="6338888"/>
          <p14:tracePt t="28872" x="2301875" y="6348413"/>
          <p14:tracePt t="28887" x="2344738" y="6365875"/>
          <p14:tracePt t="28889" x="2370138" y="6373813"/>
          <p14:tracePt t="28891" x="2387600" y="6373813"/>
          <p14:tracePt t="28896" x="2413000" y="6381750"/>
          <p14:tracePt t="28903" x="2455863" y="6399213"/>
          <p14:tracePt t="28920" x="2524125" y="6416675"/>
          <p14:tracePt t="28922" x="2540000" y="6424613"/>
          <p14:tracePt t="28936" x="2600325" y="6432550"/>
          <p14:tracePt t="28953" x="2651125" y="6450013"/>
          <p14:tracePt t="28970" x="2709863" y="6467475"/>
          <p14:tracePt t="28973" x="2727325" y="6467475"/>
          <p14:tracePt t="28987" x="2786063" y="6475413"/>
          <p14:tracePt t="28988" x="2795588" y="6475413"/>
          <p14:tracePt t="29004" x="2863850" y="6483350"/>
          <p14:tracePt t="29006" x="2879725" y="6483350"/>
          <p14:tracePt t="29021" x="2930525" y="6483350"/>
          <p14:tracePt t="29022" x="2947988" y="6483350"/>
          <p14:tracePt t="29037" x="2973388" y="6492875"/>
          <p14:tracePt t="29039" x="3008313" y="6492875"/>
          <p14:tracePt t="29054" x="3100388" y="6492875"/>
          <p14:tracePt t="29070" x="3186113" y="6492875"/>
          <p14:tracePt t="29071" x="3228975" y="6492875"/>
          <p14:tracePt t="29087" x="3406775" y="6475413"/>
          <p14:tracePt t="29088" x="3467100" y="6475413"/>
          <p14:tracePt t="29103" x="3695700" y="6475413"/>
          <p14:tracePt t="29121" x="3900488" y="6442075"/>
          <p14:tracePt t="29124" x="3951288" y="6442075"/>
          <p14:tracePt t="29127" x="3992563" y="6442075"/>
          <p14:tracePt t="29138" x="4095750" y="6442075"/>
          <p14:tracePt t="29142" x="4137025" y="6442075"/>
          <p14:tracePt t="29153" x="4214813" y="6442075"/>
          <p14:tracePt t="29170" x="4306888" y="6442075"/>
          <p14:tracePt t="29187" x="4418013" y="6442075"/>
          <p14:tracePt t="29188" x="4451350" y="6442075"/>
          <p14:tracePt t="29204" x="4579938" y="6442075"/>
          <p14:tracePt t="29220" x="4656138" y="6442075"/>
          <p14:tracePt t="29222" x="4673600" y="6442075"/>
          <p14:tracePt t="29238" x="4765675" y="6442075"/>
          <p14:tracePt t="29254" x="4884738" y="6442075"/>
          <p14:tracePt t="29257" x="4919663" y="6442075"/>
          <p14:tracePt t="29270" x="4995863" y="6442075"/>
          <p14:tracePt t="29273" x="5013325" y="6442075"/>
          <p14:tracePt t="29287" x="5089525" y="6442075"/>
          <p14:tracePt t="29288" x="5122863" y="6442075"/>
          <p14:tracePt t="29304" x="5233988" y="6442075"/>
          <p14:tracePt t="29321" x="5318125" y="6442075"/>
          <p14:tracePt t="29323" x="5353050" y="6442075"/>
          <p14:tracePt t="29336" x="5472113" y="6442075"/>
          <p14:tracePt t="29338" x="5513388" y="6442075"/>
          <p14:tracePt t="29354" x="5649913" y="6442075"/>
          <p14:tracePt t="29358" x="5683250" y="6442075"/>
          <p14:tracePt t="29370" x="5768975" y="6432550"/>
          <p14:tracePt t="29372" x="5802313" y="6432550"/>
          <p14:tracePt t="29386" x="5905500" y="6416675"/>
          <p14:tracePt t="29387" x="5956300" y="6407150"/>
          <p14:tracePt t="29402" x="6108700" y="6373813"/>
          <p14:tracePt t="29420" x="6245225" y="6348413"/>
          <p14:tracePt t="29437" x="6372225" y="6338888"/>
          <p14:tracePt t="29438" x="6397625" y="6338888"/>
          <p14:tracePt t="29454" x="6559550" y="6338888"/>
          <p14:tracePt t="29470" x="6737350" y="6338888"/>
          <p14:tracePt t="29473" x="6780213" y="6330950"/>
          <p14:tracePt t="29487" x="6915150" y="6323013"/>
          <p14:tracePt t="29488" x="6950075" y="6323013"/>
          <p14:tracePt t="29504" x="7127875" y="6288088"/>
          <p14:tracePt t="29520" x="7256463" y="6272213"/>
          <p14:tracePt t="29521" x="7289800" y="6262688"/>
          <p14:tracePt t="29537" x="7391400" y="6229350"/>
          <p14:tracePt t="29538" x="7408863" y="6221413"/>
          <p14:tracePt t="29553" x="7502525" y="6186488"/>
          <p14:tracePt t="29570" x="7596188" y="6169025"/>
          <p14:tracePt t="29571" x="7621588" y="6161088"/>
          <p14:tracePt t="29586" x="7688263" y="6161088"/>
          <p14:tracePt t="29588" x="7723188" y="6153150"/>
          <p14:tracePt t="29603" x="7791450" y="6153150"/>
          <p14:tracePt t="29620" x="7859713" y="6153150"/>
          <p14:tracePt t="29623" x="7867650" y="6153150"/>
          <p14:tracePt t="29637" x="7910513" y="6153150"/>
          <p14:tracePt t="29639" x="7935913" y="6153150"/>
          <p14:tracePt t="29655" x="7977188" y="6153150"/>
          <p14:tracePt t="29670" x="8004175" y="6153150"/>
          <p14:tracePt t="29672" x="8020050" y="6143625"/>
          <p14:tracePt t="29686" x="8054975" y="6135688"/>
          <p14:tracePt t="29703" x="8113713" y="6118225"/>
          <p14:tracePt t="29704" x="8139113" y="6110288"/>
          <p14:tracePt t="29719" x="8207375" y="6084888"/>
          <p14:tracePt t="29720" x="8232775" y="6084888"/>
          <p14:tracePt t="29736" x="8291513" y="6067425"/>
          <p14:tracePt t="29737" x="8308975" y="6059488"/>
          <p14:tracePt t="29753" x="8402638" y="6034088"/>
          <p14:tracePt t="29770" x="8488363" y="6016625"/>
          <p14:tracePt t="29773" x="8504238" y="6008688"/>
          <p14:tracePt t="29775" x="8521700" y="5999163"/>
          <p14:tracePt t="29787" x="8547100" y="5991225"/>
          <p14:tracePt t="29788" x="8555038" y="5991225"/>
          <p14:tracePt t="29792" x="8572500" y="5983288"/>
          <p14:tracePt t="29794" x="8589963" y="5973763"/>
          <p14:tracePt t="29803" x="8615363" y="5965825"/>
          <p14:tracePt t="29820" x="8683625" y="5957888"/>
          <p14:tracePt t="29823" x="8709025" y="5948363"/>
          <p14:tracePt t="29836" x="8777288" y="5932488"/>
          <p14:tracePt t="29838" x="8793163" y="5932488"/>
          <p14:tracePt t="29852" x="8869363" y="5905500"/>
          <p14:tracePt t="29854" x="8886825" y="5897563"/>
          <p14:tracePt t="29869" x="8963025" y="5872163"/>
          <p14:tracePt t="29871" x="8980488" y="5864225"/>
          <p14:tracePt t="29886" x="9048750" y="5829300"/>
          <p14:tracePt t="29888" x="9074150" y="5821363"/>
          <p14:tracePt t="29903" x="9117013" y="5813425"/>
          <p14:tracePt t="29904" x="9132888" y="5813425"/>
          <p14:tracePt t="29920" x="9183688" y="5795963"/>
          <p14:tracePt t="29921" x="9201150" y="5795963"/>
          <p14:tracePt t="29936" x="9294813" y="5761038"/>
          <p14:tracePt t="29938" x="9345613" y="5753100"/>
          <p14:tracePt t="29953" x="9550400" y="5702300"/>
          <p14:tracePt t="29955" x="9634538" y="5684838"/>
          <p14:tracePt t="29958" x="9736138" y="5668963"/>
          <p14:tracePt t="29970" x="10025063" y="5616575"/>
          <p14:tracePt t="29973" x="10110788" y="5608638"/>
          <p14:tracePt t="29987" x="10348913" y="5591175"/>
          <p14:tracePt t="29988" x="10415588" y="5575300"/>
          <p14:tracePt t="30002" x="10612438" y="5549900"/>
          <p14:tracePt t="30004" x="10671175" y="5540375"/>
          <p14:tracePt t="30020" x="10790238" y="5514975"/>
          <p14:tracePt t="30036" x="10833100" y="5497513"/>
          <p14:tracePt t="30039" x="10841038" y="5489575"/>
          <p14:tracePt t="30162" x="10848975" y="5489575"/>
          <p14:tracePt t="30175" x="10858500" y="5489575"/>
          <p14:tracePt t="30184" x="10866438" y="5481638"/>
          <p14:tracePt t="30235" x="10874375" y="5481638"/>
          <p14:tracePt t="30254" x="10874375" y="5472113"/>
          <p14:tracePt t="30272" x="10891838" y="5472113"/>
          <p14:tracePt t="30277" x="10901363" y="5472113"/>
          <p14:tracePt t="30279" x="10901363" y="5464175"/>
          <p14:tracePt t="30284" x="10909300" y="5456238"/>
          <p14:tracePt t="30300" x="10917238" y="5446713"/>
          <p14:tracePt t="30326" x="10926763" y="5430838"/>
          <p14:tracePt t="30341" x="10942638" y="5421313"/>
          <p14:tracePt t="30358" x="10952163" y="5421313"/>
          <p14:tracePt t="30365" x="10960100" y="5413375"/>
          <p14:tracePt t="30372" x="10968038" y="5395913"/>
          <p14:tracePt t="30386" x="10993438" y="5370513"/>
          <p14:tracePt t="30402" x="11002963" y="5353050"/>
          <p14:tracePt t="30404" x="11010900" y="5353050"/>
          <p14:tracePt t="30419" x="11018838" y="5327650"/>
          <p14:tracePt t="30436" x="11036300" y="5319713"/>
          <p14:tracePt t="30453" x="11053763" y="5294313"/>
          <p14:tracePt t="30455" x="11061700" y="5286375"/>
          <p14:tracePt t="30470" x="11071225" y="5268913"/>
          <p14:tracePt t="30486" x="11087100" y="5243513"/>
          <p14:tracePt t="30504" x="11096625" y="5226050"/>
          <p14:tracePt t="30520" x="11096625" y="5218113"/>
          <p14:tracePt t="30544" x="11096625" y="5208588"/>
          <p14:tracePt t="30557" x="11096625" y="5200650"/>
          <p14:tracePt t="30569" x="11104563" y="5183188"/>
          <p14:tracePt t="30586" x="11104563" y="5157788"/>
          <p14:tracePt t="30587" x="11112500" y="5149850"/>
          <p14:tracePt t="30603" x="11112500" y="5132388"/>
          <p14:tracePt t="30605" x="11112500" y="5116513"/>
          <p14:tracePt t="30620" x="11112500" y="5099050"/>
          <p14:tracePt t="30623" x="11112500" y="5091113"/>
          <p14:tracePt t="30636" x="11112500" y="5056188"/>
          <p14:tracePt t="30653" x="11112500" y="5030788"/>
          <p14:tracePt t="30669" x="11112500" y="5013325"/>
          <p14:tracePt t="30685" x="11112500" y="5005388"/>
          <p14:tracePt t="30687" x="11112500" y="4987925"/>
          <p14:tracePt t="30702" x="11112500" y="4979988"/>
          <p14:tracePt t="30704" x="11112500" y="4972050"/>
          <p14:tracePt t="30719" x="11112500" y="4962525"/>
          <p14:tracePt t="30736" x="11112500" y="4954588"/>
          <p14:tracePt t="30753" x="11112500" y="4946650"/>
          <p14:tracePt t="30770" x="11104563" y="4929188"/>
          <p14:tracePt t="30787" x="11096625" y="4929188"/>
          <p14:tracePt t="30804" x="11087100" y="4929188"/>
          <p14:tracePt t="30819" x="11079163" y="4911725"/>
          <p14:tracePt t="30836" x="11071225" y="4903788"/>
          <p14:tracePt t="30853" x="11053763" y="4886325"/>
          <p14:tracePt t="30870" x="11036300" y="4886325"/>
          <p14:tracePt t="30875" x="11036300" y="4868863"/>
          <p14:tracePt t="30885" x="11028363" y="4868863"/>
          <p14:tracePt t="30886" x="11018838" y="4868863"/>
          <p14:tracePt t="30902" x="11002963" y="4860925"/>
          <p14:tracePt t="30904" x="10993438" y="4852988"/>
          <p14:tracePt t="30919" x="10977563" y="4843463"/>
          <p14:tracePt t="30936" x="10942638" y="4818063"/>
          <p14:tracePt t="30939" x="10934700" y="4810125"/>
          <p14:tracePt t="30954" x="10909300" y="4792663"/>
          <p14:tracePt t="30958" x="10901363" y="4767263"/>
          <p14:tracePt t="30961" x="10874375" y="4759325"/>
          <p14:tracePt t="30969" x="10874375" y="4749800"/>
          <p14:tracePt t="30985" x="10848975" y="4716463"/>
          <p14:tracePt t="31002" x="10823575" y="4691063"/>
          <p14:tracePt t="31003" x="10823575" y="4673600"/>
          <p14:tracePt t="31018" x="10798175" y="4640263"/>
          <p14:tracePt t="31035" x="10772775" y="4614863"/>
          <p14:tracePt t="31052" x="10739438" y="4579938"/>
          <p14:tracePt t="31068" x="10714038" y="4546600"/>
          <p14:tracePt t="31070" x="10704513" y="4529138"/>
          <p14:tracePt t="31086" x="10696575" y="4521200"/>
          <p14:tracePt t="31087" x="10688638" y="4513263"/>
          <p14:tracePt t="31102" x="10671175" y="4495800"/>
          <p14:tracePt t="31105" x="10671175" y="4486275"/>
          <p14:tracePt t="31119" x="10653713" y="4470400"/>
          <p14:tracePt t="31137" x="10637838" y="4445000"/>
          <p14:tracePt t="31153" x="10628313" y="4419600"/>
          <p14:tracePt t="31154" x="10620375" y="4419600"/>
          <p14:tracePt t="31170" x="10602913" y="4384675"/>
          <p14:tracePt t="31174" x="10594975" y="4368800"/>
          <p14:tracePt t="31177" x="10585450" y="4368800"/>
          <p14:tracePt t="31185" x="10577513" y="4351338"/>
          <p14:tracePt t="31202" x="10544175" y="4316413"/>
          <p14:tracePt t="31218" x="10534650" y="4300538"/>
          <p14:tracePt t="31220" x="10526713" y="4291013"/>
          <p14:tracePt t="31235" x="10526713" y="4283075"/>
          <p14:tracePt t="31252" x="10501313" y="4275138"/>
          <p14:tracePt t="31255" x="10501313" y="4265613"/>
          <p14:tracePt t="31269" x="10493375" y="4249738"/>
          <p14:tracePt t="31287" x="10475913" y="4232275"/>
          <p14:tracePt t="31289" x="10475913" y="4224338"/>
          <p14:tracePt t="31292" x="10467975" y="4224338"/>
          <p14:tracePt t="31302" x="10442575" y="4197350"/>
          <p14:tracePt t="31304" x="10433050" y="4197350"/>
          <p14:tracePt t="31318" x="10390188" y="4181475"/>
          <p14:tracePt t="31338" x="10356850" y="4171950"/>
          <p14:tracePt t="31342" x="10323513" y="4164013"/>
          <p14:tracePt t="31345" x="10323513" y="4146550"/>
          <p14:tracePt t="31348" x="10313988" y="4146550"/>
          <p14:tracePt t="31353" x="10298113" y="4146550"/>
          <p14:tracePt t="31368" x="10263188" y="4146550"/>
          <p14:tracePt t="31385" x="10212388" y="4138613"/>
          <p14:tracePt t="31402" x="10136188" y="4138613"/>
          <p14:tracePt t="31402" x="10110788" y="4138613"/>
          <p14:tracePt t="31418" x="9983788" y="4121150"/>
          <p14:tracePt t="31436" x="9786938" y="4105275"/>
          <p14:tracePt t="31440" x="9728200" y="4105275"/>
          <p14:tracePt t="31443" x="9667875" y="4105275"/>
          <p14:tracePt t="31453" x="9575800" y="4105275"/>
          <p14:tracePt t="31455" x="9523413" y="4105275"/>
          <p14:tracePt t="31469" x="9371013" y="4105275"/>
          <p14:tracePt t="31470" x="9337675" y="4105275"/>
          <p14:tracePt t="31486" x="9158288" y="4105275"/>
          <p14:tracePt t="31503" x="9048750" y="4105275"/>
          <p14:tracePt t="31506" x="8955088" y="4105275"/>
          <p14:tracePt t="31518" x="8810625" y="4095750"/>
          <p14:tracePt t="31520" x="8777288" y="4095750"/>
          <p14:tracePt t="31536" x="8632825" y="4095750"/>
          <p14:tracePt t="31552" x="8529638" y="4095750"/>
          <p14:tracePt t="31553" x="8504238" y="4095750"/>
          <p14:tracePt t="31568" x="8410575" y="4095750"/>
          <p14:tracePt t="31569" x="8377238" y="4095750"/>
          <p14:tracePt t="31585" x="8275638" y="4095750"/>
          <p14:tracePt t="31602" x="8156575" y="4113213"/>
          <p14:tracePt t="31605" x="8113713" y="4121150"/>
          <p14:tracePt t="31607" x="8080375" y="4121150"/>
          <p14:tracePt t="31618" x="8012113" y="4130675"/>
          <p14:tracePt t="31620" x="7969250" y="4138613"/>
          <p14:tracePt t="31636" x="7807325" y="4138613"/>
          <p14:tracePt t="31652" x="7629525" y="4138613"/>
          <p14:tracePt t="31655" x="7578725" y="4138613"/>
          <p14:tracePt t="31669" x="7426325" y="4138613"/>
          <p14:tracePt t="31670" x="7383463" y="4138613"/>
          <p14:tracePt t="31686" x="7178675" y="4138613"/>
          <p14:tracePt t="31702" x="7059613" y="4146550"/>
          <p14:tracePt t="31704" x="7026275" y="4146550"/>
          <p14:tracePt t="31718" x="6889750" y="4146550"/>
          <p14:tracePt t="31719" x="6864350" y="4146550"/>
          <p14:tracePt t="31735" x="6762750" y="4171950"/>
          <p14:tracePt t="31752" x="6575425" y="4197350"/>
          <p14:tracePt t="31753" x="6534150" y="4206875"/>
          <p14:tracePt t="31769" x="6380163" y="4240213"/>
          <p14:tracePt t="31770" x="6321425" y="4257675"/>
          <p14:tracePt t="31785" x="6134100" y="4308475"/>
          <p14:tracePt t="31803" x="5997575" y="4333875"/>
          <p14:tracePt t="31805" x="5964238" y="4351338"/>
          <p14:tracePt t="31809" x="5930900" y="4359275"/>
          <p14:tracePt t="31818" x="5888038" y="4368800"/>
          <p14:tracePt t="31821" x="5862638" y="4376738"/>
          <p14:tracePt t="31835" x="5776913" y="4384675"/>
          <p14:tracePt t="31851" x="5641975" y="4402138"/>
          <p14:tracePt t="31852" x="5616575" y="4410075"/>
          <p14:tracePt t="31854" x="5581650" y="4410075"/>
          <p14:tracePt t="31868" x="5462588" y="4410075"/>
          <p14:tracePt t="31885" x="5327650" y="4427538"/>
          <p14:tracePt t="31886" x="5292725" y="4427538"/>
          <p14:tracePt t="31902" x="5199063" y="4427538"/>
          <p14:tracePt t="31902" x="5165725" y="4427538"/>
          <p14:tracePt t="31918" x="5072063" y="4427538"/>
          <p14:tracePt t="31935" x="4902200" y="4427538"/>
          <p14:tracePt t="31952" x="4791075" y="4427538"/>
          <p14:tracePt t="31954" x="4765675" y="4427538"/>
          <p14:tracePt t="31969" x="4681538" y="4427538"/>
          <p14:tracePt t="31971" x="4656138" y="4427538"/>
          <p14:tracePt t="31974" x="4646613" y="4427538"/>
          <p14:tracePt t="31986" x="4605338" y="4427538"/>
          <p14:tracePt t="31990" x="4562475" y="4427538"/>
          <p14:tracePt t="31992" x="4554538" y="4427538"/>
          <p14:tracePt t="32001" x="4519613" y="4427538"/>
          <p14:tracePt t="32018" x="4443413" y="4427538"/>
          <p14:tracePt t="32034" x="4316413" y="4427538"/>
          <p14:tracePt t="32036" x="4281488" y="4427538"/>
          <p14:tracePt t="32051" x="4086225" y="4460875"/>
          <p14:tracePt t="32068" x="3865563" y="4495800"/>
          <p14:tracePt t="32086" x="3662363" y="4538663"/>
          <p14:tracePt t="32087" x="3619500" y="4554538"/>
          <p14:tracePt t="32102" x="3449638" y="4597400"/>
          <p14:tracePt t="32118" x="3322638" y="4622800"/>
          <p14:tracePt t="32119" x="3287713" y="4622800"/>
          <p14:tracePt t="32135" x="3178175" y="4640263"/>
          <p14:tracePt t="32152" x="3084513" y="4665663"/>
          <p14:tracePt t="32153" x="3059113" y="4673600"/>
          <p14:tracePt t="32168" x="2982913" y="4691063"/>
          <p14:tracePt t="32170" x="2955925" y="4699000"/>
          <p14:tracePt t="32184" x="2863850" y="4733925"/>
          <p14:tracePt t="32201" x="2770188" y="4759325"/>
          <p14:tracePt t="32217" x="2709863" y="4792663"/>
          <p14:tracePt t="32234" x="2659063" y="4810125"/>
          <p14:tracePt t="32236" x="2651125" y="4810125"/>
          <p14:tracePt t="32252" x="2633663" y="4835525"/>
          <p14:tracePt t="32268" x="2616200" y="4843463"/>
          <p14:tracePt t="32284" x="2600325" y="4852988"/>
          <p14:tracePt t="32302" x="2582863" y="4860925"/>
          <p14:tracePt t="32320" x="2574925" y="4868863"/>
          <p14:tracePt t="32336" x="2565400" y="4878388"/>
          <p14:tracePt t="32352" x="2557463" y="4886325"/>
          <p14:tracePt t="32369" x="2557463" y="4894263"/>
          <p14:tracePt t="32385" x="2557463" y="4911725"/>
          <p14:tracePt t="32402" x="2549525" y="4937125"/>
          <p14:tracePt t="32419" x="2549525" y="4954588"/>
          <p14:tracePt t="32438" x="2549525" y="4987925"/>
          <p14:tracePt t="32453" x="2549525" y="5005388"/>
          <p14:tracePt t="32456" x="2549525" y="5030788"/>
          <p14:tracePt t="32472" x="2616200" y="5091113"/>
          <p14:tracePt t="32476" x="2641600" y="5106988"/>
          <p14:tracePt t="32479" x="2676525" y="5124450"/>
          <p14:tracePt t="32485" x="2709863" y="5157788"/>
          <p14:tracePt t="32486" x="2735263" y="5175250"/>
          <p14:tracePt t="32502" x="2922588" y="5268913"/>
          <p14:tracePt t="32518" x="3117850" y="5319713"/>
          <p14:tracePt t="32519" x="3186113" y="5337175"/>
          <p14:tracePt t="32534" x="3398838" y="5387975"/>
          <p14:tracePt t="32535" x="3475038" y="5395913"/>
          <p14:tracePt t="32551" x="3738563" y="5472113"/>
          <p14:tracePt t="32568" x="4052888" y="5549900"/>
          <p14:tracePt t="32570" x="4129088" y="5565775"/>
          <p14:tracePt t="32585" x="4384675" y="5591175"/>
          <p14:tracePt t="32587" x="4468813" y="5600700"/>
          <p14:tracePt t="32590" x="4570413" y="5608638"/>
          <p14:tracePt t="32601" x="4868863" y="5626100"/>
          <p14:tracePt t="32617" x="5276850" y="5626100"/>
          <p14:tracePt t="32634" x="5675313" y="5626100"/>
          <p14:tracePt t="32652" x="6134100" y="5626100"/>
          <p14:tracePt t="32668" x="6415088" y="5626100"/>
          <p14:tracePt t="32671" x="6473825" y="5626100"/>
          <p14:tracePt t="32684" x="6643688" y="5626100"/>
          <p14:tracePt t="32702" x="6881813" y="5626100"/>
          <p14:tracePt t="32718" x="6983413" y="5626100"/>
          <p14:tracePt t="32720" x="7018338" y="5626100"/>
          <p14:tracePt t="32736" x="7085013" y="5600700"/>
          <p14:tracePt t="32740" x="7137400" y="5591175"/>
          <p14:tracePt t="32743" x="7153275" y="5591175"/>
          <p14:tracePt t="32751" x="7204075" y="5583238"/>
          <p14:tracePt t="32768" x="7289800" y="5565775"/>
          <p14:tracePt t="32771" x="7297738" y="5557838"/>
          <p14:tracePt t="32784" x="7358063" y="5549900"/>
          <p14:tracePt t="32786" x="7383463" y="5540375"/>
          <p14:tracePt t="32800" x="7510463" y="5540375"/>
          <p14:tracePt t="32817" x="7662863" y="5532438"/>
          <p14:tracePt t="32834" x="7799388" y="5532438"/>
          <p14:tracePt t="32852" x="7961313" y="5532438"/>
          <p14:tracePt t="32853" x="8004175" y="5532438"/>
          <p14:tracePt t="32868" x="8147050" y="5532438"/>
          <p14:tracePt t="32884" x="8224838" y="5540375"/>
          <p14:tracePt t="32885" x="8250238" y="5540375"/>
          <p14:tracePt t="32889" x="8266113" y="5540375"/>
          <p14:tracePt t="32901" x="8326438" y="5540375"/>
          <p14:tracePt t="32918" x="8410575" y="5540375"/>
          <p14:tracePt t="32920" x="8435975" y="5540375"/>
          <p14:tracePt t="32935" x="8496300" y="5540375"/>
          <p14:tracePt t="32951" x="8580438" y="5540375"/>
          <p14:tracePt t="32968" x="8615363" y="5524500"/>
          <p14:tracePt t="32984" x="8632825" y="5524500"/>
          <p14:tracePt t="32987" x="8640763" y="5524500"/>
          <p14:tracePt t="33001" x="8648700" y="5524500"/>
          <p14:tracePt t="35262" x="8658225" y="5514975"/>
          <p14:tracePt t="35273" x="8666163" y="5507038"/>
          <p14:tracePt t="35278" x="8699500" y="5497513"/>
          <p14:tracePt t="35299" x="8777288" y="5472113"/>
          <p14:tracePt t="35316" x="8818563" y="5464175"/>
          <p14:tracePt t="35318" x="8836025" y="5456238"/>
          <p14:tracePt t="35333" x="8886825" y="5446713"/>
          <p14:tracePt t="35349" x="8912225" y="5430838"/>
          <p14:tracePt t="35366" x="8955088" y="5421313"/>
          <p14:tracePt t="35369" x="8963025" y="5421313"/>
          <p14:tracePt t="35387" x="9048750" y="5405438"/>
          <p14:tracePt t="35391" x="9074150" y="5395913"/>
          <p14:tracePt t="35400" x="9132888" y="5387975"/>
          <p14:tracePt t="35401" x="9167813" y="5380038"/>
          <p14:tracePt t="35416" x="9320213" y="5337175"/>
          <p14:tracePt t="35417" x="9371013" y="5319713"/>
          <p14:tracePt t="35433" x="9515475" y="5286375"/>
          <p14:tracePt t="35434" x="9550400" y="5276850"/>
          <p14:tracePt t="35450" x="9685338" y="5243513"/>
          <p14:tracePt t="35451" x="9736138" y="5235575"/>
          <p14:tracePt t="35467" x="9829800" y="5218113"/>
          <p14:tracePt t="35471" x="9906000" y="5208588"/>
          <p14:tracePt t="35483" x="9956800" y="5192713"/>
          <p14:tracePt t="35485" x="9974263" y="5192713"/>
          <p14:tracePt t="35487" x="9999663" y="5183188"/>
          <p14:tracePt t="35499" x="10067925" y="5175250"/>
          <p14:tracePt t="35516" x="10204450" y="5132388"/>
          <p14:tracePt t="35533" x="10415588" y="5091113"/>
          <p14:tracePt t="35534" x="10475913" y="5073650"/>
          <p14:tracePt t="35550" x="10679113" y="5005388"/>
          <p14:tracePt t="35554" x="10714038" y="4997450"/>
          <p14:tracePt t="35566" x="10823575" y="4972050"/>
          <p14:tracePt t="35582" x="10952163" y="4946650"/>
          <p14:tracePt t="35584" x="10968038" y="4946650"/>
          <p14:tracePt t="35600" x="11061700" y="4929188"/>
          <p14:tracePt t="35616" x="11104563" y="4929188"/>
          <p14:tracePt t="35618" x="11112500" y="4929188"/>
          <p14:tracePt t="35634" x="11163300" y="4919663"/>
          <p14:tracePt t="35637" x="11188700" y="4911725"/>
          <p14:tracePt t="35650" x="11291888" y="4886325"/>
          <p14:tracePt t="35666" x="11360150" y="4852988"/>
          <p14:tracePt t="35667" x="11385550" y="4843463"/>
          <p14:tracePt t="35682" x="11444288" y="4835525"/>
          <p14:tracePt t="35684" x="11469688" y="4835525"/>
          <p14:tracePt t="35700" x="11520488" y="4827588"/>
          <p14:tracePt t="35718" x="11537950" y="4818063"/>
          <p14:tracePt t="35720" x="11555413" y="4810125"/>
          <p14:tracePt t="35736" x="11580813" y="4810125"/>
          <p14:tracePt t="35738" x="11588750" y="4802188"/>
          <p14:tracePt t="35749" x="11631613" y="4792663"/>
          <p14:tracePt t="35753" x="11657013" y="4784725"/>
          <p14:tracePt t="35766" x="11733213" y="4749800"/>
          <p14:tracePt t="35768" x="11750675" y="4741863"/>
          <p14:tracePt t="35782" x="11826875" y="4724400"/>
          <p14:tracePt t="35784" x="11852275" y="4716463"/>
          <p14:tracePt t="35800" x="11928475" y="4691063"/>
          <p14:tracePt t="35815" x="11971338" y="4683125"/>
          <p14:tracePt t="35816" x="11979275" y="4673600"/>
          <p14:tracePt t="35832" x="12004675" y="4665663"/>
          <p14:tracePt t="35834" x="12030075" y="4648200"/>
          <p14:tracePt t="35850" x="12080875" y="4622800"/>
          <p14:tracePt t="35866" x="12174538" y="458946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Google Shape;215;p9">
            <a:extLst>
              <a:ext uri="{FF2B5EF4-FFF2-40B4-BE49-F238E27FC236}">
                <a16:creationId xmlns:a16="http://schemas.microsoft.com/office/drawing/2014/main" id="{EDAA0CF7-CAB6-4CF3-A05E-2005A8553B2B}"/>
              </a:ext>
            </a:extLst>
          </p:cNvPr>
          <p:cNvSpPr txBox="1"/>
          <p:nvPr/>
        </p:nvSpPr>
        <p:spPr>
          <a:xfrm>
            <a:off x="233464" y="1856058"/>
            <a:ext cx="11776920" cy="3871107"/>
          </a:xfrm>
          <a:prstGeom prst="rect">
            <a:avLst/>
          </a:prstGeom>
          <a:noFill/>
          <a:ln w="9525" cap="flat" cmpd="sng">
            <a:noFill/>
            <a:prstDash val="solid"/>
            <a:round/>
            <a:headEnd type="none" w="sm" len="sm"/>
            <a:tailEnd type="none" w="sm" len="sm"/>
          </a:ln>
        </p:spPr>
        <p:txBody>
          <a:bodyPr spcFirstLastPara="1" wrap="square" lIns="91425" tIns="45700" rIns="91425" bIns="45700" anchor="ctr" anchorCtr="0">
            <a:noAutofit/>
          </a:bodyPr>
          <a:lstStyle/>
          <a:p>
            <a:pPr marL="739775" marR="0" lvl="0" indent="-739775" algn="l" rtl="0">
              <a:lnSpc>
                <a:spcPct val="200000"/>
              </a:lnSpc>
              <a:spcBef>
                <a:spcPts val="0"/>
              </a:spcBef>
              <a:spcAft>
                <a:spcPts val="0"/>
              </a:spcAft>
              <a:buClr>
                <a:schemeClr val="dk1"/>
              </a:buClr>
              <a:buSzPts val="2800"/>
              <a:buFont typeface="Wingdings" panose="05000000000000000000" pitchFamily="2" charset="2"/>
              <a:buChar char="Ø"/>
            </a:pPr>
            <a:r>
              <a:rPr lang="en-US" sz="2400" b="1" dirty="0">
                <a:solidFill>
                  <a:schemeClr val="dk1"/>
                </a:solidFill>
                <a:latin typeface="Times New Roman" panose="02020603050405020304" pitchFamily="18" charset="0"/>
                <a:ea typeface="Arial"/>
                <a:cs typeface="Times New Roman" panose="02020603050405020304" pitchFamily="18" charset="0"/>
                <a:sym typeface="Arial"/>
              </a:rPr>
              <a:t>The development and marketing of products designed to minimize negative effects on the environment or improve the environment.</a:t>
            </a:r>
            <a:endParaRPr sz="2400" dirty="0">
              <a:latin typeface="Times New Roman" panose="02020603050405020304" pitchFamily="18" charset="0"/>
              <a:cs typeface="Times New Roman" panose="02020603050405020304" pitchFamily="18" charset="0"/>
            </a:endParaRPr>
          </a:p>
          <a:p>
            <a:pPr marL="685800" marR="0" lvl="1" indent="-228600" algn="l" rtl="0">
              <a:lnSpc>
                <a:spcPct val="200000"/>
              </a:lnSpc>
              <a:spcBef>
                <a:spcPts val="500"/>
              </a:spcBef>
              <a:spcAft>
                <a:spcPts val="0"/>
              </a:spcAft>
              <a:buClr>
                <a:schemeClr val="dk1"/>
              </a:buClr>
              <a:buSzPts val="2400"/>
              <a:buFont typeface="Arial"/>
              <a:buChar char="•"/>
            </a:pPr>
            <a:r>
              <a:rPr lang="en-US" sz="2400" b="1" i="0" u="none" strike="noStrike" cap="none" dirty="0">
                <a:solidFill>
                  <a:schemeClr val="dk1"/>
                </a:solidFill>
                <a:latin typeface="Times New Roman" panose="02020603050405020304" pitchFamily="18" charset="0"/>
                <a:ea typeface="Arial"/>
                <a:cs typeface="Times New Roman" panose="02020603050405020304" pitchFamily="18" charset="0"/>
                <a:sym typeface="Arial"/>
              </a:rPr>
              <a:t>Environmentally aware customers pay more for products</a:t>
            </a:r>
            <a:endParaRPr sz="2400" dirty="0">
              <a:latin typeface="Times New Roman" panose="02020603050405020304" pitchFamily="18" charset="0"/>
              <a:cs typeface="Times New Roman" panose="02020603050405020304" pitchFamily="18" charset="0"/>
            </a:endParaRPr>
          </a:p>
          <a:p>
            <a:pPr marL="685800" marR="0" lvl="1" indent="-228600" algn="l" rtl="0">
              <a:lnSpc>
                <a:spcPct val="200000"/>
              </a:lnSpc>
              <a:spcBef>
                <a:spcPts val="500"/>
              </a:spcBef>
              <a:spcAft>
                <a:spcPts val="0"/>
              </a:spcAft>
              <a:buClr>
                <a:schemeClr val="dk1"/>
              </a:buClr>
              <a:buSzPts val="2400"/>
              <a:buFont typeface="Arial"/>
              <a:buChar char="•"/>
            </a:pPr>
            <a:r>
              <a:rPr lang="en-US" sz="2400" b="1" i="0" u="none" strike="noStrike" cap="none" dirty="0">
                <a:solidFill>
                  <a:schemeClr val="dk1"/>
                </a:solidFill>
                <a:latin typeface="Times New Roman" panose="02020603050405020304" pitchFamily="18" charset="0"/>
                <a:ea typeface="Arial"/>
                <a:cs typeface="Times New Roman" panose="02020603050405020304" pitchFamily="18" charset="0"/>
                <a:sym typeface="Arial"/>
              </a:rPr>
              <a:t>Companies must try to educate customers of environmental benefits</a:t>
            </a:r>
            <a:endParaRPr sz="2400" dirty="0">
              <a:latin typeface="Times New Roman" panose="02020603050405020304" pitchFamily="18" charset="0"/>
              <a:cs typeface="Times New Roman" panose="02020603050405020304" pitchFamily="18" charset="0"/>
            </a:endParaRPr>
          </a:p>
          <a:p>
            <a:pPr marL="685800" marR="0" lvl="1" indent="-76200" algn="l" rtl="0">
              <a:lnSpc>
                <a:spcPct val="90000"/>
              </a:lnSpc>
              <a:spcBef>
                <a:spcPts val="500"/>
              </a:spcBef>
              <a:spcAft>
                <a:spcPts val="0"/>
              </a:spcAft>
              <a:buClr>
                <a:schemeClr val="dk1"/>
              </a:buClr>
              <a:buSzPts val="2400"/>
              <a:buFont typeface="Arial"/>
              <a:buNone/>
            </a:pPr>
            <a:endParaRPr sz="3200" b="1" i="0" u="none" strike="noStrike" cap="none" dirty="0">
              <a:solidFill>
                <a:schemeClr val="dk1"/>
              </a:solidFill>
              <a:latin typeface="Times New Roman" panose="02020603050405020304" pitchFamily="18" charset="0"/>
              <a:ea typeface="Arial"/>
              <a:cs typeface="Times New Roman" panose="02020603050405020304" pitchFamily="18" charset="0"/>
              <a:sym typeface="Arial"/>
            </a:endParaRPr>
          </a:p>
        </p:txBody>
      </p:sp>
      <p:sp>
        <p:nvSpPr>
          <p:cNvPr id="15" name="Google Shape;214;p9">
            <a:extLst>
              <a:ext uri="{FF2B5EF4-FFF2-40B4-BE49-F238E27FC236}">
                <a16:creationId xmlns:a16="http://schemas.microsoft.com/office/drawing/2014/main" id="{A52C1151-2209-477E-9C49-0B1CB7F10A85}"/>
              </a:ext>
            </a:extLst>
          </p:cNvPr>
          <p:cNvSpPr txBox="1"/>
          <p:nvPr/>
        </p:nvSpPr>
        <p:spPr>
          <a:xfrm>
            <a:off x="3668751" y="414977"/>
            <a:ext cx="3588083" cy="62137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CC00"/>
              </a:buClr>
              <a:buSzPts val="4400"/>
              <a:buFont typeface="Arial Black"/>
              <a:buNone/>
            </a:pPr>
            <a:r>
              <a:rPr lang="en-US" sz="2800" b="1" dirty="0">
                <a:solidFill>
                  <a:srgbClr val="00B050"/>
                </a:solidFill>
                <a:latin typeface="Times New Roman" panose="02020603050405020304" pitchFamily="18" charset="0"/>
                <a:ea typeface="Arial Black"/>
                <a:cs typeface="Times New Roman" panose="02020603050405020304" pitchFamily="18" charset="0"/>
                <a:sym typeface="Arial Black"/>
              </a:rPr>
              <a:t>Green </a:t>
            </a:r>
            <a:r>
              <a:rPr lang="en-US" sz="2800" b="1" dirty="0">
                <a:solidFill>
                  <a:srgbClr val="00B050"/>
                </a:solidFill>
                <a:latin typeface="Times New Roman" panose="02020603050405020304" pitchFamily="18" charset="0"/>
                <a:ea typeface="Aharoni"/>
                <a:cs typeface="Times New Roman" panose="02020603050405020304" pitchFamily="18" charset="0"/>
                <a:sym typeface="Aharoni"/>
              </a:rPr>
              <a:t>Marketing</a:t>
            </a:r>
          </a:p>
          <a:p>
            <a:pPr marL="0" marR="0" lvl="0" indent="0" algn="ctr" rtl="0">
              <a:lnSpc>
                <a:spcPct val="90000"/>
              </a:lnSpc>
              <a:spcBef>
                <a:spcPts val="0"/>
              </a:spcBef>
              <a:spcAft>
                <a:spcPts val="0"/>
              </a:spcAft>
              <a:buClr>
                <a:srgbClr val="00CC00"/>
              </a:buClr>
              <a:buSzPts val="4400"/>
              <a:buFont typeface="Arial Black"/>
              <a:buNone/>
            </a:pPr>
            <a:endParaRPr lang="en-US" sz="2800" b="1" dirty="0">
              <a:solidFill>
                <a:srgbClr val="00B050"/>
              </a:solidFill>
              <a:latin typeface="Times New Roman" panose="02020603050405020304" pitchFamily="18" charset="0"/>
              <a:ea typeface="Aharoni"/>
              <a:cs typeface="Times New Roman" panose="02020603050405020304" pitchFamily="18" charset="0"/>
              <a:sym typeface="Aharoni"/>
            </a:endParaRPr>
          </a:p>
        </p:txBody>
      </p:sp>
      <p:pic>
        <p:nvPicPr>
          <p:cNvPr id="107"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D038B44-CD22-FBCD-007A-5B950D4C61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1245997832"/>
      </p:ext>
    </p:extLst>
  </p:cSld>
  <p:clrMapOvr>
    <a:masterClrMapping/>
  </p:clrMapOvr>
  <mc:AlternateContent xmlns:mc="http://schemas.openxmlformats.org/markup-compatibility/2006" xmlns:p14="http://schemas.microsoft.com/office/powerpoint/2010/main">
    <mc:Choice Requires="p14">
      <p:transition p14:dur="10" advTm="161331"/>
    </mc:Choice>
    <mc:Fallback xmlns="">
      <p:transition advTm="161331"/>
    </mc:Fallback>
  </mc:AlternateContent>
  <p:extLst>
    <p:ext uri="{3A86A75C-4F4B-4683-9AE1-C65F6400EC91}">
      <p14:laserTraceLst xmlns:p14="http://schemas.microsoft.com/office/powerpoint/2010/main">
        <p14:tracePtLst>
          <p14:tracePt t="3521" x="12004675" y="3748088"/>
          <p14:tracePt t="3525" x="11725275" y="3773488"/>
          <p14:tracePt t="3527" x="11580813" y="3781425"/>
          <p14:tracePt t="3531" x="11426825" y="3781425"/>
          <p14:tracePt t="3546" x="10926763" y="3798888"/>
          <p14:tracePt t="3563" x="10212388" y="3849688"/>
          <p14:tracePt t="3563" x="10009188" y="3849688"/>
          <p14:tracePt t="3579" x="9421813" y="3849688"/>
          <p14:tracePt t="3580" x="9218613" y="3849688"/>
          <p14:tracePt t="3596" x="8394700" y="3917950"/>
          <p14:tracePt t="3613" x="7773988" y="3935413"/>
          <p14:tracePt t="3629" x="7204075" y="3935413"/>
          <p14:tracePt t="3631" x="7077075" y="3935413"/>
          <p14:tracePt t="3646" x="6635750" y="3935413"/>
          <p14:tracePt t="3663" x="6311900" y="3935413"/>
          <p14:tracePt t="3684" x="5964238" y="3960813"/>
          <p14:tracePt t="3688" x="5794375" y="3976688"/>
          <p14:tracePt t="3691" x="5708650" y="3986213"/>
          <p14:tracePt t="3698" x="5522913" y="4011613"/>
          <p14:tracePt t="3713" x="5173663" y="4052888"/>
          <p14:tracePt t="3729" x="4800600" y="4052888"/>
          <p14:tracePt t="3746" x="4460875" y="4019550"/>
          <p14:tracePt t="3747" x="4384675" y="3994150"/>
          <p14:tracePt t="3763" x="4027488" y="3908425"/>
          <p14:tracePt t="3779" x="3687763" y="3849688"/>
          <p14:tracePt t="3780" x="3559175" y="3824288"/>
          <p14:tracePt t="3795" x="3135313" y="3763963"/>
          <p14:tracePt t="3797" x="2990850" y="3738563"/>
          <p14:tracePt t="3812" x="2395538" y="3722688"/>
          <p14:tracePt t="3829" x="1860550" y="3705225"/>
          <p14:tracePt t="3830" x="1733550" y="3697288"/>
          <p14:tracePt t="3845" x="1376363" y="3671888"/>
          <p14:tracePt t="3846" x="1265238" y="3662363"/>
          <p14:tracePt t="3863" x="935038" y="3527425"/>
          <p14:tracePt t="3880" x="714375" y="3416300"/>
          <p14:tracePt t="3882" x="688975" y="3390900"/>
          <p14:tracePt t="3899" x="636588" y="3340100"/>
          <p14:tracePt t="3903" x="620713" y="3330575"/>
          <p14:tracePt t="3906" x="620713" y="3322638"/>
          <p14:tracePt t="3913" x="611188" y="3314700"/>
          <p14:tracePt t="3914" x="611188" y="3305175"/>
          <p14:tracePt t="3929" x="595313" y="3279775"/>
          <p14:tracePt t="3931" x="585788" y="3263900"/>
          <p14:tracePt t="3945" x="577850" y="3238500"/>
          <p14:tracePt t="3963" x="569913" y="3186113"/>
          <p14:tracePt t="3979" x="569913" y="3160713"/>
          <p14:tracePt t="3980" x="569913" y="3144838"/>
          <p14:tracePt t="3996" x="595313" y="3051175"/>
          <p14:tracePt t="3997" x="611188" y="3016250"/>
          <p14:tracePt t="4013" x="730250" y="2881313"/>
          <p14:tracePt t="4028" x="790575" y="2805113"/>
          <p14:tracePt t="4045" x="866775" y="2736850"/>
          <p14:tracePt t="4046" x="874713" y="2719388"/>
          <p14:tracePt t="4062" x="892175" y="2676525"/>
          <p14:tracePt t="4190" x="900113" y="2676525"/>
          <p14:tracePt t="4199" x="925513" y="2676525"/>
          <p14:tracePt t="4207" x="1044575" y="2736850"/>
          <p14:tracePt t="4230" x="1239838" y="2813050"/>
          <p14:tracePt t="4246" x="1393825" y="2846388"/>
          <p14:tracePt t="4262" x="1647825" y="2889250"/>
          <p14:tracePt t="4279" x="1749425" y="2889250"/>
          <p14:tracePt t="4282" x="1809750" y="2889250"/>
          <p14:tracePt t="4297" x="2030413" y="2932113"/>
          <p14:tracePt t="4565" x="2132013" y="2940050"/>
          <p14:tracePt t="4577" x="2174875" y="2940050"/>
          <p14:tracePt t="4586" x="2217738" y="2940050"/>
          <p14:tracePt t="4589" x="2251075" y="2949575"/>
          <p14:tracePt t="4596" x="2286000" y="2957513"/>
          <p14:tracePt t="4597" x="2327275" y="2957513"/>
          <p14:tracePt t="4612" x="2387600" y="2965450"/>
          <p14:tracePt t="4654" x="2413000" y="2965450"/>
          <p14:tracePt t="4662" x="2430463" y="2965450"/>
          <p14:tracePt t="4664" x="2446338" y="2974975"/>
          <p14:tracePt t="4667" x="2463800" y="2982913"/>
          <p14:tracePt t="4669" x="2471738" y="2982913"/>
          <p14:tracePt t="4677" x="2489200" y="2982913"/>
          <p14:tracePt t="4682" x="2506663" y="2982913"/>
          <p14:tracePt t="4695" x="2524125" y="2982913"/>
          <p14:tracePt t="4712" x="2557463" y="2982913"/>
          <p14:tracePt t="4713" x="2574925" y="2982913"/>
          <p14:tracePt t="4729" x="2676525" y="2990850"/>
          <p14:tracePt t="4750" x="2693988" y="3000375"/>
          <p14:tracePt t="4762" x="2778125" y="3000375"/>
          <p14:tracePt t="4764" x="2803525" y="3000375"/>
          <p14:tracePt t="4779" x="2879725" y="3000375"/>
          <p14:tracePt t="4781" x="2905125" y="3000375"/>
          <p14:tracePt t="4795" x="2973388" y="3000375"/>
          <p14:tracePt t="4797" x="2990850" y="3000375"/>
          <p14:tracePt t="4813" x="3033713" y="2982913"/>
          <p14:tracePt t="4817" x="3059113" y="2982913"/>
          <p14:tracePt t="4820" x="3074988" y="2982913"/>
          <p14:tracePt t="4828" x="3100388" y="2982913"/>
          <p14:tracePt t="4845" x="3152775" y="2974975"/>
          <p14:tracePt t="4861" x="3244850" y="2974975"/>
          <p14:tracePt t="4863" x="3270250" y="2974975"/>
          <p14:tracePt t="4878" x="3389313" y="2974975"/>
          <p14:tracePt t="4895" x="3525838" y="2974975"/>
          <p14:tracePt t="4898" x="3559175" y="2974975"/>
          <p14:tracePt t="4912" x="3636963" y="2974975"/>
          <p14:tracePt t="4914" x="3662363" y="2974975"/>
          <p14:tracePt t="4930" x="3721100" y="2974975"/>
          <p14:tracePt t="4932" x="3738563" y="2974975"/>
          <p14:tracePt t="4946" x="3781425" y="2974975"/>
          <p14:tracePt t="4949" x="3797300" y="2974975"/>
          <p14:tracePt t="4964" x="3857625" y="2965450"/>
          <p14:tracePt t="5016" x="3865563" y="2965450"/>
          <p14:tracePt t="5024" x="3873500" y="2957513"/>
          <p14:tracePt t="5029" x="3873500" y="2949575"/>
          <p14:tracePt t="5032" x="3890963" y="2940050"/>
          <p14:tracePt t="5045" x="3933825" y="2932113"/>
          <p14:tracePt t="5048" x="3941763" y="2932113"/>
          <p14:tracePt t="5061" x="4010025" y="2906713"/>
          <p14:tracePt t="5078" x="4121150" y="2906713"/>
          <p14:tracePt t="5095" x="4240213" y="2889250"/>
          <p14:tracePt t="5112" x="4256088" y="2889250"/>
          <p14:tracePt t="5135" x="4265613" y="2889250"/>
          <p14:tracePt t="5147" x="4281488" y="2889250"/>
          <p14:tracePt t="5153" x="4306888" y="2889250"/>
          <p14:tracePt t="5158" x="4316413" y="2889250"/>
          <p14:tracePt t="5161" x="4332288" y="2889250"/>
          <p14:tracePt t="5166" x="4349750" y="2889250"/>
          <p14:tracePt t="5179" x="4375150" y="2889250"/>
          <p14:tracePt t="5196" x="4400550" y="2889250"/>
          <p14:tracePt t="5213" x="4418013" y="2889250"/>
          <p14:tracePt t="5230" x="4425950" y="2889250"/>
          <p14:tracePt t="5233" x="4443413" y="2889250"/>
          <p14:tracePt t="5253" x="4451350" y="2889250"/>
          <p14:tracePt t="5262" x="4460875" y="2889250"/>
          <p14:tracePt t="5279" x="4486275" y="2889250"/>
          <p14:tracePt t="5295" x="4529138" y="2897188"/>
          <p14:tracePt t="5312" x="4570413" y="2897188"/>
          <p14:tracePt t="5313" x="4579938" y="2897188"/>
          <p14:tracePt t="5329" x="4630738" y="2897188"/>
          <p14:tracePt t="5345" x="4689475" y="2897188"/>
          <p14:tracePt t="5362" x="4757738" y="2897188"/>
          <p14:tracePt t="5364" x="4783138" y="2897188"/>
          <p14:tracePt t="5367" x="4808538" y="2897188"/>
          <p14:tracePt t="5369" x="4843463" y="2897188"/>
          <p14:tracePt t="5379" x="4935538" y="2897188"/>
          <p14:tracePt t="5395" x="5064125" y="2897188"/>
          <p14:tracePt t="5411" x="5165725" y="2897188"/>
          <p14:tracePt t="5413" x="5191125" y="2897188"/>
          <p14:tracePt t="5428" x="5284788" y="2897188"/>
          <p14:tracePt t="5445" x="5368925" y="2897188"/>
          <p14:tracePt t="5462" x="5421313" y="2897188"/>
          <p14:tracePt t="5464" x="5429250" y="2897188"/>
          <p14:tracePt t="5479" x="5472113" y="2889250"/>
          <p14:tracePt t="5482" x="5487988" y="2889250"/>
          <p14:tracePt t="5495" x="5530850" y="2889250"/>
          <p14:tracePt t="5512" x="5591175" y="2889250"/>
          <p14:tracePt t="5514" x="5607050" y="2889250"/>
          <p14:tracePt t="5530" x="5649913" y="2889250"/>
          <p14:tracePt t="5545" x="5675313" y="2889250"/>
          <p14:tracePt t="5546" x="5692775" y="2889250"/>
          <p14:tracePt t="5562" x="5726113" y="2889250"/>
          <p14:tracePt t="5564" x="5735638" y="2889250"/>
          <p14:tracePt t="5580" x="5827713" y="2889250"/>
          <p14:tracePt t="5596" x="5870575" y="2889250"/>
          <p14:tracePt t="5597" x="5895975" y="2889250"/>
          <p14:tracePt t="5611" x="5946775" y="2889250"/>
          <p14:tracePt t="5612" x="5964238" y="2889250"/>
          <p14:tracePt t="5628" x="6015038" y="2871788"/>
          <p14:tracePt t="5645" x="6040438" y="2871788"/>
          <p14:tracePt t="5694" x="6057900" y="2871788"/>
          <p14:tracePt t="5706" x="6065838" y="2871788"/>
          <p14:tracePt t="5714" x="6075363" y="2871788"/>
          <p14:tracePt t="5730" x="6100763" y="2855913"/>
          <p14:tracePt t="5746" x="6108700" y="2855913"/>
          <p14:tracePt t="5800" x="6116638" y="2855913"/>
          <p14:tracePt t="5994" x="6126163" y="2855913"/>
          <p14:tracePt t="6021" x="6134100" y="2855913"/>
          <p14:tracePt t="6048" x="6151563" y="2855913"/>
          <p14:tracePt t="6056" x="6159500" y="2855913"/>
          <p14:tracePt t="6065" x="6167438" y="2855913"/>
          <p14:tracePt t="6069" x="6176963" y="2855913"/>
          <p14:tracePt t="6078" x="6184900" y="2846388"/>
          <p14:tracePt t="6094" x="6194425" y="2846388"/>
          <p14:tracePt t="6112" x="6210300" y="2846388"/>
          <p14:tracePt t="6130" x="6253163" y="2838450"/>
          <p14:tracePt t="6146" x="6278563" y="2830513"/>
          <p14:tracePt t="6147" x="6296025" y="2830513"/>
          <p14:tracePt t="6161" x="6346825" y="2820988"/>
          <p14:tracePt t="6163" x="6364288" y="2820988"/>
          <p14:tracePt t="6178" x="6397625" y="2805113"/>
          <p14:tracePt t="6179" x="6415088" y="2805113"/>
          <p14:tracePt t="6196" x="6448425" y="2795588"/>
          <p14:tracePt t="6211" x="6456363" y="2795588"/>
          <p14:tracePt t="6213" x="6465888" y="2795588"/>
          <p14:tracePt t="6228" x="6483350" y="2795588"/>
          <p14:tracePt t="6245" x="6499225" y="2795588"/>
          <p14:tracePt t="6249" x="6516688" y="2795588"/>
          <p14:tracePt t="6262" x="6534150" y="2795588"/>
          <p14:tracePt t="6265" x="6550025" y="2795588"/>
          <p14:tracePt t="6281" x="6575425" y="2795588"/>
          <p14:tracePt t="6301" x="6584950" y="2795588"/>
          <p14:tracePt t="6311" x="6592888" y="2795588"/>
          <p14:tracePt t="6327" x="6600825" y="2795588"/>
          <p14:tracePt t="6344" x="6618288" y="2787650"/>
          <p14:tracePt t="6361" x="6626225" y="2778125"/>
          <p14:tracePt t="6383" x="6635750" y="2778125"/>
          <p14:tracePt t="6413" x="6653213" y="2778125"/>
          <p14:tracePt t="6424" x="6669088" y="2778125"/>
          <p14:tracePt t="6432" x="6678613" y="2778125"/>
          <p14:tracePt t="6445" x="6686550" y="2778125"/>
          <p14:tracePt t="6462" x="6704013" y="2778125"/>
          <p14:tracePt t="6478" x="6719888" y="2778125"/>
          <p14:tracePt t="6494" x="6737350" y="2778125"/>
          <p14:tracePt t="6511" x="6770688" y="2778125"/>
          <p14:tracePt t="6514" x="6780213" y="2778125"/>
          <p14:tracePt t="6527" x="6831013" y="2778125"/>
          <p14:tracePt t="6530" x="6848475" y="2778125"/>
          <p14:tracePt t="6545" x="6907213" y="2787650"/>
          <p14:tracePt t="6563" x="6942138" y="2787650"/>
          <p14:tracePt t="6568" x="6958013" y="2787650"/>
          <p14:tracePt t="6579" x="6975475" y="2787650"/>
          <p14:tracePt t="6594" x="6992938" y="2787650"/>
          <p14:tracePt t="6611" x="7000875" y="2787650"/>
          <p14:tracePt t="6612" x="7008813" y="2787650"/>
          <p14:tracePt t="6628" x="7026275" y="2787650"/>
          <p14:tracePt t="6629" x="7034213" y="2787650"/>
          <p14:tracePt t="6644" x="7069138" y="2787650"/>
          <p14:tracePt t="6662" x="7094538" y="2787650"/>
          <p14:tracePt t="6665" x="7102475" y="2787650"/>
          <p14:tracePt t="6678" x="7112000" y="2787650"/>
          <p14:tracePt t="6680" x="7127875" y="2787650"/>
          <p14:tracePt t="6694" x="7145338" y="2787650"/>
          <p14:tracePt t="6711" x="7170738" y="2787650"/>
          <p14:tracePt t="6727" x="7204075" y="2787650"/>
          <p14:tracePt t="6730" x="7221538" y="2787650"/>
          <p14:tracePt t="6744" x="7272338" y="2787650"/>
          <p14:tracePt t="6745" x="7281863" y="2787650"/>
          <p14:tracePt t="6762" x="7307263" y="2787650"/>
          <p14:tracePt t="6779" x="7332663" y="2787650"/>
          <p14:tracePt t="6781" x="7348538" y="2787650"/>
          <p14:tracePt t="6794" x="7373938" y="2787650"/>
          <p14:tracePt t="6812" x="7383463" y="2787650"/>
          <p14:tracePt t="6828" x="7391400" y="2787650"/>
          <p14:tracePt t="6846" x="7400925" y="2787650"/>
          <p14:tracePt t="6862" x="7408863" y="2787650"/>
          <p14:tracePt t="6904" x="7416800" y="2787650"/>
          <p14:tracePt t="6921" x="7434263" y="2787650"/>
          <p14:tracePt t="6949" x="7451725" y="2787650"/>
          <p14:tracePt t="6969" x="7459663" y="2787650"/>
          <p14:tracePt t="6985" x="7467600" y="2787650"/>
          <p14:tracePt t="7024" x="7485063" y="2787650"/>
          <p14:tracePt t="7045" x="7502525" y="2787650"/>
          <p14:tracePt t="7052" x="7510463" y="2787650"/>
          <p14:tracePt t="7061" x="7527925" y="2787650"/>
          <p14:tracePt t="7078" x="7586663" y="2787650"/>
          <p14:tracePt t="7080" x="7604125" y="2787650"/>
          <p14:tracePt t="7094" x="7629525" y="2787650"/>
          <p14:tracePt t="7096" x="7637463" y="2778125"/>
          <p14:tracePt t="7098" x="7654925" y="2778125"/>
          <p14:tracePt t="7111" x="7688263" y="2770188"/>
          <p14:tracePt t="7114" x="7697788" y="2770188"/>
          <p14:tracePt t="7127" x="7731125" y="2762250"/>
          <p14:tracePt t="7130" x="7740650" y="2762250"/>
          <p14:tracePt t="7144" x="7748588" y="2762250"/>
          <p14:tracePt t="7145" x="7756525" y="2752725"/>
          <p14:tracePt t="7166" x="7773988" y="2752725"/>
          <p14:tracePt t="7182" x="7791450" y="2752725"/>
          <p14:tracePt t="7194" x="7799388" y="2744788"/>
          <p14:tracePt t="7195" x="7807325" y="2744788"/>
          <p14:tracePt t="7211" x="7832725" y="2744788"/>
          <p14:tracePt t="7227" x="7850188" y="2744788"/>
          <p14:tracePt t="7229" x="7867650" y="2744788"/>
          <p14:tracePt t="7245" x="7885113" y="2744788"/>
          <p14:tracePt t="7260" x="7900988" y="2744788"/>
          <p14:tracePt t="7278" x="7943850" y="2744788"/>
          <p14:tracePt t="7281" x="7961313" y="2744788"/>
          <p14:tracePt t="7295" x="8012113" y="2727325"/>
          <p14:tracePt t="7311" x="8113713" y="2686050"/>
          <p14:tracePt t="7327" x="8147050" y="2686050"/>
          <p14:tracePt t="7344" x="8164513" y="2676525"/>
          <p14:tracePt t="7362" x="8181975" y="2676525"/>
          <p14:tracePt t="7379" x="8199438" y="2676525"/>
          <p14:tracePt t="7381" x="8207375" y="2676525"/>
          <p14:tracePt t="7394" x="8224838" y="2668588"/>
          <p14:tracePt t="7410" x="8240713" y="2668588"/>
          <p14:tracePt t="7427" x="8258175" y="2668588"/>
          <p14:tracePt t="7444" x="8283575" y="2668588"/>
          <p14:tracePt t="7445" x="8283575" y="2660650"/>
          <p14:tracePt t="7461" x="8326438" y="2633663"/>
          <p14:tracePt t="7465" x="8343900" y="2633663"/>
          <p14:tracePt t="7468" x="8351838" y="2633663"/>
          <p14:tracePt t="7478" x="8377238" y="2633663"/>
          <p14:tracePt t="7481" x="8385175" y="2633663"/>
          <p14:tracePt t="7484" x="8394700" y="2633663"/>
          <p14:tracePt t="7494" x="8420100" y="2633663"/>
          <p14:tracePt t="7496" x="8428038" y="2633663"/>
          <p14:tracePt t="7510" x="8453438" y="2633663"/>
          <p14:tracePt t="7527" x="8462963" y="2633663"/>
          <p14:tracePt t="7530" x="8470900" y="2633663"/>
          <p14:tracePt t="7543" x="8478838" y="2633663"/>
          <p14:tracePt t="7560" x="8478838" y="2651125"/>
          <p14:tracePt t="7578" x="8504238" y="2651125"/>
          <p14:tracePt t="7594" x="8539163" y="2676525"/>
          <p14:tracePt t="7612" x="8580438" y="2686050"/>
          <p14:tracePt t="7628" x="8597900" y="2686050"/>
          <p14:tracePt t="7630" x="8615363" y="2686050"/>
          <p14:tracePt t="7651" x="8632825" y="2686050"/>
          <p14:tracePt t="7988" x="8632825" y="2693988"/>
          <p14:tracePt t="7999" x="8640763" y="2701925"/>
          <p14:tracePt t="8011" x="8640763" y="2719388"/>
          <p14:tracePt t="8013" x="8648700" y="2719388"/>
          <p14:tracePt t="8019" x="8648700" y="2736850"/>
          <p14:tracePt t="8026" x="8658225" y="2744788"/>
          <p14:tracePt t="8043" x="8699500" y="2778125"/>
          <p14:tracePt t="8060" x="8734425" y="2805113"/>
          <p14:tracePt t="8077" x="8767763" y="2813050"/>
          <p14:tracePt t="8093" x="8777288" y="2813050"/>
          <p14:tracePt t="8094" x="8785225" y="2813050"/>
          <p14:tracePt t="8109" x="8802688" y="2830513"/>
          <p14:tracePt t="8132" x="8810625" y="2830513"/>
          <p14:tracePt t="8144" x="8828088" y="2830513"/>
          <p14:tracePt t="8160" x="8843963" y="2830513"/>
          <p14:tracePt t="8211" x="8853488" y="2830513"/>
          <p14:tracePt t="8219" x="8861425" y="2820988"/>
          <p14:tracePt t="8230" x="8869363" y="2820988"/>
          <p14:tracePt t="8261" x="8878888" y="2820988"/>
          <p14:tracePt t="8265" x="8894763" y="2820988"/>
          <p14:tracePt t="8281" x="8894763" y="2813050"/>
          <p14:tracePt t="8325" x="8912225" y="2813050"/>
          <p14:tracePt t="8415" x="8929688" y="2813050"/>
          <p14:tracePt t="8422" x="8937625" y="2805113"/>
          <p14:tracePt t="8442" x="8947150" y="2805113"/>
          <p14:tracePt t="8479" x="8955088" y="2805113"/>
          <p14:tracePt t="8491" x="8963025" y="2795588"/>
          <p14:tracePt t="8498" x="8972550" y="2795588"/>
          <p14:tracePt t="8511" x="8988425" y="2795588"/>
          <p14:tracePt t="8539" x="8997950" y="2795588"/>
          <p14:tracePt t="8556" x="9005888" y="2795588"/>
          <p14:tracePt t="8568" x="9013825" y="2795588"/>
          <p14:tracePt t="8581" x="9023350" y="2795588"/>
          <p14:tracePt t="8593" x="9039225" y="2795588"/>
          <p14:tracePt t="8630" x="9056688" y="2795588"/>
          <p14:tracePt t="8642" x="9064625" y="2795588"/>
          <p14:tracePt t="8658" x="9074150" y="2795588"/>
          <p14:tracePt t="8675" x="9082088" y="2795588"/>
          <p14:tracePt t="8685" x="9091613" y="2795588"/>
          <p14:tracePt t="8701" x="9099550" y="2795588"/>
          <p14:tracePt t="8736" x="9117013" y="2795588"/>
          <p14:tracePt t="8764" x="9132888" y="2795588"/>
          <p14:tracePt t="8783" x="9150350" y="2795588"/>
          <p14:tracePt t="8799" x="9158288" y="2795588"/>
          <p14:tracePt t="8803" x="9167813" y="2778125"/>
          <p14:tracePt t="8811" x="9175750" y="2778125"/>
          <p14:tracePt t="8826" x="9193213" y="2778125"/>
          <p14:tracePt t="8843" x="9209088" y="2762250"/>
          <p14:tracePt t="8859" x="9236075" y="2762250"/>
          <p14:tracePt t="8862" x="9244013" y="2762250"/>
          <p14:tracePt t="8877" x="9261475" y="2762250"/>
          <p14:tracePt t="8893" x="9286875" y="2752725"/>
          <p14:tracePt t="8919" x="9294813" y="2752725"/>
          <p14:tracePt t="8937" x="9302750" y="2752725"/>
          <p14:tracePt t="8949" x="9312275" y="2752725"/>
          <p14:tracePt t="8960" x="9320213" y="2752725"/>
          <p14:tracePt t="8962" x="9328150" y="2752725"/>
          <p14:tracePt t="8976" x="9353550" y="2752725"/>
          <p14:tracePt t="8993" x="9371013" y="2744788"/>
          <p14:tracePt t="9012" x="9380538" y="2744788"/>
          <p14:tracePt t="9027" x="9388475" y="2744788"/>
          <p14:tracePt t="9043" x="9447213" y="2727325"/>
          <p14:tracePt t="9046" x="9464675" y="2727325"/>
          <p14:tracePt t="9060" x="9523413" y="2727325"/>
          <p14:tracePt t="9061" x="9532938" y="2727325"/>
          <p14:tracePt t="9076" x="9583738" y="2727325"/>
          <p14:tracePt t="9077" x="9609138" y="2727325"/>
          <p14:tracePt t="9094" x="9667875" y="2727325"/>
          <p14:tracePt t="9110" x="9702800" y="2727325"/>
          <p14:tracePt t="9128" x="9736138" y="2727325"/>
          <p14:tracePt t="9143" x="9745663" y="2727325"/>
          <p14:tracePt t="9145" x="9753600" y="2727325"/>
          <p14:tracePt t="9161" x="9779000" y="2727325"/>
          <p14:tracePt t="9165" x="9804400" y="2727325"/>
          <p14:tracePt t="9168" x="9812338" y="2727325"/>
          <p14:tracePt t="9176" x="9847263" y="2736850"/>
          <p14:tracePt t="9193" x="9923463" y="2762250"/>
          <p14:tracePt t="9209" x="9983788" y="2770188"/>
          <p14:tracePt t="9226" x="10017125" y="2770188"/>
          <p14:tracePt t="9243" x="10034588" y="2770188"/>
          <p14:tracePt t="9511" x="10050463" y="2770188"/>
          <p14:tracePt t="9520" x="10059988" y="2770188"/>
          <p14:tracePt t="9525" x="10067925" y="2770188"/>
          <p14:tracePt t="9532" x="10075863" y="2770188"/>
          <p14:tracePt t="9543" x="10144125" y="2787650"/>
          <p14:tracePt t="9559" x="10220325" y="2795588"/>
          <p14:tracePt t="9575" x="10306050" y="2795588"/>
          <p14:tracePt t="9576" x="10331450" y="2795588"/>
          <p14:tracePt t="9592" x="10399713" y="2795588"/>
          <p14:tracePt t="9608" x="10450513" y="2795588"/>
          <p14:tracePt t="9625" x="10493375" y="2795588"/>
          <p14:tracePt t="9628" x="10509250" y="2795588"/>
          <p14:tracePt t="9643" x="10534650" y="2795588"/>
          <p14:tracePt t="9659" x="10552113" y="2787650"/>
          <p14:tracePt t="9676" x="10577513" y="2778125"/>
          <p14:tracePt t="9694" x="10612438" y="2762250"/>
          <p14:tracePt t="9710" x="10645775" y="2762250"/>
          <p14:tracePt t="9726" x="10671175" y="2762250"/>
          <p14:tracePt t="9728" x="10688638" y="2762250"/>
          <p14:tracePt t="9742" x="10714038" y="2744788"/>
          <p14:tracePt t="9759" x="10739438" y="2744788"/>
          <p14:tracePt t="9760" x="10756900" y="2744788"/>
          <p14:tracePt t="9775" x="10772775" y="2744788"/>
          <p14:tracePt t="9792" x="10790238" y="2744788"/>
          <p14:tracePt t="9808" x="10815638" y="2744788"/>
          <p14:tracePt t="9826" x="10841038" y="2744788"/>
          <p14:tracePt t="9842" x="10848975" y="2744788"/>
          <p14:tracePt t="9859" x="10866438" y="2744788"/>
          <p14:tracePt t="9862" x="10874375" y="2744788"/>
          <p14:tracePt t="9876" x="10909300" y="2744788"/>
          <p14:tracePt t="9878" x="10917238" y="2744788"/>
          <p14:tracePt t="9894" x="10977563" y="2744788"/>
          <p14:tracePt t="9910" x="11010900" y="2744788"/>
          <p14:tracePt t="9911" x="11018838" y="2744788"/>
          <p14:tracePt t="9926" x="11036300" y="2744788"/>
          <p14:tracePt t="9942" x="11061700" y="2744788"/>
          <p14:tracePt t="10390" x="11079163" y="2744788"/>
          <p14:tracePt t="10397" x="11087100" y="2744788"/>
          <p14:tracePt t="10409" x="11096625" y="2744788"/>
          <p14:tracePt t="10425" x="11122025" y="2744788"/>
          <p14:tracePt t="10428" x="11137900" y="2744788"/>
          <p14:tracePt t="10442" x="11155363" y="2752725"/>
          <p14:tracePt t="10459" x="11163300" y="2752725"/>
          <p14:tracePt t="10482" x="11163300" y="2762250"/>
          <p14:tracePt t="10502" x="11172825" y="2762250"/>
          <p14:tracePt t="10571" x="11180763" y="2762250"/>
          <p14:tracePt t="10580" x="11180763" y="2770188"/>
          <p14:tracePt t="10584" x="11188700" y="2770188"/>
          <p14:tracePt t="10609" x="11215688" y="2778125"/>
          <p14:tracePt t="10626" x="11231563" y="2778125"/>
          <p14:tracePt t="10668" x="11241088" y="2787650"/>
          <p14:tracePt t="11098" x="11241088" y="2795588"/>
          <p14:tracePt t="11114" x="11241088" y="2805113"/>
          <p14:tracePt t="11119" x="11231563" y="2813050"/>
          <p14:tracePt t="11142" x="11188700" y="2830513"/>
          <p14:tracePt t="11143" x="11188700" y="2838450"/>
          <p14:tracePt t="11159" x="11137900" y="2855913"/>
          <p14:tracePt t="11175" x="11061700" y="2881313"/>
          <p14:tracePt t="11191" x="10960100" y="2897188"/>
          <p14:tracePt t="11193" x="10942638" y="2906713"/>
          <p14:tracePt t="11196" x="10917238" y="2906713"/>
          <p14:tracePt t="11207" x="10833100" y="2932113"/>
          <p14:tracePt t="11224" x="10696575" y="2957513"/>
          <p14:tracePt t="11241" x="10552113" y="3000375"/>
          <p14:tracePt t="11258" x="10382250" y="3025775"/>
          <p14:tracePt t="11259" x="10323513" y="3041650"/>
          <p14:tracePt t="11275" x="10075863" y="3109913"/>
          <p14:tracePt t="11291" x="9864725" y="3152775"/>
          <p14:tracePt t="11292" x="9796463" y="3170238"/>
          <p14:tracePt t="11308" x="9515475" y="3246438"/>
          <p14:tracePt t="11309" x="9439275" y="3263900"/>
          <p14:tracePt t="11325" x="9175750" y="3330575"/>
          <p14:tracePt t="11342" x="9031288" y="3348038"/>
          <p14:tracePt t="11343" x="8980488" y="3355975"/>
          <p14:tracePt t="11358" x="8759825" y="3398838"/>
          <p14:tracePt t="11360" x="8683625" y="3408363"/>
          <p14:tracePt t="11362" x="8597900" y="3416300"/>
          <p14:tracePt t="11375" x="8326438" y="3441700"/>
          <p14:tracePt t="11379" x="8215313" y="3449638"/>
          <p14:tracePt t="11382" x="8113713" y="3467100"/>
          <p14:tracePt t="11392" x="8054975" y="3475038"/>
          <p14:tracePt t="11394" x="7977188" y="3492500"/>
          <p14:tracePt t="11408" x="7629525" y="3560763"/>
          <p14:tracePt t="11409" x="7502525" y="3586163"/>
          <p14:tracePt t="11424" x="6915150" y="3611563"/>
          <p14:tracePt t="11441" x="6338888" y="3636963"/>
          <p14:tracePt t="11458" x="5768975" y="3671888"/>
          <p14:tracePt t="11459" x="5624513" y="3697288"/>
          <p14:tracePt t="11475" x="5064125" y="3705225"/>
          <p14:tracePt t="11491" x="4656138" y="3705225"/>
          <p14:tracePt t="11492" x="4529138" y="3705225"/>
          <p14:tracePt t="11508" x="4103688" y="3705225"/>
          <p14:tracePt t="11510" x="4017963" y="3705225"/>
          <p14:tracePt t="11525" x="3721100" y="3705225"/>
          <p14:tracePt t="11541" x="3559175" y="3705225"/>
          <p14:tracePt t="11542" x="3517900" y="3705225"/>
          <p14:tracePt t="11557" x="3398838" y="3705225"/>
          <p14:tracePt t="11559" x="3355975" y="3705225"/>
          <p14:tracePt t="11574" x="3194050" y="3705225"/>
          <p14:tracePt t="11592" x="3033713" y="3713163"/>
          <p14:tracePt t="11595" x="2990850" y="3713163"/>
          <p14:tracePt t="11608" x="2871788" y="3713163"/>
          <p14:tracePt t="11610" x="2828925" y="3713163"/>
          <p14:tracePt t="11613" x="2795588" y="3713163"/>
          <p14:tracePt t="11625" x="2693988" y="3713163"/>
          <p14:tracePt t="11629" x="2659063" y="3713163"/>
          <p14:tracePt t="11632" x="2616200" y="3722688"/>
          <p14:tracePt t="11642" x="2540000" y="3722688"/>
          <p14:tracePt t="11645" x="2497138" y="3722688"/>
          <p14:tracePt t="11648" x="2455863" y="3722688"/>
          <p14:tracePt t="11658" x="2387600" y="3713163"/>
          <p14:tracePt t="11660" x="2370138" y="3713163"/>
          <p14:tracePt t="11675" x="2200275" y="3679825"/>
          <p14:tracePt t="11691" x="1997075" y="3679825"/>
          <p14:tracePt t="11692" x="1911350" y="3679825"/>
          <p14:tracePt t="11707" x="1571625" y="3671888"/>
          <p14:tracePt t="11709" x="1470025" y="3671888"/>
          <p14:tracePt t="11724" x="1214438" y="3671888"/>
          <p14:tracePt t="11725" x="1147763" y="3671888"/>
          <p14:tracePt t="11740" x="942975" y="3671888"/>
          <p14:tracePt t="11741" x="884238" y="3671888"/>
          <p14:tracePt t="11757" x="739775" y="3671888"/>
          <p14:tracePt t="11758" x="696913" y="3671888"/>
          <p14:tracePt t="11774" x="611188" y="3671888"/>
          <p14:tracePt t="11791" x="595313" y="3671888"/>
          <p14:tracePt t="11886" x="585788" y="3671888"/>
          <p14:tracePt t="12183" x="595313" y="3671888"/>
          <p14:tracePt t="12192" x="603250" y="3671888"/>
          <p14:tracePt t="12201" x="611188" y="3671888"/>
          <p14:tracePt t="12224" x="620713" y="3671888"/>
          <p14:tracePt t="12226" x="628650" y="3671888"/>
          <p14:tracePt t="12241" x="636588" y="3671888"/>
          <p14:tracePt t="12244" x="654050" y="3671888"/>
          <p14:tracePt t="12258" x="679450" y="3662363"/>
          <p14:tracePt t="12259" x="688975" y="3662363"/>
          <p14:tracePt t="12274" x="747713" y="3662363"/>
          <p14:tracePt t="12276" x="773113" y="3662363"/>
          <p14:tracePt t="12291" x="849313" y="3662363"/>
          <p14:tracePt t="12292" x="874713" y="3662363"/>
          <p14:tracePt t="12308" x="942975" y="3662363"/>
          <p14:tracePt t="12309" x="968375" y="3662363"/>
          <p14:tracePt t="12312" x="993775" y="3662363"/>
          <p14:tracePt t="12313" x="1011238" y="3662363"/>
          <p14:tracePt t="12324" x="1054100" y="3662363"/>
          <p14:tracePt t="12325" x="1062038" y="3662363"/>
          <p14:tracePt t="12341" x="1104900" y="3662363"/>
          <p14:tracePt t="12357" x="1147763" y="3662363"/>
          <p14:tracePt t="12373" x="1173163" y="3662363"/>
          <p14:tracePt t="12375" x="1189038" y="3662363"/>
          <p14:tracePt t="12390" x="1282700" y="3671888"/>
          <p14:tracePt t="12407" x="1376363" y="3687763"/>
          <p14:tracePt t="12410" x="1393825" y="3687763"/>
          <p14:tracePt t="12424" x="1435100" y="3687763"/>
          <p14:tracePt t="12426" x="1452563" y="3687763"/>
          <p14:tracePt t="12441" x="1487488" y="3697288"/>
          <p14:tracePt t="12458" x="1503363" y="3705225"/>
          <p14:tracePt t="12477" x="1520825" y="3713163"/>
          <p14:tracePt t="12494" x="1538288" y="3713163"/>
          <p14:tracePt t="12508" x="1563688" y="3713163"/>
          <p14:tracePt t="12510" x="1571625" y="3722688"/>
          <p14:tracePt t="12525" x="1631950" y="3722688"/>
          <p14:tracePt t="12541" x="1673225" y="3722688"/>
          <p14:tracePt t="12557" x="1690688" y="3722688"/>
          <p14:tracePt t="12559" x="1708150" y="3722688"/>
          <p14:tracePt t="12574" x="1716088" y="3722688"/>
          <p14:tracePt t="12576" x="1724025" y="3722688"/>
          <p14:tracePt t="12592" x="1766888" y="3730625"/>
          <p14:tracePt t="12608" x="1809750" y="3730625"/>
          <p14:tracePt t="12611" x="1827213" y="3730625"/>
          <p14:tracePt t="12614" x="1835150" y="3730625"/>
          <p14:tracePt t="12624" x="1878013" y="3730625"/>
          <p14:tracePt t="12642" x="1920875" y="3730625"/>
          <p14:tracePt t="12645" x="1936750" y="3730625"/>
          <p14:tracePt t="12657" x="1954213" y="3730625"/>
          <p14:tracePt t="12677" x="1979613" y="3730625"/>
          <p14:tracePt t="12692" x="1997075" y="3730625"/>
          <p14:tracePt t="12708" x="2012950" y="3730625"/>
          <p14:tracePt t="12724" x="2090738" y="3748088"/>
          <p14:tracePt t="12726" x="2098675" y="3748088"/>
          <p14:tracePt t="12742" x="2174875" y="3748088"/>
          <p14:tracePt t="12758" x="2208213" y="3748088"/>
          <p14:tracePt t="12760" x="2217738" y="3748088"/>
          <p14:tracePt t="12763" x="2225675" y="3748088"/>
          <p14:tracePt t="12775" x="2225675" y="3738563"/>
          <p14:tracePt t="12777" x="2235200" y="3730625"/>
          <p14:tracePt t="12797" x="2243138" y="3730625"/>
          <p14:tracePt t="12926" x="2251075" y="3730625"/>
          <p14:tracePt t="12948" x="2260600" y="3730625"/>
          <p14:tracePt t="12954" x="2268538" y="3730625"/>
          <p14:tracePt t="12969" x="2276475" y="3730625"/>
          <p14:tracePt t="12981" x="2286000" y="3730625"/>
          <p14:tracePt t="12990" x="2301875" y="3730625"/>
          <p14:tracePt t="13007" x="2336800" y="3722688"/>
          <p14:tracePt t="13024" x="2387600" y="3722688"/>
          <p14:tracePt t="13025" x="2413000" y="3713163"/>
          <p14:tracePt t="13028" x="2438400" y="3713163"/>
          <p14:tracePt t="13040" x="2481263" y="3697288"/>
          <p14:tracePt t="13057" x="2540000" y="3697288"/>
          <p14:tracePt t="13075" x="2590800" y="3687763"/>
          <p14:tracePt t="13092" x="2633663" y="3671888"/>
          <p14:tracePt t="13108" x="2651125" y="3671888"/>
          <p14:tracePt t="13110" x="2659063" y="3671888"/>
          <p14:tracePt t="13113" x="2668588" y="3662363"/>
          <p14:tracePt t="13124" x="2676525" y="3662363"/>
          <p14:tracePt t="13140" x="2709863" y="3662363"/>
          <p14:tracePt t="13157" x="2744788" y="3654425"/>
          <p14:tracePt t="13174" x="2760663" y="3654425"/>
          <p14:tracePt t="13176" x="2770188" y="3654425"/>
          <p14:tracePt t="13190" x="2795588" y="3646488"/>
          <p14:tracePt t="13207" x="2811463" y="3646488"/>
          <p14:tracePt t="13210" x="2820988" y="3646488"/>
          <p14:tracePt t="13223" x="2846388" y="3636963"/>
          <p14:tracePt t="13226" x="2854325" y="3636963"/>
          <p14:tracePt t="13240" x="2930525" y="3603625"/>
          <p14:tracePt t="13257" x="2982913" y="3603625"/>
          <p14:tracePt t="13273" x="3041650" y="3586163"/>
          <p14:tracePt t="13276" x="3059113" y="3586163"/>
          <p14:tracePt t="13292" x="3100388" y="3586163"/>
          <p14:tracePt t="13308" x="3135313" y="3586163"/>
          <p14:tracePt t="13310" x="3143250" y="3586163"/>
          <p14:tracePt t="13324" x="3152775" y="3586163"/>
          <p14:tracePt t="13340" x="3186113" y="3586163"/>
          <p14:tracePt t="13341" x="3203575" y="3586163"/>
          <p14:tracePt t="13357" x="3236913" y="3586163"/>
          <p14:tracePt t="13374" x="3254375" y="3586163"/>
          <p14:tracePt t="13375" x="3262313" y="3586163"/>
          <p14:tracePt t="13390" x="3287713" y="3586163"/>
          <p14:tracePt t="13408" x="3305175" y="3586163"/>
          <p14:tracePt t="13411" x="3322638" y="3586163"/>
          <p14:tracePt t="13424" x="3338513" y="3586163"/>
          <p14:tracePt t="13427" x="3348038" y="3586163"/>
          <p14:tracePt t="13440" x="3363913" y="3586163"/>
          <p14:tracePt t="13457" x="3373438" y="3586163"/>
          <p14:tracePt t="13473" x="3381375" y="3586163"/>
          <p14:tracePt t="13514" x="3389313" y="3586163"/>
          <p14:tracePt t="13520" x="3398838" y="3586163"/>
          <p14:tracePt t="13533" x="3406775" y="3586163"/>
          <p14:tracePt t="13541" x="3414713" y="3586163"/>
          <p14:tracePt t="13557" x="3432175" y="3586163"/>
          <p14:tracePt t="13574" x="3449638" y="3586163"/>
          <p14:tracePt t="13591" x="3475038" y="3594100"/>
          <p14:tracePt t="13608" x="3482975" y="3603625"/>
          <p14:tracePt t="13623" x="3492500" y="3603625"/>
          <p14:tracePt t="13640" x="3500438" y="3603625"/>
          <p14:tracePt t="13657" x="3517900" y="3603625"/>
          <p14:tracePt t="13697" x="3525838" y="3603625"/>
          <p14:tracePt t="13704" x="3533775" y="3603625"/>
          <p14:tracePt t="13712" x="3543300" y="3603625"/>
          <p14:tracePt t="13723" x="3559175" y="3603625"/>
          <p14:tracePt t="13740" x="3586163" y="3603625"/>
          <p14:tracePt t="13741" x="3594100" y="3603625"/>
          <p14:tracePt t="13758" x="3636963" y="3603625"/>
          <p14:tracePt t="13773" x="3652838" y="3603625"/>
          <p14:tracePt t="13775" x="3662363" y="3603625"/>
          <p14:tracePt t="13791" x="3687763" y="3603625"/>
          <p14:tracePt t="13807" x="3695700" y="3603625"/>
          <p14:tracePt t="13825" x="3713163" y="3603625"/>
          <p14:tracePt t="13827" x="3721100" y="3603625"/>
          <p14:tracePt t="13841" x="3763963" y="3603625"/>
          <p14:tracePt t="13844" x="3789363" y="3603625"/>
          <p14:tracePt t="13857" x="3832225" y="3603625"/>
          <p14:tracePt t="13873" x="3890963" y="3603625"/>
          <p14:tracePt t="13876" x="3900488" y="3603625"/>
          <p14:tracePt t="13889" x="3933825" y="3603625"/>
          <p14:tracePt t="13908" x="3967163" y="3603625"/>
          <p14:tracePt t="13923" x="3976688" y="3603625"/>
          <p14:tracePt t="13925" x="3984625" y="3594100"/>
          <p14:tracePt t="13940" x="3992563" y="3594100"/>
          <p14:tracePt t="13958" x="4010025" y="3594100"/>
          <p14:tracePt t="13973" x="4027488" y="3594100"/>
          <p14:tracePt t="13989" x="4035425" y="3594100"/>
          <p14:tracePt t="14006" x="4044950" y="3594100"/>
          <p14:tracePt t="14023" x="4052888" y="3594100"/>
          <p14:tracePt t="14045" x="4060825" y="3594100"/>
          <p14:tracePt t="14058" x="4070350" y="3594100"/>
          <p14:tracePt t="14073" x="4086225" y="3594100"/>
          <p14:tracePt t="14090" x="4103688" y="3594100"/>
          <p14:tracePt t="14107" x="4129088" y="3594100"/>
          <p14:tracePt t="14146" x="4129088" y="3603625"/>
          <p14:tracePt t="14149" x="4137025" y="3603625"/>
          <p14:tracePt t="14162" x="4146550" y="3603625"/>
          <p14:tracePt t="14655" x="4154488" y="3603625"/>
          <p14:tracePt t="14664" x="4222750" y="3603625"/>
          <p14:tracePt t="14675" x="4248150" y="3603625"/>
          <p14:tracePt t="14680" x="4281488" y="3594100"/>
          <p14:tracePt t="14683" x="4291013" y="3586163"/>
          <p14:tracePt t="14689" x="4316413" y="3578225"/>
          <p14:tracePt t="14691" x="4324350" y="3568700"/>
          <p14:tracePt t="14705" x="4367213" y="3568700"/>
          <p14:tracePt t="14707" x="4384675" y="3568700"/>
          <p14:tracePt t="14722" x="4435475" y="3560763"/>
          <p14:tracePt t="14739" x="4468813" y="3560763"/>
          <p14:tracePt t="14741" x="4476750" y="3560763"/>
          <p14:tracePt t="14755" x="4519613" y="3535363"/>
          <p14:tracePt t="14772" x="4537075" y="3517900"/>
          <p14:tracePt t="14789" x="4545013" y="3509963"/>
          <p14:tracePt t="14806" x="4554538" y="3509963"/>
          <p14:tracePt t="14808" x="4562475" y="3509963"/>
          <p14:tracePt t="14824" x="4579938" y="3509963"/>
          <p14:tracePt t="14840" x="4595813" y="3502025"/>
          <p14:tracePt t="14842" x="4595813" y="3492500"/>
          <p14:tracePt t="14859" x="4630738" y="3484563"/>
          <p14:tracePt t="14874" x="4638675" y="3484563"/>
          <p14:tracePt t="14889" x="4646613" y="3484563"/>
          <p14:tracePt t="14906" x="4664075" y="3484563"/>
          <p14:tracePt t="14922" x="4681538" y="3484563"/>
          <p14:tracePt t="14939" x="4706938" y="3484563"/>
          <p14:tracePt t="14957" x="4724400" y="3484563"/>
          <p14:tracePt t="14973" x="4740275" y="3484563"/>
          <p14:tracePt t="14989" x="4757738" y="3484563"/>
          <p14:tracePt t="15006" x="4775200" y="3484563"/>
          <p14:tracePt t="15024" x="4859338" y="3484563"/>
          <p14:tracePt t="15040" x="4935538" y="3484563"/>
          <p14:tracePt t="15041" x="4970463" y="3484563"/>
          <p14:tracePt t="15056" x="5097463" y="3484563"/>
          <p14:tracePt t="15074" x="5173663" y="3484563"/>
          <p14:tracePt t="15076" x="5191125" y="3484563"/>
          <p14:tracePt t="15089" x="5259388" y="3484563"/>
          <p14:tracePt t="15090" x="5284788" y="3484563"/>
          <p14:tracePt t="15105" x="5318125" y="3484563"/>
          <p14:tracePt t="15106" x="5335588" y="3484563"/>
          <p14:tracePt t="15145" x="5343525" y="3484563"/>
          <p14:tracePt t="15158" x="5360988" y="3484563"/>
          <p14:tracePt t="15172" x="5368925" y="3484563"/>
          <p14:tracePt t="15196" x="5378450" y="3484563"/>
          <p14:tracePt t="15250" x="5386388" y="3484563"/>
          <p14:tracePt t="15260" x="5403850" y="3484563"/>
          <p14:tracePt t="15270" x="5421313" y="3484563"/>
          <p14:tracePt t="15278" x="5429250" y="3484563"/>
          <p14:tracePt t="15289" x="5437188" y="3484563"/>
          <p14:tracePt t="15290" x="5446713" y="3484563"/>
          <p14:tracePt t="15305" x="5462588" y="3484563"/>
          <p14:tracePt t="15322" x="5472113" y="3484563"/>
          <p14:tracePt t="15339" x="5505450" y="3492500"/>
          <p14:tracePt t="15343" x="5522913" y="3492500"/>
          <p14:tracePt t="15345" x="5530850" y="3492500"/>
          <p14:tracePt t="15356" x="5556250" y="3492500"/>
          <p14:tracePt t="15371" x="5599113" y="3502025"/>
          <p14:tracePt t="15388" x="5641975" y="3502025"/>
          <p14:tracePt t="15405" x="5683250" y="3502025"/>
          <p14:tracePt t="15422" x="5700713" y="3502025"/>
          <p14:tracePt t="15439" x="5708650" y="3502025"/>
          <p14:tracePt t="15455" x="5718175" y="3502025"/>
          <p14:tracePt t="15474" x="5743575" y="3502025"/>
          <p14:tracePt t="15490" x="5776913" y="3502025"/>
          <p14:tracePt t="15492" x="5786438" y="3502025"/>
          <p14:tracePt t="15508" x="5811838" y="3502025"/>
          <p14:tracePt t="15512" x="5819775" y="3502025"/>
          <p14:tracePt t="15522" x="5837238" y="3502025"/>
          <p14:tracePt t="15539" x="5853113" y="3502025"/>
          <p14:tracePt t="15555" x="5905500" y="3502025"/>
          <p14:tracePt t="15559" x="5913438" y="3502025"/>
          <p14:tracePt t="15560" x="5938838" y="3502025"/>
          <p14:tracePt t="15572" x="6007100" y="3517900"/>
          <p14:tracePt t="15589" x="6126163" y="3527425"/>
          <p14:tracePt t="15593" x="6151563" y="3527425"/>
          <p14:tracePt t="15595" x="6184900" y="3527425"/>
          <p14:tracePt t="15605" x="6235700" y="3527425"/>
          <p14:tracePt t="15608" x="6261100" y="3527425"/>
          <p14:tracePt t="15621" x="6329363" y="3527425"/>
          <p14:tracePt t="15623" x="6346825" y="3527425"/>
          <p14:tracePt t="15639" x="6405563" y="3527425"/>
          <p14:tracePt t="15655" x="6430963" y="3527425"/>
          <p14:tracePt t="15656" x="6448425" y="3527425"/>
          <p14:tracePt t="15672" x="6483350" y="3527425"/>
          <p14:tracePt t="15689" x="6516688" y="3527425"/>
          <p14:tracePt t="15705" x="6524625" y="3527425"/>
          <p14:tracePt t="15723" x="6550025" y="3527425"/>
          <p14:tracePt t="15743" x="6567488" y="3527425"/>
          <p14:tracePt t="15756" x="6575425" y="3527425"/>
          <p14:tracePt t="15772" x="6592888" y="3517900"/>
          <p14:tracePt t="15790" x="6610350" y="3509963"/>
          <p14:tracePt t="15808" x="6626225" y="3502025"/>
          <p14:tracePt t="30623" x="6626225" y="3517900"/>
          <p14:tracePt t="30633" x="6600825" y="3560763"/>
          <p14:tracePt t="30637" x="6534150" y="3636963"/>
          <p14:tracePt t="30662" x="6278563" y="3917950"/>
          <p14:tracePt t="30679" x="6057900" y="4121150"/>
          <p14:tracePt t="30682" x="6007100" y="4164013"/>
          <p14:tracePt t="30696" x="5862638" y="4265613"/>
          <p14:tracePt t="30697" x="5819775" y="4291013"/>
          <p14:tracePt t="30712" x="5692775" y="4376738"/>
          <p14:tracePt t="30729" x="5632450" y="4410075"/>
          <p14:tracePt t="30732" x="5616575" y="4410075"/>
          <p14:tracePt t="30747" x="5581650" y="4410075"/>
          <p14:tracePt t="30763" x="5548313" y="4427538"/>
          <p14:tracePt t="30766" x="5530850" y="4435475"/>
          <p14:tracePt t="30779" x="5472113" y="4470400"/>
          <p14:tracePt t="30781" x="5446713" y="4470400"/>
          <p14:tracePt t="30796" x="5343525" y="4503738"/>
          <p14:tracePt t="30813" x="5208588" y="4546600"/>
          <p14:tracePt t="30815" x="5173663" y="4564063"/>
          <p14:tracePt t="30829" x="5064125" y="4589463"/>
          <p14:tracePt t="30831" x="5029200" y="4597400"/>
          <p14:tracePt t="30845" x="4945063" y="4614863"/>
          <p14:tracePt t="30846" x="4919663" y="4622800"/>
          <p14:tracePt t="30863" x="4783138" y="4657725"/>
          <p14:tracePt t="30880" x="4613275" y="4708525"/>
          <p14:tracePt t="30883" x="4554538" y="4724400"/>
          <p14:tracePt t="30886" x="4486275" y="4741863"/>
          <p14:tracePt t="30896" x="4359275" y="4775200"/>
          <p14:tracePt t="30897" x="4281488" y="4784725"/>
          <p14:tracePt t="30912" x="4027488" y="4835525"/>
          <p14:tracePt t="30929" x="3789363" y="4860925"/>
          <p14:tracePt t="30932" x="3738563" y="4860925"/>
          <p14:tracePt t="30946" x="3559175" y="4860925"/>
          <p14:tracePt t="30947" x="3500438" y="4860925"/>
          <p14:tracePt t="30963" x="3262313" y="4860925"/>
          <p14:tracePt t="30979" x="3127375" y="4860925"/>
          <p14:tracePt t="30980" x="3067050" y="4860925"/>
          <p14:tracePt t="30995" x="2922588" y="4860925"/>
          <p14:tracePt t="31012" x="2803525" y="4860925"/>
          <p14:tracePt t="31013" x="2770188" y="4860925"/>
          <p14:tracePt t="31028" x="2684463" y="4852988"/>
          <p14:tracePt t="31029" x="2676525" y="4852988"/>
          <p14:tracePt t="31045" x="2625725" y="4852988"/>
          <p14:tracePt t="31046" x="2600325" y="4852988"/>
          <p14:tracePt t="31062" x="2540000" y="4852988"/>
          <p14:tracePt t="31079" x="2514600" y="4818063"/>
          <p14:tracePt t="31096" x="2481263" y="4802188"/>
          <p14:tracePt t="31113" x="2471738" y="4802188"/>
          <p14:tracePt t="31329" x="2471738" y="4792663"/>
          <p14:tracePt t="31354" x="2471738" y="4784725"/>
          <p14:tracePt t="31359" x="2471738" y="4775200"/>
          <p14:tracePt t="31369" x="2481263" y="4767263"/>
          <p14:tracePt t="31379" x="2489200" y="4759325"/>
          <p14:tracePt t="31380" x="2497138" y="4749800"/>
          <p14:tracePt t="31396" x="2506663" y="4733925"/>
          <p14:tracePt t="31398" x="2514600" y="4716463"/>
          <p14:tracePt t="31401" x="2524125" y="4716463"/>
          <p14:tracePt t="31413" x="2549525" y="4691063"/>
          <p14:tracePt t="31429" x="2608263" y="4640263"/>
          <p14:tracePt t="31431" x="2633663" y="4622800"/>
          <p14:tracePt t="31446" x="2709863" y="4579938"/>
          <p14:tracePt t="31447" x="2744788" y="4572000"/>
          <p14:tracePt t="31462" x="2838450" y="4503738"/>
          <p14:tracePt t="31479" x="2930525" y="4460875"/>
          <p14:tracePt t="31496" x="3024188" y="4427538"/>
          <p14:tracePt t="31498" x="3049588" y="4427538"/>
          <p14:tracePt t="31513" x="3160713" y="4394200"/>
          <p14:tracePt t="31529" x="3254375" y="4384675"/>
          <p14:tracePt t="31532" x="3270250" y="4384675"/>
          <p14:tracePt t="31545" x="3348038" y="4384675"/>
          <p14:tracePt t="31548" x="3381375" y="4384675"/>
          <p14:tracePt t="31562" x="3508375" y="4384675"/>
          <p14:tracePt t="31563" x="3551238" y="4384675"/>
          <p14:tracePt t="31579" x="3713163" y="4384675"/>
          <p14:tracePt t="31579" x="3771900" y="4384675"/>
          <p14:tracePt t="31595" x="3933825" y="4384675"/>
          <p14:tracePt t="31596" x="3992563" y="4394200"/>
          <p14:tracePt t="31612" x="4214813" y="4402138"/>
          <p14:tracePt t="31629" x="4443413" y="4470400"/>
          <p14:tracePt t="31646" x="4570413" y="4478338"/>
          <p14:tracePt t="31647" x="4595813" y="4486275"/>
          <p14:tracePt t="31662" x="4681538" y="4503738"/>
          <p14:tracePt t="31664" x="4706938" y="4513263"/>
          <p14:tracePt t="31678" x="4791075" y="4538663"/>
          <p14:tracePt t="31696" x="4851400" y="4546600"/>
          <p14:tracePt t="31698" x="4868863" y="4546600"/>
          <p14:tracePt t="31712" x="4902200" y="4546600"/>
          <p14:tracePt t="31713" x="4910138" y="4546600"/>
          <p14:tracePt t="31729" x="4935538" y="4546600"/>
          <p14:tracePt t="31745" x="4953000" y="4546600"/>
          <p14:tracePt t="31764" x="4995863" y="4546600"/>
          <p14:tracePt t="31779" x="5013325" y="4546600"/>
          <p14:tracePt t="31781" x="5021263" y="4546600"/>
          <p14:tracePt t="31797" x="5038725" y="4546600"/>
          <p14:tracePt t="31800" x="5054600" y="4546600"/>
          <p14:tracePt t="31812" x="5072063" y="4546600"/>
          <p14:tracePt t="31829" x="5140325" y="4546600"/>
          <p14:tracePt t="31846" x="5173663" y="4546600"/>
          <p14:tracePt t="31848" x="5183188" y="4546600"/>
          <p14:tracePt t="31862" x="5208588" y="4538663"/>
          <p14:tracePt t="31879" x="5224463" y="4538663"/>
          <p14:tracePt t="31945" x="5241925" y="4529138"/>
          <p14:tracePt t="31952" x="5249863" y="4521200"/>
          <p14:tracePt t="31962" x="5284788" y="4495800"/>
          <p14:tracePt t="31963" x="5302250" y="4486275"/>
          <p14:tracePt t="31980" x="5318125" y="4478338"/>
          <p14:tracePt t="31995" x="5353050" y="4452938"/>
          <p14:tracePt t="32012" x="5368925" y="4445000"/>
          <p14:tracePt t="32013" x="5378450" y="4445000"/>
          <p14:tracePt t="32034" x="5394325" y="4445000"/>
          <p14:tracePt t="32075" x="5403850" y="4445000"/>
          <p14:tracePt t="32091" x="5411788" y="4435475"/>
          <p14:tracePt t="32103" x="5421313" y="4435475"/>
          <p14:tracePt t="32122" x="5429250" y="4435475"/>
          <p14:tracePt t="32139" x="5446713" y="4427538"/>
          <p14:tracePt t="32151" x="5454650" y="4427538"/>
          <p14:tracePt t="32163" x="5462588" y="4427538"/>
          <p14:tracePt t="32179" x="5497513" y="4419600"/>
          <p14:tracePt t="32195" x="5548313" y="4410075"/>
          <p14:tracePt t="32196" x="5573713" y="4402138"/>
          <p14:tracePt t="32212" x="5641975" y="4384675"/>
          <p14:tracePt t="32214" x="5675313" y="4376738"/>
          <p14:tracePt t="32216" x="5700713" y="4376738"/>
          <p14:tracePt t="32229" x="5786438" y="4359275"/>
          <p14:tracePt t="32232" x="5811838" y="4351338"/>
          <p14:tracePt t="32245" x="5853113" y="4333875"/>
          <p14:tracePt t="32247" x="5880100" y="4333875"/>
          <p14:tracePt t="32262" x="5905500" y="4333875"/>
          <p14:tracePt t="32278" x="5946775" y="4333875"/>
          <p14:tracePt t="32294" x="5981700" y="4316413"/>
          <p14:tracePt t="32311" x="6015038" y="4316413"/>
          <p14:tracePt t="32313" x="6024563" y="4316413"/>
          <p14:tracePt t="32329" x="6057900" y="4316413"/>
          <p14:tracePt t="32345" x="6100763" y="4316413"/>
          <p14:tracePt t="32361" x="6116638" y="4316413"/>
          <p14:tracePt t="32363" x="6126163" y="4316413"/>
          <p14:tracePt t="32379" x="6134100" y="4316413"/>
          <p14:tracePt t="32396" x="6151563" y="4316413"/>
          <p14:tracePt t="32417" x="6167438" y="4316413"/>
          <p14:tracePt t="32457" x="6176963" y="4316413"/>
          <p14:tracePt t="32479" x="6184900" y="4316413"/>
          <p14:tracePt t="32486" x="6194425" y="4316413"/>
          <p14:tracePt t="32497" x="6202363" y="4316413"/>
          <p14:tracePt t="32512" x="6210300" y="4316413"/>
          <p14:tracePt t="32528" x="6227763" y="4316413"/>
          <p14:tracePt t="32545" x="6245225" y="4316413"/>
          <p14:tracePt t="32548" x="6253163" y="4316413"/>
          <p14:tracePt t="32562" x="6261100" y="4316413"/>
          <p14:tracePt t="32564" x="6278563" y="4316413"/>
          <p14:tracePt t="32580" x="6296025" y="4316413"/>
          <p14:tracePt t="32595" x="6338888" y="4316413"/>
          <p14:tracePt t="32612" x="6372225" y="4316413"/>
          <p14:tracePt t="32613" x="6380163" y="4316413"/>
          <p14:tracePt t="32628" x="6389688" y="4316413"/>
          <p14:tracePt t="32645" x="6423025" y="4325938"/>
          <p14:tracePt t="32661" x="6440488" y="4325938"/>
          <p14:tracePt t="32679" x="6456363" y="4325938"/>
          <p14:tracePt t="32696" x="6465888" y="4325938"/>
          <p14:tracePt t="32713" x="6483350" y="4325938"/>
          <p14:tracePt t="32801" x="6499225" y="4325938"/>
          <p14:tracePt t="32829" x="6508750" y="4325938"/>
          <p14:tracePt t="32863" x="6516688" y="4325938"/>
          <p14:tracePt t="32870" x="6524625" y="4325938"/>
          <p14:tracePt t="32898" x="6534150" y="4325938"/>
          <p14:tracePt t="32905" x="6542088" y="4325938"/>
          <p14:tracePt t="32917" x="6550025" y="4325938"/>
          <p14:tracePt t="32941" x="6567488" y="4325938"/>
          <p14:tracePt t="32955" x="6575425" y="4325938"/>
          <p14:tracePt t="32975" x="6584950" y="4325938"/>
          <p14:tracePt t="32991" x="6600825" y="4325938"/>
          <p14:tracePt t="33000" x="6618288" y="4316413"/>
          <p14:tracePt t="33011" x="6635750" y="4316413"/>
          <p14:tracePt t="33013" x="6643688" y="4316413"/>
          <p14:tracePt t="33027" x="6729413" y="4316413"/>
          <p14:tracePt t="33044" x="6780213" y="4316413"/>
          <p14:tracePt t="33061" x="6823075" y="4316413"/>
          <p14:tracePt t="33078" x="6924675" y="4316413"/>
          <p14:tracePt t="33094" x="6975475" y="4316413"/>
          <p14:tracePt t="33111" x="7008813" y="4316413"/>
          <p14:tracePt t="33127" x="7018338" y="4308475"/>
          <p14:tracePt t="33149" x="7034213" y="4308475"/>
          <p14:tracePt t="33218" x="7043738" y="4300538"/>
          <p14:tracePt t="33238" x="7051675" y="4300538"/>
          <p14:tracePt t="33288" x="7069138" y="4300538"/>
          <p14:tracePt t="33293" x="7077075" y="4300538"/>
          <p14:tracePt t="33300" x="7085013" y="4300538"/>
          <p14:tracePt t="33310" x="7102475" y="4300538"/>
          <p14:tracePt t="33327" x="7162800" y="4300538"/>
          <p14:tracePt t="33328" x="7170738" y="4300538"/>
          <p14:tracePt t="33343" x="7221538" y="4300538"/>
          <p14:tracePt t="33360" x="7315200" y="4291013"/>
          <p14:tracePt t="33377" x="7373938" y="4275138"/>
          <p14:tracePt t="33394" x="7408863" y="4275138"/>
          <p14:tracePt t="33411" x="7434263" y="4265613"/>
          <p14:tracePt t="33412" x="7451725" y="4257675"/>
          <p14:tracePt t="33427" x="7485063" y="4257675"/>
          <p14:tracePt t="33444" x="7561263" y="4257675"/>
          <p14:tracePt t="33461" x="7654925" y="4257675"/>
          <p14:tracePt t="33462" x="7672388" y="4257675"/>
          <p14:tracePt t="33477" x="7748588" y="4257675"/>
          <p14:tracePt t="33494" x="7807325" y="4257675"/>
          <p14:tracePt t="33511" x="7824788" y="4257675"/>
          <p14:tracePt t="109167" x="7816850" y="4265613"/>
          <p14:tracePt t="109178" x="7816850" y="4275138"/>
          <p14:tracePt t="109188" x="7807325" y="4275138"/>
          <p14:tracePt t="109199" x="7799388" y="4283075"/>
          <p14:tracePt t="109221" x="7799388" y="4300538"/>
          <p14:tracePt t="109239" x="7791450" y="4300538"/>
          <p14:tracePt t="109248" x="7791450" y="4308475"/>
          <p14:tracePt t="109250" x="7773988" y="4316413"/>
          <p14:tracePt t="109264" x="7731125" y="4333875"/>
          <p14:tracePt t="109281" x="7680325" y="4341813"/>
          <p14:tracePt t="109281" x="7662863" y="4341813"/>
          <p14:tracePt t="109298" x="7612063" y="4341813"/>
          <p14:tracePt t="109300" x="7586663" y="4351338"/>
          <p14:tracePt t="109302" x="7578725" y="4351338"/>
          <p14:tracePt t="109314" x="7535863" y="4351338"/>
          <p14:tracePt t="109332" x="7485063" y="4359275"/>
          <p14:tracePt t="109348" x="7459663" y="4384675"/>
          <p14:tracePt t="109375" x="7451725" y="4384675"/>
          <p14:tracePt t="109419" x="7442200" y="4402138"/>
          <p14:tracePt t="109441" x="7442200" y="4410075"/>
          <p14:tracePt t="109503" x="7451725" y="4410075"/>
          <p14:tracePt t="109510" x="7467600" y="4410075"/>
          <p14:tracePt t="109517" x="7485063" y="4402138"/>
          <p14:tracePt t="109530" x="7518400" y="4384675"/>
          <p14:tracePt t="109547" x="7561263" y="4351338"/>
          <p14:tracePt t="109549" x="7570788" y="4351338"/>
          <p14:tracePt t="109564" x="7578725" y="4341813"/>
          <p14:tracePt t="109580" x="7586663" y="4333875"/>
          <p14:tracePt t="109608" x="7596188" y="4325938"/>
          <p14:tracePt t="109628" x="7612063" y="4325938"/>
          <p14:tracePt t="109747" x="7621588" y="4316413"/>
          <p14:tracePt t="109774" x="7629525" y="4308475"/>
          <p14:tracePt t="110057" x="7629525" y="4300538"/>
          <p14:tracePt t="111769" x="7621588" y="4300538"/>
          <p14:tracePt t="111788" x="7612063" y="4300538"/>
          <p14:tracePt t="111813" x="7596188" y="4300538"/>
          <p14:tracePt t="111835" x="7578725" y="4300538"/>
          <p14:tracePt t="111840" x="7570788" y="4300538"/>
          <p14:tracePt t="111851" x="7561263" y="4300538"/>
          <p14:tracePt t="111857" x="7553325" y="4308475"/>
          <p14:tracePt t="111859" x="7545388" y="4316413"/>
          <p14:tracePt t="111879" x="7535863" y="4316413"/>
          <p14:tracePt t="111889" x="7527925" y="4316413"/>
          <p14:tracePt t="111899" x="7527925" y="4325938"/>
          <p14:tracePt t="111912" x="7510463" y="4325938"/>
          <p14:tracePt t="111931" x="7502525" y="4333875"/>
          <p14:tracePt t="111947" x="7467600" y="4359275"/>
          <p14:tracePt t="111963" x="7451725" y="4384675"/>
          <p14:tracePt t="111964" x="7434263" y="4394200"/>
          <p14:tracePt t="111979" x="7408863" y="4402138"/>
          <p14:tracePt t="111980" x="7400925" y="4410075"/>
          <p14:tracePt t="111995" x="7373938" y="4419600"/>
          <p14:tracePt t="112012" x="7340600" y="4452938"/>
          <p14:tracePt t="112029" x="7323138" y="4460875"/>
          <p14:tracePt t="112031" x="7315200" y="4470400"/>
          <p14:tracePt t="112046" x="7297738" y="4478338"/>
          <p14:tracePt t="112089" x="7289800" y="4486275"/>
          <p14:tracePt t="116601" x="7281863" y="4486275"/>
          <p14:tracePt t="116610" x="7272338" y="4486275"/>
          <p14:tracePt t="116617" x="7264400" y="4486275"/>
          <p14:tracePt t="116644" x="7196138" y="4513263"/>
          <p14:tracePt t="116660" x="7137400" y="4529138"/>
          <p14:tracePt t="116661" x="7112000" y="4538663"/>
          <p14:tracePt t="116678" x="6942138" y="4589463"/>
          <p14:tracePt t="116693" x="6745288" y="4657725"/>
          <p14:tracePt t="116694" x="6678613" y="4673600"/>
          <p14:tracePt t="116710" x="6456363" y="4749800"/>
          <p14:tracePt t="116712" x="6380163" y="4767263"/>
          <p14:tracePt t="116714" x="6296025" y="4792663"/>
          <p14:tracePt t="116726" x="6057900" y="4843463"/>
          <p14:tracePt t="116743" x="5735638" y="4946650"/>
          <p14:tracePt t="116744" x="5657850" y="4962525"/>
          <p14:tracePt t="116759" x="5446713" y="5013325"/>
          <p14:tracePt t="116760" x="5386388" y="5038725"/>
          <p14:tracePt t="116776" x="5191125" y="5081588"/>
          <p14:tracePt t="116792" x="5064125" y="5106988"/>
          <p14:tracePt t="116809" x="5003800" y="5106988"/>
          <p14:tracePt t="116812" x="4987925" y="5106988"/>
          <p14:tracePt t="116826" x="4962525" y="5106988"/>
          <p14:tracePt t="116845" x="4953000" y="5106988"/>
          <p14:tracePt t="116847" x="4945063" y="5106988"/>
          <p14:tracePt t="116865" x="4935538" y="5106988"/>
          <p14:tracePt t="116957" x="4927600" y="5106988"/>
          <p14:tracePt t="118753" x="4927600" y="5116513"/>
          <p14:tracePt t="118875" x="4919663" y="5116513"/>
          <p14:tracePt t="135213" x="4902200" y="5124450"/>
          <p14:tracePt t="135225" x="4876800" y="5124450"/>
          <p14:tracePt t="135227" x="4868863" y="5124450"/>
          <p14:tracePt t="135232" x="4859338" y="5124450"/>
          <p14:tracePt t="135249" x="4826000" y="5124450"/>
          <p14:tracePt t="135265" x="4818063" y="5124450"/>
          <p14:tracePt t="135281" x="4800600" y="5116513"/>
          <p14:tracePt t="135299" x="4775200" y="5116513"/>
          <p14:tracePt t="135302" x="4765675" y="5116513"/>
          <p14:tracePt t="135316" x="4740275" y="5099050"/>
          <p14:tracePt t="135318" x="4732338" y="5099050"/>
          <p14:tracePt t="135321" x="4724400" y="5099050"/>
          <p14:tracePt t="135332" x="4706938" y="5091113"/>
          <p14:tracePt t="135333" x="4689475" y="5091113"/>
          <p14:tracePt t="135348" x="4646613" y="5091113"/>
          <p14:tracePt t="135365" x="4605338" y="5091113"/>
          <p14:tracePt t="135367" x="4587875" y="5091113"/>
          <p14:tracePt t="135382" x="4554538" y="5091113"/>
          <p14:tracePt t="135383" x="4545013" y="5091113"/>
          <p14:tracePt t="135399" x="4519613" y="5091113"/>
          <p14:tracePt t="135414" x="4503738" y="5091113"/>
          <p14:tracePt t="135431" x="4468813" y="5091113"/>
          <p14:tracePt t="135450" x="4435475" y="5091113"/>
          <p14:tracePt t="135465" x="4410075" y="5091113"/>
          <p14:tracePt t="135482" x="4375150" y="5091113"/>
          <p14:tracePt t="135499" x="4341813" y="5091113"/>
          <p14:tracePt t="135515" x="4324350" y="5091113"/>
          <p14:tracePt t="135533" x="4316413" y="5091113"/>
          <p14:tracePt t="135535" x="4298950" y="5091113"/>
          <p14:tracePt t="135548" x="4281488" y="5091113"/>
          <p14:tracePt t="135564" x="4256088" y="5099050"/>
          <p14:tracePt t="135581" x="4240213" y="5099050"/>
          <p14:tracePt t="135583" x="4230688" y="5099050"/>
          <p14:tracePt t="135597" x="4222750" y="5099050"/>
          <p14:tracePt t="135614" x="4214813" y="5099050"/>
          <p14:tracePt t="135673" x="4205288" y="5099050"/>
          <p14:tracePt t="137323" x="4205288" y="5106988"/>
          <p14:tracePt t="137339" x="4205288" y="5116513"/>
          <p14:tracePt t="137359" x="4205288" y="5124450"/>
          <p14:tracePt t="137369" x="4205288" y="5132388"/>
          <p14:tracePt t="137381" x="4222750" y="5149850"/>
          <p14:tracePt t="137397" x="4240213" y="5175250"/>
          <p14:tracePt t="137399" x="4248150" y="5183188"/>
          <p14:tracePt t="137413" x="4256088" y="5208588"/>
          <p14:tracePt t="137416" x="4265613" y="5226050"/>
          <p14:tracePt t="137430" x="4265613" y="5243513"/>
          <p14:tracePt t="137447" x="4273550" y="5260975"/>
          <p14:tracePt t="137448" x="4273550" y="5268913"/>
          <p14:tracePt t="137463" x="4273550" y="5286375"/>
          <p14:tracePt t="137480" x="4273550" y="5302250"/>
          <p14:tracePt t="137497" x="4273550" y="5319713"/>
          <p14:tracePt t="137498" x="4273550" y="5327650"/>
          <p14:tracePt t="137514" x="4273550" y="5337175"/>
          <p14:tracePt t="137531" x="4273550" y="5345113"/>
          <p14:tracePt t="137586" x="4273550" y="5362575"/>
          <p14:tracePt t="137612" x="4273550" y="5370513"/>
          <p14:tracePt t="137619" x="4273550" y="5380038"/>
          <p14:tracePt t="137631" x="4273550" y="5387975"/>
          <p14:tracePt t="137647" x="4273550" y="5395913"/>
          <p14:tracePt t="137663" x="4273550" y="5405438"/>
          <p14:tracePt t="147969" x="4273550" y="5413375"/>
          <p14:tracePt t="147989" x="4265613" y="5413375"/>
          <p14:tracePt t="147997" x="4256088" y="5413375"/>
          <p14:tracePt t="148007" x="4222750" y="5413375"/>
          <p14:tracePt t="148010" x="4197350" y="5405438"/>
          <p14:tracePt t="148023" x="4171950" y="5387975"/>
          <p14:tracePt t="148025" x="4162425" y="5370513"/>
          <p14:tracePt t="148039" x="4121150" y="5353050"/>
          <p14:tracePt t="148040" x="4111625" y="5353050"/>
          <p14:tracePt t="148056" x="4070350" y="5327650"/>
          <p14:tracePt t="148057" x="4052888" y="5311775"/>
          <p14:tracePt t="148073" x="4027488" y="5294313"/>
          <p14:tracePt t="148090" x="3992563" y="5286375"/>
          <p14:tracePt t="148107" x="3984625" y="5286375"/>
          <p14:tracePt t="148108" x="3967163" y="5286375"/>
          <p14:tracePt t="148177" x="3959225" y="5286375"/>
          <p14:tracePt t="148623" x="3951288" y="5286375"/>
          <p14:tracePt t="149457" x="3933825" y="5286375"/>
          <p14:tracePt t="149466" x="3908425" y="5276850"/>
          <p14:tracePt t="149474" x="3883025" y="5268913"/>
          <p14:tracePt t="149490" x="3806825" y="5260975"/>
          <p14:tracePt t="149491" x="3763963" y="5260975"/>
          <p14:tracePt t="149506" x="3517900" y="5260975"/>
          <p14:tracePt t="149523" x="3244850" y="5251450"/>
          <p14:tracePt t="149524" x="3168650" y="5251450"/>
          <p14:tracePt t="149539" x="2940050" y="5243513"/>
          <p14:tracePt t="149540" x="2879725" y="5243513"/>
          <p14:tracePt t="149556" x="2684463" y="5243513"/>
          <p14:tracePt t="149573" x="2549525" y="5235575"/>
          <p14:tracePt t="149590" x="2506663" y="5235575"/>
          <p14:tracePt t="149593" x="2489200" y="5235575"/>
          <p14:tracePt t="149607" x="2446338" y="5235575"/>
          <p14:tracePt t="149622" x="2395538" y="5243513"/>
          <p14:tracePt t="149625" x="2387600" y="5251450"/>
          <p14:tracePt t="149638" x="2352675" y="5251450"/>
          <p14:tracePt t="149641" x="2336800" y="5251450"/>
          <p14:tracePt t="149658" x="2301875" y="5251450"/>
          <p14:tracePt t="149673" x="2276475" y="5251450"/>
          <p14:tracePt t="149674" x="2268538" y="5251450"/>
          <p14:tracePt t="149689" x="2260600" y="5251450"/>
          <p14:tracePt t="149691" x="2243138" y="5251450"/>
          <p14:tracePt t="149707" x="2217738" y="5251450"/>
          <p14:tracePt t="149709" x="2208213" y="5251450"/>
          <p14:tracePt t="149723" x="2141538" y="5251450"/>
          <p14:tracePt t="149724" x="2098675" y="5251450"/>
          <p14:tracePt t="149738" x="1954213" y="5294313"/>
          <p14:tracePt t="149740" x="1911350" y="5302250"/>
          <p14:tracePt t="149755" x="1724025" y="5327650"/>
          <p14:tracePt t="149772" x="1571625" y="5327650"/>
          <p14:tracePt t="149789" x="1462088" y="5327650"/>
          <p14:tracePt t="149805" x="1376363" y="5327650"/>
          <p14:tracePt t="149806" x="1358900" y="5327650"/>
          <p14:tracePt t="149823" x="1333500" y="5327650"/>
          <p14:tracePt t="149841" x="1325563" y="5327650"/>
          <p14:tracePt t="150071" x="1343025" y="5327650"/>
          <p14:tracePt t="150080" x="1358900" y="5327650"/>
          <p14:tracePt t="150090" x="1376363" y="5327650"/>
          <p14:tracePt t="150092" x="1393825" y="5327650"/>
          <p14:tracePt t="150106" x="1419225" y="5319713"/>
          <p14:tracePt t="150122" x="1462088" y="5302250"/>
          <p14:tracePt t="150139" x="1487488" y="5294313"/>
          <p14:tracePt t="150156" x="1520825" y="5286375"/>
          <p14:tracePt t="150161" x="1528763" y="5276850"/>
          <p14:tracePt t="150164" x="1538288" y="5268913"/>
          <p14:tracePt t="150173" x="1546225" y="5268913"/>
          <p14:tracePt t="150176" x="1554163" y="5268913"/>
          <p14:tracePt t="150179" x="1563688" y="5260975"/>
          <p14:tracePt t="150189" x="1579563" y="5251450"/>
          <p14:tracePt t="150191" x="1597025" y="5243513"/>
          <p14:tracePt t="150205" x="1622425" y="5208588"/>
          <p14:tracePt t="150207" x="1631950" y="5208588"/>
          <p14:tracePt t="150221" x="1657350" y="5192713"/>
          <p14:tracePt t="150238" x="1708150" y="5175250"/>
          <p14:tracePt t="150255" x="1766888" y="5167313"/>
          <p14:tracePt t="150257" x="1784350" y="5157788"/>
          <p14:tracePt t="150272" x="1817688" y="5149850"/>
          <p14:tracePt t="150288" x="1843088" y="5149850"/>
          <p14:tracePt t="150305" x="1852613" y="5149850"/>
          <p14:tracePt t="150322" x="1868488" y="5149850"/>
          <p14:tracePt t="150338" x="1878013" y="5149850"/>
          <p14:tracePt t="150339" x="1885950" y="5149850"/>
          <p14:tracePt t="150355" x="1893888" y="5149850"/>
          <p14:tracePt t="150357" x="1911350" y="5149850"/>
          <p14:tracePt t="150379" x="1928813" y="5149850"/>
          <p14:tracePt t="150391" x="1936750" y="5149850"/>
          <p14:tracePt t="150408" x="1954213" y="5149850"/>
          <p14:tracePt t="150424" x="1962150" y="5149850"/>
          <p14:tracePt t="150427" x="1971675" y="5149850"/>
          <p14:tracePt t="150429" x="1979613" y="5149850"/>
          <p14:tracePt t="150439" x="1987550" y="5149850"/>
          <p14:tracePt t="150442" x="2005013" y="5149850"/>
          <p14:tracePt t="150455" x="2022475" y="5149850"/>
          <p14:tracePt t="150458" x="2030413" y="5149850"/>
          <p14:tracePt t="150472" x="2055813" y="5149850"/>
          <p14:tracePt t="150473" x="2073275" y="5149850"/>
          <p14:tracePt t="150489" x="2116138" y="5149850"/>
          <p14:tracePt t="150490" x="2124075" y="5149850"/>
          <p14:tracePt t="150506" x="2166938" y="5149850"/>
          <p14:tracePt t="150507" x="2182813" y="5149850"/>
          <p14:tracePt t="150523" x="2235200" y="5149850"/>
          <p14:tracePt t="150528" x="2243138" y="5149850"/>
          <p14:tracePt t="150532" x="2260600" y="5149850"/>
          <p14:tracePt t="150534" x="2268538" y="5149850"/>
          <p14:tracePt t="150536" x="2293938" y="5149850"/>
          <p14:tracePt t="150541" x="2311400" y="5149850"/>
          <p14:tracePt t="150555" x="2344738" y="5149850"/>
          <p14:tracePt t="150556" x="2352675" y="5149850"/>
          <p14:tracePt t="150571" x="2405063" y="5149850"/>
          <p14:tracePt t="150588" x="2446338" y="5149850"/>
          <p14:tracePt t="150605" x="2524125" y="5175250"/>
          <p14:tracePt t="150608" x="2549525" y="5183188"/>
          <p14:tracePt t="150621" x="2608263" y="5200650"/>
          <p14:tracePt t="150638" x="2693988" y="5218113"/>
          <p14:tracePt t="150654" x="2770188" y="5226050"/>
          <p14:tracePt t="150671" x="2811463" y="5235575"/>
          <p14:tracePt t="150672" x="2828925" y="5235575"/>
          <p14:tracePt t="150688" x="2889250" y="5235575"/>
          <p14:tracePt t="150705" x="2955925" y="5235575"/>
          <p14:tracePt t="150706" x="2982913" y="5235575"/>
          <p14:tracePt t="150722" x="3186113" y="5235575"/>
          <p14:tracePt t="150739" x="3406775" y="5235575"/>
          <p14:tracePt t="150740" x="3457575" y="5235575"/>
          <p14:tracePt t="150757" x="3594100" y="5235575"/>
          <p14:tracePt t="150760" x="3652838" y="5235575"/>
          <p14:tracePt t="150772" x="3729038" y="5218113"/>
          <p14:tracePt t="150789" x="3763963" y="5208588"/>
          <p14:tracePt t="150805" x="3771900" y="5208588"/>
          <p14:tracePt t="150827" x="3781425" y="5208588"/>
          <p14:tracePt t="150904" x="3789363" y="5208588"/>
          <p14:tracePt t="150919" x="3797300" y="5208588"/>
          <p14:tracePt t="150925" x="3806825" y="5200650"/>
          <p14:tracePt t="150938" x="3822700" y="5200650"/>
          <p14:tracePt t="150955" x="3857625" y="5200650"/>
          <p14:tracePt t="150956" x="3865563" y="5200650"/>
          <p14:tracePt t="150972" x="3916363" y="5200650"/>
          <p14:tracePt t="150974" x="3933825" y="5200650"/>
          <p14:tracePt t="150976" x="3941763" y="5200650"/>
          <p14:tracePt t="150988" x="4002088" y="5200650"/>
          <p14:tracePt t="151005" x="4070350" y="5200650"/>
          <p14:tracePt t="151022" x="4103688" y="5200650"/>
          <p14:tracePt t="151039" x="4146550" y="5200650"/>
          <p14:tracePt t="151055" x="4214813" y="5192713"/>
          <p14:tracePt t="151058" x="4230688" y="5183188"/>
          <p14:tracePt t="151071" x="4291013" y="5175250"/>
          <p14:tracePt t="151073" x="4298950" y="5175250"/>
          <p14:tracePt t="151089" x="4341813" y="5157788"/>
          <p14:tracePt t="151106" x="4359275" y="5157788"/>
          <p14:tracePt t="151123" x="4375150" y="5149850"/>
          <p14:tracePt t="151140" x="4384675" y="5141913"/>
          <p14:tracePt t="151143" x="4392613" y="5141913"/>
          <p14:tracePt t="151155" x="4418013" y="5141913"/>
          <p14:tracePt t="151156" x="4435475" y="5141913"/>
          <p14:tracePt t="151172" x="4486275" y="5141913"/>
          <p14:tracePt t="151190" x="4545013" y="5141913"/>
          <p14:tracePt t="151193" x="4554538" y="5141913"/>
          <p14:tracePt t="151205" x="4587875" y="5141913"/>
          <p14:tracePt t="151208" x="4595813" y="5141913"/>
          <p14:tracePt t="151212" x="4605338" y="5141913"/>
          <p14:tracePt t="151221" x="4613275" y="5141913"/>
          <p14:tracePt t="151238" x="4621213" y="5149850"/>
          <p14:tracePt t="151258" x="4646613" y="5149850"/>
          <p14:tracePt t="151272" x="4664075" y="5149850"/>
          <p14:tracePt t="151289" x="4681538" y="5149850"/>
          <p14:tracePt t="151291" x="4689475" y="5149850"/>
          <p14:tracePt t="151314" x="4699000" y="5149850"/>
          <p14:tracePt t="151349" x="4714875" y="5149850"/>
          <p14:tracePt t="151352" x="4714875" y="5157788"/>
          <p14:tracePt t="151356" x="4732338" y="5157788"/>
          <p14:tracePt t="151372" x="4765675" y="5167313"/>
          <p14:tracePt t="151373" x="4783138" y="5167313"/>
          <p14:tracePt t="151388" x="4843463" y="5183188"/>
          <p14:tracePt t="151404" x="4884738" y="5192713"/>
          <p14:tracePt t="151421" x="4919663" y="5192713"/>
          <p14:tracePt t="151438" x="4927600" y="5192713"/>
          <p14:tracePt t="151454" x="4953000" y="5192713"/>
          <p14:tracePt t="151471" x="4987925" y="5192713"/>
          <p14:tracePt t="151489" x="5003800" y="5183188"/>
          <p14:tracePt t="151506" x="5029200" y="5175250"/>
          <p14:tracePt t="151524" x="5046663" y="5175250"/>
          <p14:tracePt t="151555" x="5064125" y="5175250"/>
          <p14:tracePt t="151569" x="5072063" y="5175250"/>
          <p14:tracePt t="151605" x="5080000" y="5175250"/>
          <p14:tracePt t="151785" x="5089525" y="5175250"/>
          <p14:tracePt t="151793" x="5097463" y="5175250"/>
          <p14:tracePt t="151829" x="5114925" y="5175250"/>
          <p14:tracePt t="151835" x="5122863" y="5175250"/>
          <p14:tracePt t="151838" x="5132388" y="5175250"/>
          <p14:tracePt t="151854" x="5165725" y="5175250"/>
          <p14:tracePt t="151871" x="5191125" y="5183188"/>
          <p14:tracePt t="151888" x="5216525" y="5192713"/>
          <p14:tracePt t="151904" x="5224463" y="5192713"/>
          <p14:tracePt t="151920" x="5233988" y="5192713"/>
          <p14:tracePt t="151921" x="5233988" y="5200650"/>
          <p14:tracePt t="151937" x="5241925" y="5200650"/>
          <p14:tracePt t="151938" x="5259388" y="5200650"/>
          <p14:tracePt t="151954" x="5302250" y="5208588"/>
          <p14:tracePt t="151971" x="5368925" y="5208588"/>
          <p14:tracePt t="151972" x="5378450" y="5208588"/>
          <p14:tracePt t="151987" x="5421313" y="5208588"/>
          <p14:tracePt t="151988" x="5437188" y="5208588"/>
          <p14:tracePt t="152004" x="5480050" y="5208588"/>
          <p14:tracePt t="152021" x="5513388" y="5218113"/>
          <p14:tracePt t="152038" x="5530850" y="5218113"/>
          <p14:tracePt t="152056" x="5538788" y="5218113"/>
          <p14:tracePt t="152074" x="5556250" y="5218113"/>
          <p14:tracePt t="152088" x="5573713" y="5218113"/>
          <p14:tracePt t="152142" x="5591175" y="5218113"/>
          <p14:tracePt t="152155" x="5599113" y="5218113"/>
          <p14:tracePt t="152165" x="5607050" y="5218113"/>
          <p14:tracePt t="152179" x="5616575" y="5218113"/>
          <p14:tracePt t="152196" x="5624513" y="5218113"/>
          <p14:tracePt t="152205" x="5641975" y="5218113"/>
          <p14:tracePt t="152221" x="5667375" y="5218113"/>
          <p14:tracePt t="152238" x="5683250" y="5218113"/>
          <p14:tracePt t="152255" x="5700713" y="5218113"/>
          <p14:tracePt t="152271" x="5718175" y="5218113"/>
          <p14:tracePt t="152289" x="5735638" y="5218113"/>
          <p14:tracePt t="152307" x="5743575" y="5218113"/>
          <p14:tracePt t="152313" x="5751513" y="5218113"/>
          <p14:tracePt t="152319" x="5768975" y="5218113"/>
          <p14:tracePt t="152323" x="5776913" y="5218113"/>
          <p14:tracePt t="152328" x="5786438" y="5218113"/>
          <p14:tracePt t="152330" x="5802313" y="5218113"/>
          <p14:tracePt t="152334" x="5819775" y="5218113"/>
          <p14:tracePt t="152337" x="5827713" y="5218113"/>
          <p14:tracePt t="152354" x="5870575" y="5218113"/>
          <p14:tracePt t="152371" x="5905500" y="5218113"/>
          <p14:tracePt t="152392" x="5921375" y="5218113"/>
          <p14:tracePt t="152424" x="5938838" y="5218113"/>
          <p14:tracePt t="152430" x="5946775" y="5218113"/>
          <p14:tracePt t="152437" x="5956300" y="5218113"/>
          <p14:tracePt t="152439" x="5964238" y="5218113"/>
          <p14:tracePt t="152455" x="5989638" y="5208588"/>
          <p14:tracePt t="152472" x="6015038" y="5208588"/>
          <p14:tracePt t="152474" x="6032500" y="5200650"/>
          <p14:tracePt t="152487" x="6049963" y="5200650"/>
          <p14:tracePt t="152489" x="6057900" y="5200650"/>
          <p14:tracePt t="152505" x="6091238" y="5192713"/>
          <p14:tracePt t="152521" x="6126163" y="5183188"/>
          <p14:tracePt t="152522" x="6142038" y="5183188"/>
          <p14:tracePt t="152537" x="6202363" y="5175250"/>
          <p14:tracePt t="152538" x="6227763" y="5175250"/>
          <p14:tracePt t="152541" x="6245225" y="5175250"/>
          <p14:tracePt t="152554" x="6354763" y="5175250"/>
          <p14:tracePt t="152570" x="6473825" y="5175250"/>
          <p14:tracePt t="152571" x="6499225" y="5175250"/>
          <p14:tracePt t="152587" x="6575425" y="5167313"/>
          <p14:tracePt t="152588" x="6610350" y="5167313"/>
          <p14:tracePt t="152603" x="6711950" y="5167313"/>
          <p14:tracePt t="152620" x="6805613" y="5167313"/>
          <p14:tracePt t="152637" x="6831013" y="5167313"/>
          <p14:tracePt t="152654" x="6838950" y="5167313"/>
          <p14:tracePt t="152673" x="6848475" y="5167313"/>
          <p14:tracePt t="152789" x="6864350" y="5167313"/>
          <p14:tracePt t="152809" x="6864350" y="5157788"/>
          <p14:tracePt t="152821" x="6881813" y="5157788"/>
          <p14:tracePt t="152864" x="6889750" y="5157788"/>
          <p14:tracePt t="152906" x="6899275" y="5149850"/>
          <p14:tracePt t="152993" x="6915150" y="5149850"/>
          <p14:tracePt t="153036" x="6915150" y="5141913"/>
          <p14:tracePt t="153107" x="6924675" y="5141913"/>
          <p14:tracePt t="153129" x="6932613" y="5141913"/>
          <p14:tracePt t="153138" x="6942138" y="5141913"/>
          <p14:tracePt t="153143" x="6950075" y="5141913"/>
          <p14:tracePt t="153154" x="6958013" y="5141913"/>
          <p14:tracePt t="153155" x="6967538" y="5141913"/>
          <p14:tracePt t="153170" x="6992938" y="5141913"/>
          <p14:tracePt t="153187" x="7008813" y="5141913"/>
          <p14:tracePt t="153205" x="7026275" y="5141913"/>
          <p14:tracePt t="153223" x="7034213" y="5141913"/>
          <p14:tracePt t="153225" x="7043738" y="5141913"/>
          <p14:tracePt t="153238" x="7051675" y="5141913"/>
          <p14:tracePt t="153240" x="7059613" y="5141913"/>
          <p14:tracePt t="153254" x="7085013" y="5141913"/>
          <p14:tracePt t="153271" x="7119938" y="5141913"/>
          <p14:tracePt t="153287" x="7137400" y="5141913"/>
          <p14:tracePt t="153290" x="7145338" y="5141913"/>
          <p14:tracePt t="153303" x="7162800" y="5141913"/>
          <p14:tracePt t="153330" x="7170738" y="5141913"/>
          <p14:tracePt t="153339" x="7178675" y="5141913"/>
          <p14:tracePt t="153354" x="7196138" y="5141913"/>
          <p14:tracePt t="153356" x="7204075" y="5141913"/>
          <p14:tracePt t="153359" x="7213600" y="5141913"/>
          <p14:tracePt t="153371" x="7246938" y="5141913"/>
          <p14:tracePt t="153376" x="7256463" y="5141913"/>
          <p14:tracePt t="153378" x="7264400" y="5141913"/>
          <p14:tracePt t="153387" x="7281863" y="5141913"/>
          <p14:tracePt t="153403" x="7307263" y="5149850"/>
          <p14:tracePt t="153420" x="7366000" y="5149850"/>
          <p14:tracePt t="153437" x="7408863" y="5149850"/>
          <p14:tracePt t="153440" x="7426325" y="5149850"/>
          <p14:tracePt t="153455" x="7451725" y="5149850"/>
          <p14:tracePt t="153471" x="7485063" y="5132388"/>
          <p14:tracePt t="153486" x="7527925" y="5124450"/>
          <p14:tracePt t="153504" x="7578725" y="5124450"/>
          <p14:tracePt t="153505" x="7596188" y="5124450"/>
          <p14:tracePt t="153521" x="7629525" y="5116513"/>
          <p14:tracePt t="153537" x="7646988" y="5106988"/>
          <p14:tracePt t="153554" x="7662863" y="5106988"/>
          <p14:tracePt t="153577" x="7680325" y="5106988"/>
          <p14:tracePt t="153588" x="7697788" y="5099050"/>
          <p14:tracePt t="153604" x="7723188" y="5099050"/>
          <p14:tracePt t="153606" x="7731125" y="5099050"/>
          <p14:tracePt t="153620" x="7740650" y="5099050"/>
          <p14:tracePt t="153639" x="7748588" y="5099050"/>
          <p14:tracePt t="153654" x="7756525" y="5091113"/>
          <p14:tracePt t="153656" x="7773988" y="5091113"/>
          <p14:tracePt t="153672" x="7807325" y="5081588"/>
          <p14:tracePt t="153688" x="7859713" y="5064125"/>
          <p14:tracePt t="153689" x="7893050" y="5056188"/>
          <p14:tracePt t="153703" x="7918450" y="5056188"/>
          <p14:tracePt t="153704" x="7926388" y="5056188"/>
          <p14:tracePt t="153720" x="7943850" y="5038725"/>
          <p14:tracePt t="153736" x="7951788" y="5038725"/>
          <p14:tracePt t="153738" x="7969250" y="5038725"/>
          <p14:tracePt t="153753" x="7986713" y="5030788"/>
          <p14:tracePt t="153771" x="8012113" y="5030788"/>
          <p14:tracePt t="153788" x="8020050" y="5030788"/>
          <p14:tracePt t="153804" x="8029575" y="5030788"/>
          <p14:tracePt t="153820" x="8037513" y="5030788"/>
          <p14:tracePt t="153837" x="8062913" y="5030788"/>
          <p14:tracePt t="153840" x="8070850" y="5030788"/>
          <p14:tracePt t="153855" x="8088313" y="5030788"/>
          <p14:tracePt t="153858" x="8096250" y="5030788"/>
          <p14:tracePt t="153871" x="8113713" y="5030788"/>
          <p14:tracePt t="153886" x="8147050" y="5038725"/>
          <p14:tracePt t="153888" x="8156575" y="5038725"/>
          <p14:tracePt t="153903" x="8181975" y="5048250"/>
          <p14:tracePt t="153905" x="8199438" y="5048250"/>
          <p14:tracePt t="153921" x="8224838" y="5048250"/>
          <p14:tracePt t="153936" x="8232775" y="5056188"/>
          <p14:tracePt t="153937" x="8250238" y="5056188"/>
          <p14:tracePt t="153953" x="8266113" y="5064125"/>
          <p14:tracePt t="153954" x="8283575" y="5064125"/>
          <p14:tracePt t="153970" x="8351838" y="5081588"/>
          <p14:tracePt t="153988" x="8410575" y="5099050"/>
          <p14:tracePt t="153990" x="8428038" y="5099050"/>
          <p14:tracePt t="154003" x="8470900" y="5099050"/>
          <p14:tracePt t="154019" x="8521700" y="5106988"/>
          <p14:tracePt t="154037" x="8547100" y="5106988"/>
          <p14:tracePt t="154053" x="8555038" y="5106988"/>
          <p14:tracePt t="154072" x="8580438" y="5106988"/>
          <p14:tracePt t="154087" x="8615363" y="5106988"/>
          <p14:tracePt t="154089" x="8632825" y="5116513"/>
          <p14:tracePt t="154103" x="8724900" y="5116513"/>
          <p14:tracePt t="154119" x="8818563" y="5116513"/>
          <p14:tracePt t="154121" x="8836025" y="5116513"/>
          <p14:tracePt t="154136" x="8886825" y="5116513"/>
          <p14:tracePt t="154138" x="8904288" y="5116513"/>
          <p14:tracePt t="154153" x="8955088" y="5099050"/>
          <p14:tracePt t="154154" x="8972550" y="5099050"/>
          <p14:tracePt t="154170" x="8997950" y="5081588"/>
          <p14:tracePt t="154186" x="9031288" y="5081588"/>
          <p14:tracePt t="154203" x="9039225" y="5081588"/>
          <p14:tracePt t="154220" x="9056688" y="5081588"/>
          <p14:tracePt t="154225" x="9064625" y="5081588"/>
          <p14:tracePt t="154237" x="9082088" y="5081588"/>
          <p14:tracePt t="154240" x="9091613" y="5081588"/>
          <p14:tracePt t="154253" x="9124950" y="5081588"/>
          <p14:tracePt t="154256" x="9142413" y="5081588"/>
          <p14:tracePt t="154272" x="9175750" y="5081588"/>
          <p14:tracePt t="154287" x="9218613" y="5081588"/>
          <p14:tracePt t="154302" x="9251950" y="5081588"/>
          <p14:tracePt t="154319" x="9277350" y="5081588"/>
          <p14:tracePt t="154337" x="9302750" y="5081588"/>
          <p14:tracePt t="154353" x="9328150" y="5081588"/>
          <p14:tracePt t="154354" x="9337675" y="5081588"/>
          <p14:tracePt t="154370" x="9388475" y="5081588"/>
          <p14:tracePt t="154386" x="9439275" y="5081588"/>
          <p14:tracePt t="154404" x="9523413" y="5081588"/>
          <p14:tracePt t="154407" x="9532938" y="5081588"/>
          <p14:tracePt t="154409" x="9550400" y="5081588"/>
          <p14:tracePt t="154419" x="9583738" y="5081588"/>
          <p14:tracePt t="154436" x="9626600" y="5081588"/>
          <p14:tracePt t="154453" x="9667875" y="5073650"/>
          <p14:tracePt t="154456" x="9677400" y="5073650"/>
          <p14:tracePt t="154469" x="9702800" y="5064125"/>
          <p14:tracePt t="154472" x="9720263" y="5056188"/>
          <p14:tracePt t="154486" x="9745663" y="5056188"/>
          <p14:tracePt t="154502" x="9771063" y="5056188"/>
          <p14:tracePt t="154519" x="9804400" y="5048250"/>
          <p14:tracePt t="154535" x="9847263" y="5038725"/>
          <p14:tracePt t="154552" x="9864725" y="5038725"/>
          <p14:tracePt t="154553" x="9872663" y="5038725"/>
          <p14:tracePt t="154569" x="9880600" y="5038725"/>
          <p14:tracePt t="154586" x="9898063" y="5030788"/>
          <p14:tracePt t="154603" x="9915525" y="5030788"/>
          <p14:tracePt t="154606" x="9923463" y="5030788"/>
          <p14:tracePt t="154609" x="9931400" y="5030788"/>
          <p14:tracePt t="154620" x="9948863" y="5030788"/>
          <p14:tracePt t="154622" x="9956800" y="5030788"/>
          <p14:tracePt t="154625" x="9974263" y="5030788"/>
          <p14:tracePt t="154628" x="9983788" y="5030788"/>
          <p14:tracePt t="154636" x="9999663" y="5030788"/>
          <p14:tracePt t="154640" x="10017125" y="5030788"/>
          <p14:tracePt t="154656" x="10034588" y="5030788"/>
          <p14:tracePt t="155062" x="10042525" y="5030788"/>
          <p14:tracePt t="155063" x="10050463" y="5030788"/>
          <p14:tracePt t="155077" x="10059988" y="5030788"/>
          <p14:tracePt t="155088" x="10067925" y="5030788"/>
          <p14:tracePt t="155095" x="10075863" y="5030788"/>
          <p14:tracePt t="155105" x="10085388" y="5022850"/>
          <p14:tracePt t="155109" x="10093325" y="5022850"/>
          <p14:tracePt t="155119" x="10110788" y="5022850"/>
          <p14:tracePt t="155136" x="10136188" y="5005388"/>
          <p14:tracePt t="157199" x="10144125" y="5005388"/>
          <p14:tracePt t="157208" x="10153650" y="5005388"/>
          <p14:tracePt t="157220" x="10153650" y="4997450"/>
          <p14:tracePt t="157223" x="10169525" y="4987925"/>
          <p14:tracePt t="157238" x="10179050" y="4972050"/>
          <p14:tracePt t="157253" x="10194925" y="4972050"/>
          <p14:tracePt t="157268" x="10194925" y="4954588"/>
          <p14:tracePt t="157272" x="10212388" y="4946650"/>
          <p14:tracePt t="157285" x="10229850" y="4937125"/>
          <p14:tracePt t="157301" x="10229850" y="4919663"/>
          <p14:tracePt t="157304" x="10245725" y="4911725"/>
          <p14:tracePt t="157327" x="10255250" y="4894263"/>
          <p14:tracePt t="157336" x="10263188" y="4894263"/>
          <p14:tracePt t="157366" x="10263188" y="4886325"/>
          <p14:tracePt t="157377" x="10271125" y="4878388"/>
          <p14:tracePt t="157402" x="10288588" y="4878388"/>
          <p14:tracePt t="157425" x="10288588" y="4868863"/>
          <p14:tracePt t="157431" x="10298113" y="4868863"/>
          <p14:tracePt t="157439" x="10306050" y="4860925"/>
          <p14:tracePt t="157452" x="10306050" y="4852988"/>
          <p14:tracePt t="157468" x="10323513" y="4852988"/>
          <p14:tracePt t="157484" x="10356850" y="4852988"/>
          <p14:tracePt t="157488" x="10364788" y="4852988"/>
          <p14:tracePt t="157491" x="10382250" y="4843463"/>
          <p14:tracePt t="157501" x="10399713" y="4827588"/>
          <p14:tracePt t="157504" x="10415588" y="4818063"/>
          <p14:tracePt t="157518" x="10450513" y="4802188"/>
          <p14:tracePt t="157519" x="10467975" y="4792663"/>
          <p14:tracePt t="157534" x="10501313" y="4767263"/>
          <p14:tracePt t="157550" x="10526713" y="4759325"/>
          <p14:tracePt t="157568" x="10560050" y="4733925"/>
          <p14:tracePt t="157569" x="10569575" y="4724400"/>
          <p14:tracePt t="157585" x="10620375" y="4683125"/>
          <p14:tracePt t="157601" x="10663238" y="4657725"/>
          <p14:tracePt t="157602" x="10679113" y="4648200"/>
          <p14:tracePt t="157617" x="10696575" y="4630738"/>
          <p14:tracePt t="157634" x="10739438" y="4589463"/>
          <p14:tracePt t="157651" x="10782300" y="4564063"/>
          <p14:tracePt t="157653" x="10798175" y="4554538"/>
          <p14:tracePt t="157668" x="10841038" y="4521200"/>
          <p14:tracePt t="157670" x="10866438" y="4503738"/>
          <p14:tracePt t="157672" x="10883900" y="4495800"/>
          <p14:tracePt t="157684" x="10952163" y="4452938"/>
          <p14:tracePt t="157701" x="11018838" y="4410075"/>
          <p14:tracePt t="157704" x="11036300" y="4402138"/>
          <p14:tracePt t="157717" x="11061700" y="4368800"/>
          <p14:tracePt t="157719" x="11079163" y="4368800"/>
          <p14:tracePt t="157735" x="11104563" y="4351338"/>
          <p14:tracePt t="157750" x="11147425" y="4316413"/>
          <p14:tracePt t="157767" x="11231563" y="4291013"/>
          <p14:tracePt t="157784" x="11350625" y="4275138"/>
          <p14:tracePt t="157800" x="11426825" y="4249738"/>
          <p14:tracePt t="157801" x="11452225" y="4240213"/>
          <p14:tracePt t="157817" x="11555413" y="4197350"/>
          <p14:tracePt t="157818" x="11596688" y="4189413"/>
          <p14:tracePt t="157834" x="11725275" y="4156075"/>
          <p14:tracePt t="157851" x="11826875" y="4130675"/>
          <p14:tracePt t="157853" x="11844338" y="4121150"/>
          <p14:tracePt t="157867" x="11920538" y="4105275"/>
          <p14:tracePt t="157870" x="11928475" y="4105275"/>
          <p14:tracePt t="157884" x="11996738" y="4087813"/>
          <p14:tracePt t="157889" x="12022138" y="4087813"/>
          <p14:tracePt t="157891" x="12030075" y="4087813"/>
          <p14:tracePt t="157901" x="12055475" y="4087813"/>
          <p14:tracePt t="157917" x="12115800" y="4070350"/>
          <p14:tracePt t="157919" x="12133263" y="406241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2145D40-C6A0-D13D-593E-E0F526C37AB7}"/>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27;p10">
            <a:extLst>
              <a:ext uri="{FF2B5EF4-FFF2-40B4-BE49-F238E27FC236}">
                <a16:creationId xmlns:a16="http://schemas.microsoft.com/office/drawing/2014/main" id="{302CFA8E-45EE-465D-9A7C-8C195B9BB251}"/>
              </a:ext>
            </a:extLst>
          </p:cNvPr>
          <p:cNvSpPr txBox="1"/>
          <p:nvPr/>
        </p:nvSpPr>
        <p:spPr>
          <a:xfrm>
            <a:off x="3760542" y="279408"/>
            <a:ext cx="4608384" cy="48009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en-US" sz="2800" b="1" dirty="0">
                <a:latin typeface="Times New Roman" panose="02020603050405020304" pitchFamily="18" charset="0"/>
                <a:ea typeface="Arial"/>
                <a:cs typeface="Times New Roman" panose="02020603050405020304" pitchFamily="18" charset="0"/>
                <a:sym typeface="Arial"/>
              </a:rPr>
              <a:t>Social Responsibility </a:t>
            </a:r>
            <a:endParaRPr sz="1200" dirty="0">
              <a:latin typeface="Times New Roman" panose="02020603050405020304" pitchFamily="18" charset="0"/>
              <a:cs typeface="Times New Roman" panose="02020603050405020304" pitchFamily="18" charset="0"/>
            </a:endParaRPr>
          </a:p>
        </p:txBody>
      </p:sp>
      <p:sp>
        <p:nvSpPr>
          <p:cNvPr id="11" name="Google Shape;228;p10">
            <a:extLst>
              <a:ext uri="{FF2B5EF4-FFF2-40B4-BE49-F238E27FC236}">
                <a16:creationId xmlns:a16="http://schemas.microsoft.com/office/drawing/2014/main" id="{17FB0B66-933B-41C1-B874-099FBDC4C265}"/>
              </a:ext>
            </a:extLst>
          </p:cNvPr>
          <p:cNvSpPr txBox="1"/>
          <p:nvPr/>
        </p:nvSpPr>
        <p:spPr>
          <a:xfrm>
            <a:off x="890649" y="1095013"/>
            <a:ext cx="10842171" cy="2800726"/>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spAutoFit/>
          </a:bodyPr>
          <a:lstStyle/>
          <a:p>
            <a:pPr marL="571500" marR="0" lvl="0" indent="-571500" algn="l" rtl="0">
              <a:lnSpc>
                <a:spcPct val="300000"/>
              </a:lnSpc>
              <a:spcBef>
                <a:spcPts val="0"/>
              </a:spcBef>
              <a:spcAft>
                <a:spcPts val="0"/>
              </a:spcAft>
              <a:buClr>
                <a:schemeClr val="dk1"/>
              </a:buClr>
              <a:buSzPts val="3600"/>
              <a:buFont typeface="Wingdings" panose="05000000000000000000" pitchFamily="2" charset="2"/>
              <a:buChar char="§"/>
            </a:pPr>
            <a:r>
              <a:rPr lang="en-US" sz="2400" b="1" u="sng" dirty="0">
                <a:solidFill>
                  <a:schemeClr val="dk1"/>
                </a:solidFill>
                <a:latin typeface="Times New Roman" panose="02020603050405020304" pitchFamily="18" charset="0"/>
                <a:ea typeface="Arial"/>
                <a:cs typeface="Times New Roman" panose="02020603050405020304" pitchFamily="18" charset="0"/>
                <a:sym typeface="Arial"/>
              </a:rPr>
              <a:t>Social responsibility</a:t>
            </a:r>
            <a:r>
              <a:rPr lang="en-US" sz="2400" b="1" dirty="0">
                <a:solidFill>
                  <a:schemeClr val="dk1"/>
                </a:solidFill>
                <a:latin typeface="Times New Roman" panose="02020603050405020304" pitchFamily="18" charset="0"/>
                <a:ea typeface="Arial"/>
                <a:cs typeface="Times New Roman" panose="02020603050405020304" pitchFamily="18" charset="0"/>
                <a:sym typeface="Arial"/>
              </a:rPr>
              <a:t> </a:t>
            </a:r>
            <a:r>
              <a:rPr lang="en-US" sz="2000" dirty="0">
                <a:solidFill>
                  <a:schemeClr val="dk1"/>
                </a:solidFill>
                <a:latin typeface="Times New Roman" panose="02020603050405020304" pitchFamily="18" charset="0"/>
                <a:ea typeface="Arial"/>
                <a:cs typeface="Times New Roman" panose="02020603050405020304" pitchFamily="18" charset="0"/>
                <a:sym typeface="Arial"/>
              </a:rPr>
              <a:t>is the duty to do what is best for the good of society. </a:t>
            </a:r>
            <a:endParaRPr sz="2000" dirty="0">
              <a:latin typeface="Times New Roman" panose="02020603050405020304" pitchFamily="18" charset="0"/>
              <a:cs typeface="Times New Roman" panose="02020603050405020304" pitchFamily="18" charset="0"/>
            </a:endParaRPr>
          </a:p>
          <a:p>
            <a:pPr marL="571500" marR="0" lvl="0" indent="-571500" algn="l" rtl="0">
              <a:lnSpc>
                <a:spcPct val="300000"/>
              </a:lnSpc>
              <a:spcBef>
                <a:spcPts val="0"/>
              </a:spcBef>
              <a:spcAft>
                <a:spcPts val="0"/>
              </a:spcAft>
              <a:buClr>
                <a:schemeClr val="dk1"/>
              </a:buClr>
              <a:buSzPts val="3600"/>
              <a:buFont typeface="Wingdings" panose="05000000000000000000" pitchFamily="2" charset="2"/>
              <a:buChar char="§"/>
            </a:pPr>
            <a:r>
              <a:rPr lang="en-US" sz="2400" b="1" dirty="0">
                <a:solidFill>
                  <a:schemeClr val="dk1"/>
                </a:solidFill>
                <a:latin typeface="Times New Roman" panose="02020603050405020304" pitchFamily="18" charset="0"/>
                <a:ea typeface="Arial"/>
                <a:cs typeface="Times New Roman" panose="02020603050405020304" pitchFamily="18" charset="0"/>
                <a:sym typeface="Arial"/>
              </a:rPr>
              <a:t>A conflict of interest </a:t>
            </a:r>
            <a:r>
              <a:rPr lang="en-US" sz="2000" dirty="0">
                <a:solidFill>
                  <a:schemeClr val="dk1"/>
                </a:solidFill>
                <a:latin typeface="Times New Roman" panose="02020603050405020304" pitchFamily="18" charset="0"/>
                <a:ea typeface="Arial"/>
                <a:cs typeface="Times New Roman" panose="02020603050405020304" pitchFamily="18" charset="0"/>
                <a:sym typeface="Arial"/>
              </a:rPr>
              <a:t>is when a business is tempted to put profits before social welfare.</a:t>
            </a:r>
            <a:endParaRPr sz="2000" dirty="0">
              <a:solidFill>
                <a:schemeClr val="dk1"/>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endParaRPr sz="3200" dirty="0">
              <a:solidFill>
                <a:schemeClr val="dk1"/>
              </a:solidFill>
              <a:latin typeface="Arial"/>
              <a:ea typeface="Arial"/>
              <a:cs typeface="Arial"/>
              <a:sym typeface="Arial"/>
            </a:endParaRPr>
          </a:p>
        </p:txBody>
      </p:sp>
      <p:pic>
        <p:nvPicPr>
          <p:cNvPr id="2" name="Graphic 22">
            <a:extLst>
              <a:ext uri="{FF2B5EF4-FFF2-40B4-BE49-F238E27FC236}">
                <a16:creationId xmlns:a16="http://schemas.microsoft.com/office/drawing/2014/main" id="{E56D80C8-7AA1-7CB9-6581-245350156BC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E13CD2D-DC9D-09A4-C4D0-2400464BEBE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pic>
        <p:nvPicPr>
          <p:cNvPr id="6" name="Picture 5">
            <a:extLst>
              <a:ext uri="{FF2B5EF4-FFF2-40B4-BE49-F238E27FC236}">
                <a16:creationId xmlns:a16="http://schemas.microsoft.com/office/drawing/2014/main" id="{55AF00C2-2A09-39F7-A515-3FF1A13811B4}"/>
              </a:ext>
            </a:extLst>
          </p:cNvPr>
          <p:cNvPicPr>
            <a:picLocks noChangeAspect="1"/>
          </p:cNvPicPr>
          <p:nvPr/>
        </p:nvPicPr>
        <p:blipFill>
          <a:blip r:embed="rId3"/>
          <a:stretch>
            <a:fillRect/>
          </a:stretch>
        </p:blipFill>
        <p:spPr>
          <a:xfrm>
            <a:off x="2925719" y="3543948"/>
            <a:ext cx="5887540" cy="3144454"/>
          </a:xfrm>
          <a:prstGeom prst="rect">
            <a:avLst/>
          </a:prstGeom>
        </p:spPr>
      </p:pic>
    </p:spTree>
    <p:extLst>
      <p:ext uri="{BB962C8B-B14F-4D97-AF65-F5344CB8AC3E}">
        <p14:creationId xmlns:p14="http://schemas.microsoft.com/office/powerpoint/2010/main" val="2934542186"/>
      </p:ext>
    </p:extLst>
  </p:cSld>
  <p:clrMapOvr>
    <a:masterClrMapping/>
  </p:clrMapOvr>
  <mc:AlternateContent xmlns:mc="http://schemas.openxmlformats.org/markup-compatibility/2006" xmlns:p14="http://schemas.microsoft.com/office/powerpoint/2010/main">
    <mc:Choice Requires="p14">
      <p:transition p14:dur="10" advTm="98020"/>
    </mc:Choice>
    <mc:Fallback xmlns="">
      <p:transition advTm="98020"/>
    </mc:Fallback>
  </mc:AlternateContent>
  <p:extLst>
    <p:ext uri="{3A86A75C-4F4B-4683-9AE1-C65F6400EC91}">
      <p14:laserTraceLst xmlns:p14="http://schemas.microsoft.com/office/powerpoint/2010/main">
        <p14:tracePtLst>
          <p14:tracePt t="21502" x="11928475" y="3756025"/>
          <p14:tracePt t="21512" x="11274425" y="3917950"/>
          <p14:tracePt t="21528" x="10042525" y="4249738"/>
          <p14:tracePt t="21544" x="8828088" y="4597400"/>
          <p14:tracePt t="21546" x="8572500" y="4640263"/>
          <p14:tracePt t="21563" x="7621588" y="4767263"/>
          <p14:tracePt t="21579" x="6924675" y="4827588"/>
          <p14:tracePt t="21593" x="6542088" y="4827588"/>
          <p14:tracePt t="21594" x="6448425" y="4827588"/>
          <p14:tracePt t="21610" x="6142038" y="4827588"/>
          <p14:tracePt t="21627" x="5938838" y="4818063"/>
          <p14:tracePt t="21628" x="5905500" y="4810125"/>
          <p14:tracePt t="21644" x="5819775" y="4802188"/>
          <p14:tracePt t="21645" x="5786438" y="4792663"/>
          <p14:tracePt t="21661" x="5624513" y="4759325"/>
          <p14:tracePt t="21677" x="5360988" y="4699000"/>
          <p14:tracePt t="21680" x="5284788" y="4673600"/>
          <p14:tracePt t="21694" x="4987925" y="4630738"/>
          <p14:tracePt t="21696" x="4868863" y="4605338"/>
          <p14:tracePt t="21712" x="4460875" y="4538663"/>
          <p14:tracePt t="21727" x="4214813" y="4486275"/>
          <p14:tracePt t="21730" x="4103688" y="4445000"/>
          <p14:tracePt t="21745" x="4027488" y="4410075"/>
          <p14:tracePt t="21747" x="4017963" y="4410075"/>
          <p14:tracePt t="21762" x="3992563" y="4376738"/>
          <p14:tracePt t="21778" x="3967163" y="4351338"/>
          <p14:tracePt t="21794" x="3967163" y="4333875"/>
          <p14:tracePt t="21796" x="3951288" y="4325938"/>
          <p14:tracePt t="21811" x="3933825" y="4291013"/>
          <p14:tracePt t="21827" x="3908425" y="4257675"/>
          <p14:tracePt t="21830" x="3890963" y="4249738"/>
          <p14:tracePt t="21832" x="3890963" y="4240213"/>
          <p14:tracePt t="21843" x="3890963" y="4224338"/>
          <p14:tracePt t="21844" x="3890963" y="4214813"/>
          <p14:tracePt t="21860" x="3873500" y="4164013"/>
          <p14:tracePt t="21876" x="3873500" y="4121150"/>
          <p14:tracePt t="21881" x="3873500" y="4105275"/>
          <p14:tracePt t="21893" x="3873500" y="4052888"/>
          <p14:tracePt t="21910" x="3873500" y="4002088"/>
          <p14:tracePt t="21911" x="3873500" y="3986213"/>
          <p14:tracePt t="21927" x="3873500" y="3908425"/>
          <p14:tracePt t="21928" x="3873500" y="3867150"/>
          <p14:tracePt t="21943" x="3873500" y="3654425"/>
          <p14:tracePt t="21960" x="3873500" y="3408363"/>
          <p14:tracePt t="21961" x="3873500" y="3348038"/>
          <p14:tracePt t="21978" x="3873500" y="3119438"/>
          <p14:tracePt t="21994" x="3873500" y="2990850"/>
          <p14:tracePt t="21995" x="3873500" y="2949575"/>
          <p14:tracePt t="22010" x="3890963" y="2820988"/>
          <p14:tracePt t="22012" x="3900488" y="2787650"/>
          <p14:tracePt t="22015" x="3908425" y="2744788"/>
          <p14:tracePt t="22027" x="3941763" y="2643188"/>
          <p14:tracePt t="22046" x="3992563" y="2541588"/>
          <p14:tracePt t="22051" x="4027488" y="2489200"/>
          <p14:tracePt t="22054" x="4052888" y="2463800"/>
          <p14:tracePt t="22057" x="4078288" y="2438400"/>
          <p14:tracePt t="22061" x="4103688" y="2413000"/>
          <p14:tracePt t="22077" x="4146550" y="2362200"/>
          <p14:tracePt t="22094" x="4187825" y="2336800"/>
          <p14:tracePt t="22111" x="4197350" y="2319338"/>
          <p14:tracePt t="22128" x="4205288" y="2311400"/>
          <p14:tracePt t="22200" x="4214813" y="2303463"/>
          <p14:tracePt t="22211" x="4222750" y="2286000"/>
          <p14:tracePt t="22220" x="4222750" y="2268538"/>
          <p14:tracePt t="22228" x="4240213" y="2252663"/>
          <p14:tracePt t="22244" x="4240213" y="2227263"/>
          <p14:tracePt t="22245" x="4248150" y="2227263"/>
          <p14:tracePt t="22260" x="4256088" y="2217738"/>
          <p14:tracePt t="22261" x="4256088" y="2209800"/>
          <p14:tracePt t="22277" x="4265613" y="2209800"/>
          <p14:tracePt t="22294" x="4265613" y="2192338"/>
          <p14:tracePt t="22296" x="4273550" y="2184400"/>
          <p14:tracePt t="22311" x="4291013" y="2184400"/>
          <p14:tracePt t="22329" x="4291013" y="2174875"/>
          <p14:tracePt t="22344" x="4306888" y="2174875"/>
          <p14:tracePt t="22346" x="4316413" y="2174875"/>
          <p14:tracePt t="22361" x="4341813" y="2166938"/>
          <p14:tracePt t="22378" x="4384675" y="2166938"/>
          <p14:tracePt t="22394" x="4435475" y="2166938"/>
          <p14:tracePt t="22396" x="4460875" y="2166938"/>
          <p14:tracePt t="22410" x="4529138" y="2166938"/>
          <p14:tracePt t="22411" x="4537075" y="2166938"/>
          <p14:tracePt t="22427" x="4587875" y="2166938"/>
          <p14:tracePt t="22444" x="4605338" y="2166938"/>
          <p14:tracePt t="22461" x="4613275" y="2166938"/>
          <p14:tracePt t="22483" x="4621213" y="2166938"/>
          <p14:tracePt t="22494" x="4630738" y="2166938"/>
          <p14:tracePt t="22497" x="4646613" y="2166938"/>
          <p14:tracePt t="22510" x="4664075" y="2166938"/>
          <p14:tracePt t="22528" x="4689475" y="2166938"/>
          <p14:tracePt t="22530" x="4699000" y="2166938"/>
          <p14:tracePt t="22544" x="4706938" y="2166938"/>
          <p14:tracePt t="22560" x="4724400" y="2166938"/>
          <p14:tracePt t="22578" x="4740275" y="2174875"/>
          <p14:tracePt t="22594" x="4749800" y="2174875"/>
          <p14:tracePt t="22611" x="4765675" y="2174875"/>
          <p14:tracePt t="22613" x="4775200" y="2174875"/>
          <p14:tracePt t="22615" x="4791075" y="2174875"/>
          <p14:tracePt t="22627" x="4818063" y="2174875"/>
          <p14:tracePt t="22630" x="4826000" y="2174875"/>
          <p14:tracePt t="22643" x="4859338" y="2184400"/>
          <p14:tracePt t="22645" x="4884738" y="2184400"/>
          <p14:tracePt t="22660" x="4935538" y="2192338"/>
          <p14:tracePt t="22662" x="4945063" y="2192338"/>
          <p14:tracePt t="22677" x="4970463" y="2200275"/>
          <p14:tracePt t="22694" x="4987925" y="2209800"/>
          <p14:tracePt t="22714" x="5013325" y="2209800"/>
          <p14:tracePt t="22732" x="5029200" y="2217738"/>
          <p14:tracePt t="22750" x="5038725" y="2217738"/>
          <p14:tracePt t="22760" x="5046663" y="2217738"/>
          <p14:tracePt t="22777" x="5054600" y="2217738"/>
          <p14:tracePt t="22794" x="5064125" y="2217738"/>
          <p14:tracePt t="22818" x="5072063" y="2217738"/>
          <p14:tracePt t="22828" x="5089525" y="2217738"/>
          <p14:tracePt t="22845" x="5106988" y="2217738"/>
          <p14:tracePt t="22861" x="5140325" y="2217738"/>
          <p14:tracePt t="22864" x="5165725" y="2217738"/>
          <p14:tracePt t="22880" x="5183188" y="2217738"/>
          <p14:tracePt t="22893" x="5199063" y="2217738"/>
          <p14:tracePt t="22910" x="5224463" y="2227263"/>
          <p14:tracePt t="22929" x="5241925" y="2227263"/>
          <p14:tracePt t="22949" x="5249863" y="2227263"/>
          <p14:tracePt t="22961" x="5259388" y="2227263"/>
          <p14:tracePt t="22962" x="5267325" y="2227263"/>
          <p14:tracePt t="22978" x="5292725" y="2227263"/>
          <p14:tracePt t="22994" x="5318125" y="2227263"/>
          <p14:tracePt t="22995" x="5327650" y="2227263"/>
          <p14:tracePt t="23010" x="5343525" y="2227263"/>
          <p14:tracePt t="23028" x="5353050" y="2227263"/>
          <p14:tracePt t="23031" x="5360988" y="2227263"/>
          <p14:tracePt t="23045" x="5378450" y="2227263"/>
          <p14:tracePt t="23047" x="5386388" y="2227263"/>
          <p14:tracePt t="23060" x="5403850" y="2227263"/>
          <p14:tracePt t="23078" x="5437188" y="2227263"/>
          <p14:tracePt t="23097" x="5454650" y="2227263"/>
          <p14:tracePt t="23110" x="5462588" y="2217738"/>
          <p14:tracePt t="23112" x="5472113" y="2217738"/>
          <p14:tracePt t="23127" x="5480050" y="2217738"/>
          <p14:tracePt t="23143" x="5487988" y="2217738"/>
          <p14:tracePt t="23144" x="5497513" y="2217738"/>
          <p14:tracePt t="23160" x="5513388" y="2217738"/>
          <p14:tracePt t="23179" x="5548313" y="2209800"/>
          <p14:tracePt t="23193" x="5556250" y="2209800"/>
          <p14:tracePt t="23209" x="5581650" y="2209800"/>
          <p14:tracePt t="23226" x="5607050" y="2209800"/>
          <p14:tracePt t="23227" x="5616575" y="2209800"/>
          <p14:tracePt t="23244" x="5657850" y="2209800"/>
          <p14:tracePt t="23245" x="5667375" y="2209800"/>
          <p14:tracePt t="23260" x="5718175" y="2209800"/>
          <p14:tracePt t="23277" x="5751513" y="2209800"/>
          <p14:tracePt t="23278" x="5761038" y="2209800"/>
          <p14:tracePt t="23294" x="5776913" y="2209800"/>
          <p14:tracePt t="23296" x="5786438" y="2209800"/>
          <p14:tracePt t="23310" x="5794375" y="2209800"/>
          <p14:tracePt t="23328" x="5811838" y="2209800"/>
          <p14:tracePt t="23345" x="5845175" y="2209800"/>
          <p14:tracePt t="23361" x="5862638" y="2209800"/>
          <p14:tracePt t="23377" x="5888038" y="2209800"/>
          <p14:tracePt t="23394" x="5913438" y="2209800"/>
          <p14:tracePt t="23422" x="5921375" y="2209800"/>
          <p14:tracePt t="23438" x="5930900" y="2209800"/>
          <p14:tracePt t="23444" x="5938838" y="2209800"/>
          <p14:tracePt t="23465" x="5956300" y="2209800"/>
          <p14:tracePt t="23485" x="5972175" y="2209800"/>
          <p14:tracePt t="23498" x="5981700" y="2209800"/>
          <p14:tracePt t="23518" x="5989638" y="2209800"/>
          <p14:tracePt t="23527" x="5997575" y="2209800"/>
          <p14:tracePt t="23546" x="6007100" y="2209800"/>
          <p14:tracePt t="23548" x="6015038" y="2209800"/>
          <p14:tracePt t="23560" x="6032500" y="2209800"/>
          <p14:tracePt t="23562" x="6032500" y="2217738"/>
          <p14:tracePt t="23576" x="6057900" y="2217738"/>
          <p14:tracePt t="23594" x="6075363" y="2217738"/>
          <p14:tracePt t="23609" x="6083300" y="2217738"/>
          <p14:tracePt t="23610" x="6091238" y="2217738"/>
          <p14:tracePt t="23626" x="6100763" y="2227263"/>
          <p14:tracePt t="23658" x="6116638" y="2227263"/>
          <p14:tracePt t="23662" x="6126163" y="2227263"/>
          <p14:tracePt t="23676" x="6151563" y="2235200"/>
          <p14:tracePt t="23678" x="6167438" y="2235200"/>
          <p14:tracePt t="23681" x="6184900" y="2235200"/>
          <p14:tracePt t="23693" x="6210300" y="2235200"/>
          <p14:tracePt t="23697" x="6219825" y="2235200"/>
          <p14:tracePt t="23709" x="6245225" y="2235200"/>
          <p14:tracePt t="23726" x="6270625" y="2235200"/>
          <p14:tracePt t="23743" x="6296025" y="2235200"/>
          <p14:tracePt t="23766" x="6303963" y="2235200"/>
          <p14:tracePt t="23778" x="6311900" y="2235200"/>
          <p14:tracePt t="23795" x="6346825" y="2235200"/>
          <p14:tracePt t="23810" x="6397625" y="2235200"/>
          <p14:tracePt t="23812" x="6415088" y="2235200"/>
          <p14:tracePt t="23827" x="6465888" y="2235200"/>
          <p14:tracePt t="23828" x="6473825" y="2235200"/>
          <p14:tracePt t="23843" x="6508750" y="2235200"/>
          <p14:tracePt t="23859" x="6542088" y="2243138"/>
          <p14:tracePt t="23876" x="6550025" y="2243138"/>
          <p14:tracePt t="23934" x="6559550" y="2243138"/>
          <p14:tracePt t="23951" x="6567488" y="2243138"/>
          <p14:tracePt t="23964" x="6575425" y="2243138"/>
          <p14:tracePt t="23970" x="6584950" y="2243138"/>
          <p14:tracePt t="23978" x="6600825" y="2243138"/>
          <p14:tracePt t="24002" x="6618288" y="2243138"/>
          <p14:tracePt t="24035" x="6626225" y="2243138"/>
          <p14:tracePt t="24042" x="6635750" y="2243138"/>
          <p14:tracePt t="24058" x="6643688" y="2243138"/>
          <p14:tracePt t="24066" x="6653213" y="2243138"/>
          <p14:tracePt t="24084" x="6661150" y="2243138"/>
          <p14:tracePt t="24094" x="6678613" y="2252663"/>
          <p14:tracePt t="24244" x="6694488" y="2252663"/>
          <p14:tracePt t="24257" x="6719888" y="2252663"/>
          <p14:tracePt t="24260" x="6729413" y="2252663"/>
          <p14:tracePt t="24267" x="6745288" y="2252663"/>
          <p14:tracePt t="24276" x="6780213" y="2252663"/>
          <p14:tracePt t="24278" x="6805613" y="2252663"/>
          <p14:tracePt t="24292" x="6848475" y="2252663"/>
          <p14:tracePt t="24294" x="6864350" y="2252663"/>
          <p14:tracePt t="24309" x="6907213" y="2252663"/>
          <p14:tracePt t="24326" x="6932613" y="2235200"/>
          <p14:tracePt t="24344" x="6950075" y="2235200"/>
          <p14:tracePt t="24359" x="6967538" y="2227263"/>
          <p14:tracePt t="24376" x="6983413" y="2227263"/>
          <p14:tracePt t="24379" x="6992938" y="2227263"/>
          <p14:tracePt t="24393" x="7000875" y="2217738"/>
          <p14:tracePt t="24410" x="7026275" y="2217738"/>
          <p14:tracePt t="24426" x="7043738" y="2217738"/>
          <p14:tracePt t="24443" x="7059613" y="2217738"/>
          <p14:tracePt t="24448" x="7077075" y="2217738"/>
          <p14:tracePt t="24460" x="7094538" y="2217738"/>
          <p14:tracePt t="24476" x="7119938" y="2217738"/>
          <p14:tracePt t="24478" x="7127875" y="2217738"/>
          <p14:tracePt t="24493" x="7145338" y="2217738"/>
          <p14:tracePt t="24509" x="7178675" y="2209800"/>
          <p14:tracePt t="24526" x="7188200" y="2209800"/>
          <p14:tracePt t="24545" x="7213600" y="2209800"/>
          <p14:tracePt t="24559" x="7229475" y="2209800"/>
          <p14:tracePt t="24576" x="7239000" y="2200275"/>
          <p14:tracePt t="24578" x="7256463" y="2200275"/>
          <p14:tracePt t="24593" x="7264400" y="2200275"/>
          <p14:tracePt t="24594" x="7281863" y="2200275"/>
          <p14:tracePt t="24614" x="7297738" y="2200275"/>
          <p14:tracePt t="24634" x="7307263" y="2200275"/>
          <p14:tracePt t="24645" x="7315200" y="2200275"/>
          <p14:tracePt t="24660" x="7332663" y="2200275"/>
          <p14:tracePt t="24664" x="7340600" y="2200275"/>
          <p14:tracePt t="24667" x="7358063" y="2200275"/>
          <p14:tracePt t="24678" x="7373938" y="2200275"/>
          <p14:tracePt t="24693" x="7391400" y="2200275"/>
          <p14:tracePt t="24716" x="7400925" y="2200275"/>
          <p14:tracePt t="24732" x="7408863" y="2200275"/>
          <p14:tracePt t="24744" x="7426325" y="2200275"/>
          <p14:tracePt t="24760" x="7467600" y="2200275"/>
          <p14:tracePt t="24776" x="7518400" y="2200275"/>
          <p14:tracePt t="24777" x="7545388" y="2200275"/>
          <p14:tracePt t="24792" x="7637463" y="2184400"/>
          <p14:tracePt t="24794" x="7654925" y="2174875"/>
          <p14:tracePt t="24810" x="7723188" y="2174875"/>
          <p14:tracePt t="24826" x="7740650" y="2159000"/>
          <p14:tracePt t="24843" x="7748588" y="2159000"/>
          <p14:tracePt t="24860" x="7756525" y="2149475"/>
          <p14:tracePt t="24876" x="7766050" y="2149475"/>
          <p14:tracePt t="24892" x="7799388" y="2149475"/>
          <p14:tracePt t="24893" x="7816850" y="2149475"/>
          <p14:tracePt t="24909" x="7910513" y="2149475"/>
          <p14:tracePt t="24925" x="7986713" y="2149475"/>
          <p14:tracePt t="24942" x="8054975" y="2149475"/>
          <p14:tracePt t="24944" x="8070850" y="2149475"/>
          <p14:tracePt t="24959" x="8096250" y="2149475"/>
          <p14:tracePt t="24976" x="8105775" y="2149475"/>
          <p14:tracePt t="25011" x="8113713" y="2149475"/>
          <p14:tracePt t="25019" x="8121650" y="2149475"/>
          <p14:tracePt t="25026" x="8139113" y="2149475"/>
          <p14:tracePt t="25043" x="8156575" y="2149475"/>
          <p14:tracePt t="25048" x="8164513" y="2149475"/>
          <p14:tracePt t="25060" x="8199438" y="2159000"/>
          <p14:tracePt t="25076" x="8224838" y="2159000"/>
          <p14:tracePt t="25079" x="8232775" y="2166938"/>
          <p14:tracePt t="25092" x="8250238" y="2174875"/>
          <p14:tracePt t="25108" x="8275638" y="2174875"/>
          <p14:tracePt t="25125" x="8291513" y="2174875"/>
          <p14:tracePt t="25142" x="8308975" y="2174875"/>
          <p14:tracePt t="25145" x="8326438" y="2174875"/>
          <p14:tracePt t="26388" x="8334375" y="2174875"/>
          <p14:tracePt t="26401" x="8351838" y="2174875"/>
          <p14:tracePt t="26404" x="8369300" y="2174875"/>
          <p14:tracePt t="26412" x="8377238" y="2184400"/>
          <p14:tracePt t="26425" x="8402638" y="2184400"/>
          <p14:tracePt t="26426" x="8420100" y="2184400"/>
          <p14:tracePt t="26441" x="8470900" y="2200275"/>
          <p14:tracePt t="26442" x="8488363" y="2200275"/>
          <p14:tracePt t="26457" x="8521700" y="2200275"/>
          <p14:tracePt t="26458" x="8539163" y="2200275"/>
          <p14:tracePt t="26474" x="8555038" y="2200275"/>
          <p14:tracePt t="26475" x="8564563" y="2200275"/>
          <p14:tracePt t="26491" x="8572500" y="2200275"/>
          <p14:tracePt t="26542" x="8580438" y="2200275"/>
          <p14:tracePt t="26568" x="8589963" y="2200275"/>
          <p14:tracePt t="26576" x="8605838" y="2200275"/>
          <p14:tracePt t="26615" x="8623300" y="2209800"/>
          <p14:tracePt t="26631" x="8632825" y="2209800"/>
          <p14:tracePt t="26643" x="8640763" y="2209800"/>
          <p14:tracePt t="26662" x="8648700" y="2209800"/>
          <p14:tracePt t="26758" x="8658225" y="2209800"/>
          <p14:tracePt t="26774" x="8666163" y="2209800"/>
          <p14:tracePt t="26783" x="8683625" y="2209800"/>
          <p14:tracePt t="26792" x="8709025" y="2209800"/>
          <p14:tracePt t="26808" x="8724900" y="2209800"/>
          <p14:tracePt t="26824" x="8734425" y="2209800"/>
          <p14:tracePt t="27052" x="8750300" y="2209800"/>
          <p14:tracePt t="27130" x="8767763" y="2209800"/>
          <p14:tracePt t="45492" x="8759825" y="2209800"/>
          <p14:tracePt t="45512" x="8750300" y="2209800"/>
          <p14:tracePt t="45522" x="8742363" y="2209800"/>
          <p14:tracePt t="45530" x="8734425" y="2209800"/>
          <p14:tracePt t="45546" x="8716963" y="2209800"/>
          <p14:tracePt t="45546" x="8699500" y="2209800"/>
          <p14:tracePt t="45563" x="8640763" y="2235200"/>
          <p14:tracePt t="45579" x="8589963" y="2243138"/>
          <p14:tracePt t="45581" x="8564563" y="2252663"/>
          <p14:tracePt t="45596" x="8513763" y="2268538"/>
          <p14:tracePt t="45598" x="8488363" y="2278063"/>
          <p14:tracePt t="45612" x="8420100" y="2303463"/>
          <p14:tracePt t="45629" x="8377238" y="2319338"/>
          <p14:tracePt t="45646" x="8326438" y="2319338"/>
          <p14:tracePt t="45649" x="8308975" y="2328863"/>
          <p14:tracePt t="45652" x="8291513" y="2336800"/>
          <p14:tracePt t="45663" x="8250238" y="2371725"/>
          <p14:tracePt t="45679" x="8156575" y="2397125"/>
          <p14:tracePt t="45696" x="8029575" y="2430463"/>
          <p14:tracePt t="45698" x="7977188" y="2438400"/>
          <p14:tracePt t="45712" x="7850188" y="2481263"/>
          <p14:tracePt t="45713" x="7791450" y="2498725"/>
          <p14:tracePt t="45729" x="7561263" y="2557463"/>
          <p14:tracePt t="45745" x="7400925" y="2600325"/>
          <p14:tracePt t="45746" x="7323138" y="2617788"/>
          <p14:tracePt t="45762" x="7043738" y="2693988"/>
          <p14:tracePt t="45763" x="6967538" y="2711450"/>
          <p14:tracePt t="45779" x="6745288" y="2770188"/>
          <p14:tracePt t="45780" x="6653213" y="2787650"/>
          <p14:tracePt t="45796" x="6405563" y="2855913"/>
          <p14:tracePt t="45797" x="6329363" y="2871788"/>
          <p14:tracePt t="45812" x="6091238" y="2932113"/>
          <p14:tracePt t="45814" x="6024563" y="2949575"/>
          <p14:tracePt t="45830" x="5708650" y="3025775"/>
          <p14:tracePt t="45834" x="5632450" y="3033713"/>
          <p14:tracePt t="45837" x="5565775" y="3059113"/>
          <p14:tracePt t="45847" x="5446713" y="3067050"/>
          <p14:tracePt t="45848" x="5368925" y="3076575"/>
          <p14:tracePt t="45862" x="5140325" y="3101975"/>
          <p14:tracePt t="45879" x="4902200" y="3109913"/>
          <p14:tracePt t="45895" x="4699000" y="3109913"/>
          <p14:tracePt t="45898" x="4673600" y="3109913"/>
          <p14:tracePt t="45912" x="4587875" y="3109913"/>
          <p14:tracePt t="45929" x="4468813" y="3109913"/>
          <p14:tracePt t="45949" x="4418013" y="3119438"/>
          <p14:tracePt t="45954" x="4384675" y="3119438"/>
          <p14:tracePt t="45958" x="4375150" y="3119438"/>
          <p14:tracePt t="45960" x="4367213" y="3119438"/>
          <p14:tracePt t="45968" x="4306888" y="3119438"/>
          <p14:tracePt t="45969" x="4281488" y="3119438"/>
          <p14:tracePt t="45979" x="4187825" y="3119438"/>
          <p14:tracePt t="45980" x="4146550" y="3119438"/>
          <p14:tracePt t="45995" x="4027488" y="3119438"/>
          <p14:tracePt t="45997" x="3984625" y="3119438"/>
          <p14:tracePt t="46012" x="3822700" y="3109913"/>
          <p14:tracePt t="46013" x="3763963" y="3109913"/>
          <p14:tracePt t="46028" x="3475038" y="3076575"/>
          <p14:tracePt t="46045" x="3194050" y="3076575"/>
          <p14:tracePt t="46062" x="2947988" y="3067050"/>
          <p14:tracePt t="46063" x="2889250" y="3067050"/>
          <p14:tracePt t="46079" x="2727325" y="3059113"/>
          <p14:tracePt t="46096" x="2659063" y="3059113"/>
          <p14:tracePt t="46099" x="2641600" y="3059113"/>
          <p14:tracePt t="46112" x="2590800" y="3059113"/>
          <p14:tracePt t="46113" x="2582863" y="3059113"/>
          <p14:tracePt t="46130" x="2514600" y="3084513"/>
          <p14:tracePt t="46146" x="2471738" y="3101975"/>
          <p14:tracePt t="46148" x="2455863" y="3101975"/>
          <p14:tracePt t="46163" x="2420938" y="3101975"/>
          <p14:tracePt t="46164" x="2413000" y="3109913"/>
          <p14:tracePt t="46180" x="2405063" y="3119438"/>
          <p14:tracePt t="46183" x="2387600" y="3119438"/>
          <p14:tracePt t="46197" x="2370138" y="3127375"/>
          <p14:tracePt t="46218" x="2352675" y="3135313"/>
          <p14:tracePt t="46229" x="2327275" y="3144838"/>
          <p14:tracePt t="46246" x="2251075" y="3186113"/>
          <p14:tracePt t="46249" x="2225675" y="3195638"/>
          <p14:tracePt t="46262" x="2166938" y="3238500"/>
          <p14:tracePt t="46264" x="2141538" y="3246438"/>
          <p14:tracePt t="46279" x="2065338" y="3279775"/>
          <p14:tracePt t="46295" x="1997075" y="3314700"/>
          <p14:tracePt t="46312" x="1954213" y="3330575"/>
          <p14:tracePt t="46314" x="1936750" y="3340100"/>
          <p14:tracePt t="46329" x="1903413" y="3355975"/>
          <p14:tracePt t="46345" x="1878013" y="3355975"/>
          <p14:tracePt t="46851" x="1885950" y="3355975"/>
          <p14:tracePt t="46878" x="1903413" y="3355975"/>
          <p14:tracePt t="46885" x="1911350" y="3355975"/>
          <p14:tracePt t="46895" x="1920875" y="3355975"/>
          <p14:tracePt t="46897" x="1928813" y="3355975"/>
          <p14:tracePt t="46912" x="1936750" y="3348038"/>
          <p14:tracePt t="46913" x="1946275" y="3348038"/>
          <p14:tracePt t="46929" x="1997075" y="3340100"/>
          <p14:tracePt t="46946" x="2030413" y="3330575"/>
          <p14:tracePt t="46949" x="2047875" y="3322638"/>
          <p14:tracePt t="46953" x="2055813" y="3322638"/>
          <p14:tracePt t="46962" x="2081213" y="3314700"/>
          <p14:tracePt t="46965" x="2090738" y="3305175"/>
          <p14:tracePt t="46978" x="2149475" y="3305175"/>
          <p14:tracePt t="46995" x="2200275" y="3289300"/>
          <p14:tracePt t="47011" x="2276475" y="3271838"/>
          <p14:tracePt t="47029" x="2344738" y="3254375"/>
          <p14:tracePt t="47030" x="2352675" y="3254375"/>
          <p14:tracePt t="47046" x="2387600" y="3238500"/>
          <p14:tracePt t="47047" x="2405063" y="3238500"/>
          <p14:tracePt t="47062" x="2430463" y="3228975"/>
          <p14:tracePt t="47064" x="2446338" y="3228975"/>
          <p14:tracePt t="47079" x="2481263" y="3221038"/>
          <p14:tracePt t="47095" x="2497138" y="3221038"/>
          <p14:tracePt t="47113" x="2514600" y="3211513"/>
          <p14:tracePt t="47115" x="2532063" y="3203575"/>
          <p14:tracePt t="47117" x="2540000" y="3203575"/>
          <p14:tracePt t="47128" x="2557463" y="3203575"/>
          <p14:tracePt t="47145" x="2582863" y="3195638"/>
          <p14:tracePt t="47149" x="2600325" y="3195638"/>
          <p14:tracePt t="47162" x="2616200" y="3195638"/>
          <p14:tracePt t="47178" x="2651125" y="3186113"/>
          <p14:tracePt t="47195" x="2668588" y="3186113"/>
          <p14:tracePt t="47212" x="2684463" y="3186113"/>
          <p14:tracePt t="47229" x="2701925" y="3186113"/>
          <p14:tracePt t="47247" x="2735263" y="3186113"/>
          <p14:tracePt t="47262" x="2744788" y="3186113"/>
          <p14:tracePt t="47263" x="2752725" y="3186113"/>
          <p14:tracePt t="47278" x="2778125" y="3186113"/>
          <p14:tracePt t="47280" x="2795588" y="3186113"/>
          <p14:tracePt t="47296" x="2863850" y="3186113"/>
          <p14:tracePt t="47311" x="2930525" y="3186113"/>
          <p14:tracePt t="47312" x="2955925" y="3186113"/>
          <p14:tracePt t="47328" x="3033713" y="3186113"/>
          <p14:tracePt t="47330" x="3059113" y="3186113"/>
          <p14:tracePt t="47346" x="3143250" y="3195638"/>
          <p14:tracePt t="47349" x="3152775" y="3195638"/>
          <p14:tracePt t="47353" x="3168650" y="3195638"/>
          <p14:tracePt t="47362" x="3178175" y="3195638"/>
          <p14:tracePt t="47365" x="3186113" y="3195638"/>
          <p14:tracePt t="47378" x="3203575" y="3195638"/>
          <p14:tracePt t="47395" x="3228975" y="3203575"/>
          <p14:tracePt t="47412" x="3236913" y="3211513"/>
          <p14:tracePt t="47415" x="3244850" y="3211513"/>
          <p14:tracePt t="47418" x="3262313" y="3221038"/>
          <p14:tracePt t="47428" x="3279775" y="3221038"/>
          <p14:tracePt t="47430" x="3297238" y="3221038"/>
          <p14:tracePt t="47446" x="3355975" y="3221038"/>
          <p14:tracePt t="47461" x="3389313" y="3221038"/>
          <p14:tracePt t="47463" x="3398838" y="3221038"/>
          <p14:tracePt t="47478" x="3432175" y="3221038"/>
          <p14:tracePt t="47481" x="3457575" y="3221038"/>
          <p14:tracePt t="47496" x="3508375" y="3228975"/>
          <p14:tracePt t="47512" x="3551238" y="3228975"/>
          <p14:tracePt t="47528" x="3568700" y="3228975"/>
          <p14:tracePt t="47545" x="3602038" y="3228975"/>
          <p14:tracePt t="47562" x="3662363" y="3238500"/>
          <p14:tracePt t="47566" x="3678238" y="3238500"/>
          <p14:tracePt t="47568" x="3703638" y="3246438"/>
          <p14:tracePt t="47578" x="3746500" y="3254375"/>
          <p14:tracePt t="47581" x="3781425" y="3254375"/>
          <p14:tracePt t="47583" x="3814763" y="3254375"/>
          <p14:tracePt t="47595" x="3908425" y="3254375"/>
          <p14:tracePt t="47611" x="4010025" y="3254375"/>
          <p14:tracePt t="47628" x="4086225" y="3254375"/>
          <p14:tracePt t="47630" x="4103688" y="3254375"/>
          <p14:tracePt t="47646" x="4146550" y="3254375"/>
          <p14:tracePt t="47934" x="4137025" y="3254375"/>
          <p14:tracePt t="47944" x="4137025" y="3263900"/>
          <p14:tracePt t="47950" x="4129088" y="3263900"/>
          <p14:tracePt t="47961" x="4111625" y="3271838"/>
          <p14:tracePt t="47977" x="4070350" y="3297238"/>
          <p14:tracePt t="47994" x="3959225" y="3340100"/>
          <p14:tracePt t="47995" x="3908425" y="3348038"/>
          <p14:tracePt t="48011" x="3721100" y="3390900"/>
          <p14:tracePt t="48028" x="3482975" y="3492500"/>
          <p14:tracePt t="48031" x="3414713" y="3509963"/>
          <p14:tracePt t="48034" x="3348038" y="3527425"/>
          <p14:tracePt t="48047" x="3178175" y="3568700"/>
          <p14:tracePt t="48051" x="3127375" y="3578225"/>
          <p14:tracePt t="48055" x="3084513" y="3586163"/>
          <p14:tracePt t="48065" x="3016250" y="3603625"/>
          <p14:tracePt t="48077" x="2930525" y="3619500"/>
          <p14:tracePt t="48078" x="2914650" y="3619500"/>
          <p14:tracePt t="48094" x="2828925" y="3636963"/>
          <p14:tracePt t="48095" x="2795588" y="3636963"/>
          <p14:tracePt t="48112" x="2557463" y="3662363"/>
          <p14:tracePt t="48128" x="2344738" y="3679825"/>
          <p14:tracePt t="48129" x="2268538" y="3679825"/>
          <p14:tracePt t="48145" x="2047875" y="3679825"/>
          <p14:tracePt t="48146" x="1962150" y="3679825"/>
          <p14:tracePt t="48149" x="1885950" y="3679825"/>
          <p14:tracePt t="48162" x="1673225" y="3671888"/>
          <p14:tracePt t="48166" x="1597025" y="3662363"/>
          <p14:tracePt t="48167" x="1520825" y="3646488"/>
          <p14:tracePt t="48177" x="1401763" y="3611563"/>
          <p14:tracePt t="48194" x="1181100" y="3527425"/>
          <p14:tracePt t="48196" x="1138238" y="3509963"/>
          <p14:tracePt t="48211" x="1062038" y="3459163"/>
          <p14:tracePt t="48227" x="1011238" y="3408363"/>
          <p14:tracePt t="48244" x="985838" y="3365500"/>
          <p14:tracePt t="48246" x="968375" y="3348038"/>
          <p14:tracePt t="48262" x="960438" y="3314700"/>
          <p14:tracePt t="48278" x="950913" y="3279775"/>
          <p14:tracePt t="48279" x="950913" y="3263900"/>
          <p14:tracePt t="48295" x="950913" y="3228975"/>
          <p14:tracePt t="48296" x="950913" y="3203575"/>
          <p14:tracePt t="48312" x="950913" y="3152775"/>
          <p14:tracePt t="48313" x="950913" y="3135313"/>
          <p14:tracePt t="48328" x="950913" y="3084513"/>
          <p14:tracePt t="48329" x="950913" y="3067050"/>
          <p14:tracePt t="48344" x="960438" y="3033713"/>
          <p14:tracePt t="48346" x="960438" y="3025775"/>
          <p14:tracePt t="48361" x="1003300" y="2940050"/>
          <p14:tracePt t="48378" x="1079500" y="2846388"/>
          <p14:tracePt t="48380" x="1104900" y="2820988"/>
          <p14:tracePt t="48394" x="1173163" y="2752725"/>
          <p14:tracePt t="48396" x="1198563" y="2727325"/>
          <p14:tracePt t="48411" x="1317625" y="2643188"/>
          <p14:tracePt t="48428" x="1444625" y="2566988"/>
          <p14:tracePt t="48431" x="1470025" y="2549525"/>
          <p14:tracePt t="48434" x="1503363" y="2532063"/>
          <p14:tracePt t="48445" x="1546225" y="2506663"/>
          <p14:tracePt t="48447" x="1579563" y="2498725"/>
          <p14:tracePt t="48462" x="1673225" y="2463800"/>
          <p14:tracePt t="48477" x="1766888" y="2447925"/>
          <p14:tracePt t="48479" x="1792288" y="2438400"/>
          <p14:tracePt t="48495" x="1885950" y="2413000"/>
          <p14:tracePt t="48497" x="1928813" y="2405063"/>
          <p14:tracePt t="48499" x="1962150" y="2397125"/>
          <p14:tracePt t="48512" x="2166938" y="2336800"/>
          <p14:tracePt t="48527" x="2370138" y="2319338"/>
          <p14:tracePt t="48529" x="2438400" y="2319338"/>
          <p14:tracePt t="48544" x="2786063" y="2319338"/>
          <p14:tracePt t="48561" x="3135313" y="2328863"/>
          <p14:tracePt t="48578" x="3432175" y="2379663"/>
          <p14:tracePt t="48580" x="3492500" y="2387600"/>
          <p14:tracePt t="48596" x="3678238" y="2438400"/>
          <p14:tracePt t="48613" x="3771900" y="2481263"/>
          <p14:tracePt t="48615" x="3789363" y="2489200"/>
          <p14:tracePt t="48617" x="3797300" y="2506663"/>
          <p14:tracePt t="48627" x="3814763" y="2516188"/>
          <p14:tracePt t="48643" x="3840163" y="2541588"/>
          <p14:tracePt t="48645" x="3848100" y="2541588"/>
          <p14:tracePt t="48660" x="3857625" y="2566988"/>
          <p14:tracePt t="48661" x="3865563" y="2574925"/>
          <p14:tracePt t="48677" x="3883025" y="2582863"/>
          <p14:tracePt t="48694" x="3890963" y="2608263"/>
          <p14:tracePt t="48710" x="3900488" y="2660650"/>
          <p14:tracePt t="48711" x="3900488" y="2676525"/>
          <p14:tracePt t="48727" x="3925888" y="2727325"/>
          <p14:tracePt t="48729" x="3933825" y="2736850"/>
          <p14:tracePt t="48745" x="3959225" y="2787650"/>
          <p14:tracePt t="48746" x="3967163" y="2795588"/>
          <p14:tracePt t="48749" x="3967163" y="2820988"/>
          <p14:tracePt t="48761" x="3984625" y="2871788"/>
          <p14:tracePt t="48765" x="3984625" y="2889250"/>
          <p14:tracePt t="48768" x="3984625" y="2897188"/>
          <p14:tracePt t="48777" x="3992563" y="2940050"/>
          <p14:tracePt t="48794" x="4010025" y="3000375"/>
          <p14:tracePt t="48796" x="4010025" y="3016250"/>
          <p14:tracePt t="48810" x="4010025" y="3059113"/>
          <p14:tracePt t="48811" x="4010025" y="3067050"/>
          <p14:tracePt t="48827" x="4010025" y="3127375"/>
          <p14:tracePt t="48843" x="4010025" y="3178175"/>
          <p14:tracePt t="48861" x="4010025" y="3221038"/>
          <p14:tracePt t="48877" x="4002088" y="3238500"/>
          <p14:tracePt t="48894" x="3992563" y="3246438"/>
          <p14:tracePt t="48911" x="3984625" y="3271838"/>
          <p14:tracePt t="48927" x="3976688" y="3297238"/>
          <p14:tracePt t="48928" x="3967163" y="3305175"/>
          <p14:tracePt t="48944" x="3959225" y="3340100"/>
          <p14:tracePt t="48946" x="3951288" y="3340100"/>
          <p14:tracePt t="48961" x="3916363" y="3382963"/>
          <p14:tracePt t="48965" x="3908425" y="3398838"/>
          <p14:tracePt t="48977" x="3883025" y="3416300"/>
          <p14:tracePt t="48994" x="3848100" y="3441700"/>
          <p14:tracePt t="48996" x="3832225" y="3449638"/>
          <p14:tracePt t="49011" x="3797300" y="3467100"/>
          <p14:tracePt t="49012" x="3781425" y="3475038"/>
          <p14:tracePt t="49026" x="3729038" y="3509963"/>
          <p14:tracePt t="49043" x="3678238" y="3535363"/>
          <p14:tracePt t="49046" x="3662363" y="3543300"/>
          <p14:tracePt t="49060" x="3619500" y="3568700"/>
          <p14:tracePt t="49062" x="3602038" y="3568700"/>
          <p14:tracePt t="49078" x="3517900" y="3586163"/>
          <p14:tracePt t="49094" x="3457575" y="3603625"/>
          <p14:tracePt t="49096" x="3441700" y="3611563"/>
          <p14:tracePt t="49111" x="3389313" y="3611563"/>
          <p14:tracePt t="49113" x="3363913" y="3611563"/>
          <p14:tracePt t="49115" x="3348038" y="3611563"/>
          <p14:tracePt t="49128" x="3287713" y="3619500"/>
          <p14:tracePt t="49129" x="3270250" y="3619500"/>
          <p14:tracePt t="49145" x="3203575" y="3619500"/>
          <p14:tracePt t="49149" x="3152775" y="3619500"/>
          <p14:tracePt t="49152" x="3135313" y="3619500"/>
          <p14:tracePt t="49160" x="3109913" y="3619500"/>
          <p14:tracePt t="49161" x="3074988" y="3619500"/>
          <p14:tracePt t="49176" x="2990850" y="3619500"/>
          <p14:tracePt t="49193" x="2914650" y="3611563"/>
          <p14:tracePt t="49210" x="2854325" y="3594100"/>
          <p14:tracePt t="49212" x="2846388" y="3586163"/>
          <p14:tracePt t="49226" x="2820988" y="3578225"/>
          <p14:tracePt t="49243" x="2778125" y="3568700"/>
          <p14:tracePt t="49260" x="2752725" y="3552825"/>
          <p14:tracePt t="49278" x="2735263" y="3535363"/>
          <p14:tracePt t="49293" x="2719388" y="3535363"/>
          <p14:tracePt t="49311" x="2719388" y="3527425"/>
          <p14:tracePt t="49327" x="2709863" y="3517900"/>
          <p14:tracePt t="53234" x="2719388" y="3517900"/>
          <p14:tracePt t="53243" x="2727325" y="3517900"/>
          <p14:tracePt t="53250" x="2735263" y="3517900"/>
          <p14:tracePt t="53277" x="2770188" y="3517900"/>
          <p14:tracePt t="53291" x="2786063" y="3517900"/>
          <p14:tracePt t="53293" x="2795588" y="3517900"/>
          <p14:tracePt t="53308" x="2828925" y="3517900"/>
          <p14:tracePt t="53310" x="2846388" y="3517900"/>
          <p14:tracePt t="53325" x="2863850" y="3517900"/>
          <p14:tracePt t="53342" x="2879725" y="3517900"/>
          <p14:tracePt t="53343" x="2889250" y="3517900"/>
          <p14:tracePt t="53358" x="2930525" y="3509963"/>
          <p14:tracePt t="53359" x="2940050" y="3509963"/>
          <p14:tracePt t="53375" x="3016250" y="3509963"/>
          <p14:tracePt t="53391" x="3117850" y="3509963"/>
          <p14:tracePt t="53395" x="3143250" y="3509963"/>
          <p14:tracePt t="53408" x="3228975" y="3509963"/>
          <p14:tracePt t="53410" x="3254375" y="3509963"/>
          <p14:tracePt t="53413" x="3287713" y="3509963"/>
          <p14:tracePt t="53415" x="3313113" y="3509963"/>
          <p14:tracePt t="53424" x="3373438" y="3509963"/>
          <p14:tracePt t="53441" x="3467100" y="3509963"/>
          <p14:tracePt t="53457" x="3517900" y="3509963"/>
          <p14:tracePt t="53460" x="3533775" y="3509963"/>
          <p14:tracePt t="53477" x="3559175" y="3509963"/>
          <p14:tracePt t="53492" x="3568700" y="3509963"/>
          <p14:tracePt t="53494" x="3576638" y="3509963"/>
          <p14:tracePt t="53509" x="3619500" y="3509963"/>
          <p14:tracePt t="53511" x="3627438" y="3509963"/>
          <p14:tracePt t="53526" x="3687763" y="3509963"/>
          <p14:tracePt t="53541" x="3746500" y="3509963"/>
          <p14:tracePt t="53542" x="3763963" y="3509963"/>
          <p14:tracePt t="53558" x="3832225" y="3509963"/>
          <p14:tracePt t="53559" x="3840163" y="3509963"/>
          <p14:tracePt t="53574" x="3925888" y="3509963"/>
          <p14:tracePt t="53591" x="4027488" y="3509963"/>
          <p14:tracePt t="53607" x="4179888" y="3509963"/>
          <p14:tracePt t="53608" x="4240213" y="3509963"/>
          <p14:tracePt t="53624" x="4443413" y="3509963"/>
          <p14:tracePt t="53640" x="4621213" y="3509963"/>
          <p14:tracePt t="53657" x="4749800" y="3509963"/>
          <p14:tracePt t="53673" x="4843463" y="3509963"/>
          <p14:tracePt t="53675" x="4868863" y="3509963"/>
          <p14:tracePt t="53691" x="4935538" y="3509963"/>
          <p14:tracePt t="53692" x="4962525" y="3509963"/>
          <p14:tracePt t="53707" x="5038725" y="3509963"/>
          <p14:tracePt t="53708" x="5072063" y="3517900"/>
          <p14:tracePt t="53724" x="5233988" y="3552825"/>
          <p14:tracePt t="53726" x="5276850" y="3552825"/>
          <p14:tracePt t="53742" x="5472113" y="3578225"/>
          <p14:tracePt t="53757" x="5591175" y="3578225"/>
          <p14:tracePt t="53759" x="5624513" y="3586163"/>
          <p14:tracePt t="53774" x="5708650" y="3603625"/>
          <p14:tracePt t="53775" x="5735638" y="3611563"/>
          <p14:tracePt t="53791" x="5811838" y="3619500"/>
          <p14:tracePt t="53809" x="5853113" y="3654425"/>
          <p14:tracePt t="53811" x="5870575" y="3662363"/>
          <p14:tracePt t="53814" x="5895975" y="3662363"/>
          <p14:tracePt t="53826" x="5921375" y="3679825"/>
          <p14:tracePt t="53830" x="5956300" y="3705225"/>
          <p14:tracePt t="53833" x="5964238" y="3713163"/>
          <p14:tracePt t="53841" x="5989638" y="3722688"/>
          <p14:tracePt t="53857" x="6024563" y="3738563"/>
          <p14:tracePt t="53874" x="6040438" y="3748088"/>
          <p14:tracePt t="53876" x="6049963" y="3748088"/>
          <p14:tracePt t="53891" x="6075363" y="3790950"/>
          <p14:tracePt t="53907" x="6100763" y="3832225"/>
          <p14:tracePt t="53907" x="6116638" y="3857625"/>
          <p14:tracePt t="53924" x="6176963" y="3951288"/>
          <p14:tracePt t="53926" x="6194425" y="3976688"/>
          <p14:tracePt t="53941" x="6245225" y="4052888"/>
          <p14:tracePt t="53942" x="6261100" y="4079875"/>
          <p14:tracePt t="53957" x="6311900" y="4156075"/>
          <p14:tracePt t="53958" x="6321425" y="4171950"/>
          <p14:tracePt t="53974" x="6380163" y="4249738"/>
          <p14:tracePt t="53975" x="6389688" y="4275138"/>
          <p14:tracePt t="53991" x="6423025" y="4351338"/>
          <p14:tracePt t="54007" x="6423025" y="4410075"/>
          <p14:tracePt t="54010" x="6423025" y="4419600"/>
          <p14:tracePt t="54013" x="6423025" y="4427538"/>
          <p14:tracePt t="54025" x="6423025" y="4452938"/>
          <p14:tracePt t="54041" x="6423025" y="4495800"/>
          <p14:tracePt t="54059" x="6423025" y="4529138"/>
          <p14:tracePt t="54061" x="6423025" y="4546600"/>
          <p14:tracePt t="54074" x="6423025" y="4579938"/>
          <p14:tracePt t="54092" x="6423025" y="4614863"/>
          <p14:tracePt t="54108" x="6423025" y="4640263"/>
          <p14:tracePt t="54125" x="6423025" y="4673600"/>
          <p14:tracePt t="54143" x="6415088" y="4699000"/>
          <p14:tracePt t="54157" x="6397625" y="4724400"/>
          <p14:tracePt t="54158" x="6389688" y="4733925"/>
          <p14:tracePt t="54173" x="6380163" y="4733925"/>
          <p14:tracePt t="54174" x="6372225" y="4741863"/>
          <p14:tracePt t="54190" x="6346825" y="4775200"/>
          <p14:tracePt t="54207" x="6321425" y="4802188"/>
          <p14:tracePt t="54224" x="6278563" y="4843463"/>
          <p14:tracePt t="54225" x="6261100" y="4852988"/>
          <p14:tracePt t="54241" x="6210300" y="4903788"/>
          <p14:tracePt t="54258" x="6167438" y="4946650"/>
          <p14:tracePt t="54261" x="6159500" y="4954588"/>
          <p14:tracePt t="54264" x="6142038" y="4972050"/>
          <p14:tracePt t="54274" x="6108700" y="5005388"/>
          <p14:tracePt t="54276" x="6100763" y="5013325"/>
          <p14:tracePt t="54292" x="6049963" y="5048250"/>
          <p14:tracePt t="54307" x="6015038" y="5064125"/>
          <p14:tracePt t="54309" x="6007100" y="5073650"/>
          <p14:tracePt t="54324" x="5964238" y="5099050"/>
          <p14:tracePt t="54326" x="5956300" y="5106988"/>
          <p14:tracePt t="54340" x="5930900" y="5124450"/>
          <p14:tracePt t="54342" x="5921375" y="5132388"/>
          <p14:tracePt t="54357" x="5888038" y="5141913"/>
          <p14:tracePt t="54360" x="5870575" y="5149850"/>
          <p14:tracePt t="54374" x="5837238" y="5175250"/>
          <p14:tracePt t="54375" x="5811838" y="5175250"/>
          <p14:tracePt t="54390" x="5743575" y="5208588"/>
          <p14:tracePt t="54408" x="5641975" y="5243513"/>
          <p14:tracePt t="54411" x="5607050" y="5251450"/>
          <p14:tracePt t="54424" x="5513388" y="5276850"/>
          <p14:tracePt t="54426" x="5480050" y="5286375"/>
          <p14:tracePt t="54440" x="5368925" y="5311775"/>
          <p14:tracePt t="54457" x="5267325" y="5327650"/>
          <p14:tracePt t="54474" x="5157788" y="5327650"/>
          <p14:tracePt t="54476" x="5132388" y="5327650"/>
          <p14:tracePt t="54492" x="5072063" y="5311775"/>
          <p14:tracePt t="54508" x="5021263" y="5294313"/>
          <p14:tracePt t="54524" x="4987925" y="5260975"/>
          <p14:tracePt t="54527" x="4978400" y="5251450"/>
          <p14:tracePt t="54541" x="4953000" y="5243513"/>
          <p14:tracePt t="54558" x="4935538" y="5218113"/>
          <p14:tracePt t="54574" x="4910138" y="5183188"/>
          <p14:tracePt t="54575" x="4902200" y="5175250"/>
          <p14:tracePt t="54591" x="4884738" y="5149850"/>
          <p14:tracePt t="54592" x="4876800" y="5132388"/>
          <p14:tracePt t="54607" x="4859338" y="5099050"/>
          <p14:tracePt t="54624" x="4833938" y="5064125"/>
          <p14:tracePt t="54626" x="4833938" y="5056188"/>
          <p14:tracePt t="54641" x="4818063" y="5030788"/>
          <p14:tracePt t="54657" x="4800600" y="5005388"/>
          <p14:tracePt t="54674" x="4800600" y="4972050"/>
          <p14:tracePt t="54677" x="4800600" y="4962525"/>
          <p14:tracePt t="54691" x="4783138" y="4954588"/>
          <p14:tracePt t="54692" x="4783138" y="4946650"/>
          <p14:tracePt t="54708" x="4783138" y="4937125"/>
          <p14:tracePt t="54724" x="4783138" y="4919663"/>
          <p14:tracePt t="54727" x="4783138" y="4911725"/>
          <p14:tracePt t="54740" x="4783138" y="4894263"/>
          <p14:tracePt t="54757" x="4775200" y="4894263"/>
          <p14:tracePt t="54774" x="4775200" y="4886325"/>
          <p14:tracePt t="68262" x="4775200" y="4878388"/>
          <p14:tracePt t="68277" x="4765675" y="4878388"/>
          <p14:tracePt t="68288" x="4757738" y="4878388"/>
          <p14:tracePt t="68304" x="4757738" y="4868863"/>
          <p14:tracePt t="68315" x="4749800" y="4868863"/>
          <p14:tracePt t="68333" x="4732338" y="4860925"/>
          <p14:tracePt t="68334" x="4706938" y="4860925"/>
          <p14:tracePt t="68337" x="4689475" y="4843463"/>
          <p14:tracePt t="68348" x="4595813" y="4843463"/>
          <p14:tracePt t="68349" x="4554538" y="4843463"/>
          <p14:tracePt t="68365" x="4392613" y="4835525"/>
          <p14:tracePt t="68367" x="4332288" y="4835525"/>
          <p14:tracePt t="68382" x="4129088" y="4835525"/>
          <p14:tracePt t="68384" x="4078288" y="4835525"/>
          <p14:tracePt t="68399" x="3814763" y="4835525"/>
          <p14:tracePt t="68403" x="3746500" y="4835525"/>
          <p14:tracePt t="68417" x="3543300" y="4835525"/>
          <p14:tracePt t="68420" x="3475038" y="4835525"/>
          <p14:tracePt t="68423" x="3398838" y="4827588"/>
          <p14:tracePt t="68426" x="3330575" y="4818063"/>
          <p14:tracePt t="68432" x="3270250" y="4802188"/>
          <p14:tracePt t="68434" x="3203575" y="4784725"/>
          <p14:tracePt t="68448" x="2965450" y="4741863"/>
          <p14:tracePt t="68464" x="2760663" y="4716463"/>
          <p14:tracePt t="68482" x="2590800" y="4691063"/>
          <p14:tracePt t="68484" x="2549525" y="4691063"/>
          <p14:tracePt t="68498" x="2463800" y="4691063"/>
          <p14:tracePt t="68499" x="2430463" y="4691063"/>
          <p14:tracePt t="68515" x="2352675" y="4691063"/>
          <p14:tracePt t="68517" x="2327275" y="4691063"/>
          <p14:tracePt t="68533" x="2260600" y="4691063"/>
          <p14:tracePt t="68535" x="2243138" y="4691063"/>
          <p14:tracePt t="68537" x="2217738" y="4691063"/>
          <p14:tracePt t="68549" x="2157413" y="4691063"/>
          <p14:tracePt t="68550" x="2141538" y="4691063"/>
          <p14:tracePt t="68567" x="2124075" y="4691063"/>
          <p14:tracePt t="68583" x="2116138" y="4691063"/>
          <p14:tracePt t="68653" x="2124075" y="4691063"/>
          <p14:tracePt t="68661" x="2141538" y="4691063"/>
          <p14:tracePt t="68667" x="2149475" y="4691063"/>
          <p14:tracePt t="68669" x="2157413" y="4691063"/>
          <p14:tracePt t="68683" x="2225675" y="4691063"/>
          <p14:tracePt t="68685" x="2251075" y="4699000"/>
          <p14:tracePt t="68700" x="2362200" y="4716463"/>
          <p14:tracePt t="68715" x="2540000" y="4749800"/>
          <p14:tracePt t="68731" x="2719388" y="4784725"/>
          <p14:tracePt t="68732" x="2770188" y="4792663"/>
          <p14:tracePt t="68748" x="2982913" y="4792663"/>
          <p14:tracePt t="68750" x="3033713" y="4792663"/>
          <p14:tracePt t="68765" x="3194050" y="4792663"/>
          <p14:tracePt t="68782" x="3287713" y="4775200"/>
          <p14:tracePt t="68784" x="3338513" y="4759325"/>
          <p14:tracePt t="68799" x="3551238" y="4708525"/>
          <p14:tracePt t="68815" x="3822700" y="4640263"/>
          <p14:tracePt t="68831" x="4240213" y="4521200"/>
          <p14:tracePt t="68834" x="4359275" y="4486275"/>
          <p14:tracePt t="68848" x="4732338" y="4427538"/>
          <p14:tracePt t="68850" x="4859338" y="4419600"/>
          <p14:tracePt t="68853" x="5003800" y="4402138"/>
          <p14:tracePt t="68865" x="5378450" y="4402138"/>
          <p14:tracePt t="68881" x="5837238" y="4394200"/>
          <p14:tracePt t="68899" x="6253163" y="4300538"/>
          <p14:tracePt t="68899" x="6338888" y="4300538"/>
          <p14:tracePt t="68916" x="6737350" y="4300538"/>
          <p14:tracePt t="68932" x="7043738" y="4308475"/>
          <p14:tracePt t="68949" x="7459663" y="4359275"/>
          <p14:tracePt t="68950" x="7561263" y="4384675"/>
          <p14:tracePt t="68953" x="7654925" y="4419600"/>
          <p14:tracePt t="68955" x="7731125" y="4460875"/>
          <p14:tracePt t="68966" x="7859713" y="4564063"/>
          <p14:tracePt t="68967" x="7910513" y="4597400"/>
          <p14:tracePt t="68982" x="7994650" y="4665663"/>
          <p14:tracePt t="68983" x="8012113" y="4683125"/>
          <p14:tracePt t="68998" x="8020050" y="4724400"/>
          <p14:tracePt t="69000" x="8020050" y="4741863"/>
          <p14:tracePt t="69015" x="8020050" y="4784725"/>
          <p14:tracePt t="69032" x="8020050" y="4852988"/>
          <p14:tracePt t="69035" x="8020050" y="4860925"/>
          <p14:tracePt t="69050" x="8012113" y="4894263"/>
          <p14:tracePt t="69065" x="8004175" y="4911725"/>
          <p14:tracePt t="69081" x="7977188" y="4937125"/>
          <p14:tracePt t="69098" x="7885113" y="4997450"/>
          <p14:tracePt t="69100" x="7859713" y="5013325"/>
          <p14:tracePt t="69115" x="7629525" y="5099050"/>
          <p14:tracePt t="69131" x="7348538" y="5175250"/>
          <p14:tracePt t="69132" x="7229475" y="5200650"/>
          <p14:tracePt t="69148" x="6719888" y="5311775"/>
          <p14:tracePt t="69165" x="6194425" y="5387975"/>
          <p14:tracePt t="69165" x="6049963" y="5387975"/>
          <p14:tracePt t="69181" x="5700713" y="5387975"/>
          <p14:tracePt t="69183" x="5581650" y="5370513"/>
          <p14:tracePt t="69198" x="5310188" y="5276850"/>
          <p14:tracePt t="69199" x="5249863" y="5235575"/>
          <p14:tracePt t="69215" x="5072063" y="5022850"/>
          <p14:tracePt t="69231" x="4962525" y="4759325"/>
          <p14:tracePt t="69248" x="4919663" y="4495800"/>
          <p14:tracePt t="69250" x="4919663" y="4435475"/>
          <p14:tracePt t="69265" x="4970463" y="4197350"/>
          <p14:tracePt t="69268" x="4987925" y="4146550"/>
          <p14:tracePt t="69282" x="5080000" y="3976688"/>
          <p14:tracePt t="69284" x="5122863" y="3925888"/>
          <p14:tracePt t="69298" x="5267325" y="3756025"/>
          <p14:tracePt t="69300" x="5318125" y="3705225"/>
          <p14:tracePt t="69316" x="5513388" y="3509963"/>
          <p14:tracePt t="69332" x="5649913" y="3390900"/>
          <p14:tracePt t="69334" x="5683250" y="3365500"/>
          <p14:tracePt t="69348" x="5794375" y="3289300"/>
          <p14:tracePt t="69349" x="5811838" y="3271838"/>
          <p14:tracePt t="69366" x="5913438" y="3254375"/>
          <p14:tracePt t="69381" x="5997575" y="3254375"/>
          <p14:tracePt t="69381" x="6032500" y="3254375"/>
          <p14:tracePt t="69397" x="6176963" y="3330575"/>
          <p14:tracePt t="69398" x="6253163" y="3373438"/>
          <p14:tracePt t="69414" x="6542088" y="3568700"/>
          <p14:tracePt t="69431" x="6838950" y="3781425"/>
          <p14:tracePt t="69448" x="7069138" y="4027488"/>
          <p14:tracePt t="69450" x="7112000" y="4105275"/>
          <p14:tracePt t="69464" x="7213600" y="4351338"/>
          <p14:tracePt t="69482" x="7239000" y="4597400"/>
          <p14:tracePt t="69485" x="7239000" y="4657725"/>
          <p14:tracePt t="69488" x="7239000" y="4733925"/>
          <p14:tracePt t="69498" x="7221538" y="4860925"/>
          <p14:tracePt t="69500" x="7213600" y="4919663"/>
          <p14:tracePt t="69515" x="7162800" y="5106988"/>
          <p14:tracePt t="69516" x="7127875" y="5167313"/>
          <p14:tracePt t="69531" x="7034213" y="5345113"/>
          <p14:tracePt t="69532" x="7008813" y="5387975"/>
          <p14:tracePt t="69547" x="6889750" y="5514975"/>
          <p14:tracePt t="69548" x="6848475" y="5557838"/>
          <p14:tracePt t="69564" x="6626225" y="5710238"/>
          <p14:tracePt t="69565" x="6559550" y="5745163"/>
          <p14:tracePt t="69581" x="6194425" y="5864225"/>
          <p14:tracePt t="69597" x="5888038" y="5932488"/>
          <p14:tracePt t="69599" x="5786438" y="5957888"/>
          <p14:tracePt t="69614" x="5403850" y="5983288"/>
          <p14:tracePt t="69631" x="5072063" y="5983288"/>
          <p14:tracePt t="69648" x="4935538" y="5915025"/>
          <p14:tracePt t="69650" x="4927600" y="5905500"/>
          <p14:tracePt t="69666" x="4884738" y="5838825"/>
          <p14:tracePt t="69669" x="4884738" y="5821363"/>
          <p14:tracePt t="69681" x="4859338" y="5710238"/>
          <p14:tracePt t="69685" x="4851400" y="5659438"/>
          <p14:tracePt t="69701" x="4833938" y="5456238"/>
          <p14:tracePt t="69706" x="4826000" y="5413375"/>
          <p14:tracePt t="69708" x="4818063" y="5380038"/>
          <p14:tracePt t="69714" x="4818063" y="5337175"/>
          <p14:tracePt t="69716" x="4818063" y="5276850"/>
          <p14:tracePt t="69731" x="4859338" y="5091113"/>
          <p14:tracePt t="69732" x="4868863" y="5030788"/>
          <p14:tracePt t="69747" x="4927600" y="4860925"/>
          <p14:tracePt t="69748" x="4953000" y="4802188"/>
          <p14:tracePt t="69763" x="5046663" y="4622800"/>
          <p14:tracePt t="69765" x="5089525" y="4572000"/>
          <p14:tracePt t="69781" x="5241925" y="4384675"/>
          <p14:tracePt t="69797" x="5327650" y="4316413"/>
          <p14:tracePt t="69798" x="5360988" y="4300538"/>
          <p14:tracePt t="69814" x="5411788" y="4265613"/>
          <p14:tracePt t="69815" x="5429250" y="4257675"/>
          <p14:tracePt t="69831" x="5462588" y="4232275"/>
          <p14:tracePt t="69848" x="5487988" y="4232275"/>
          <p14:tracePt t="69850" x="5497513" y="4232275"/>
          <p14:tracePt t="69866" x="5591175" y="4265613"/>
          <p14:tracePt t="69881" x="5811838" y="4410075"/>
          <p14:tracePt t="69899" x="6116638" y="4640263"/>
          <p14:tracePt t="69900" x="6202363" y="4716463"/>
          <p14:tracePt t="69916" x="6499225" y="4979988"/>
          <p14:tracePt t="69932" x="6643688" y="5157788"/>
          <p14:tracePt t="69935" x="6686550" y="5208588"/>
          <p14:tracePt t="69937" x="6704013" y="5251450"/>
          <p14:tracePt t="69941" x="6711950" y="5294313"/>
          <p14:tracePt t="69947" x="6719888" y="5337175"/>
          <p14:tracePt t="69948" x="6719888" y="5370513"/>
          <p14:tracePt t="69964" x="6719888" y="5481638"/>
          <p14:tracePt t="69965" x="6719888" y="5524500"/>
          <p14:tracePt t="69981" x="6678613" y="5727700"/>
          <p14:tracePt t="69997" x="6592888" y="5838825"/>
          <p14:tracePt t="69997" x="6567488" y="5889625"/>
          <p14:tracePt t="70013" x="6456363" y="6024563"/>
          <p14:tracePt t="70014" x="6415088" y="6067425"/>
          <p14:tracePt t="70030" x="6202363" y="6221413"/>
          <p14:tracePt t="70047" x="5938838" y="6323013"/>
          <p14:tracePt t="70064" x="5599113" y="6407150"/>
          <p14:tracePt t="70066" x="5538788" y="6432550"/>
          <p14:tracePt t="70081" x="5276850" y="6475413"/>
          <p14:tracePt t="70098" x="5114925" y="6475413"/>
          <p14:tracePt t="70101" x="5064125" y="6450013"/>
          <p14:tracePt t="70104" x="5013325" y="6424613"/>
          <p14:tracePt t="70114" x="4919663" y="6365875"/>
          <p14:tracePt t="70116" x="4868863" y="6330950"/>
          <p14:tracePt t="70132" x="4749800" y="6221413"/>
          <p14:tracePt t="70134" x="4706938" y="6169025"/>
          <p14:tracePt t="70147" x="4621213" y="6016625"/>
          <p14:tracePt t="70148" x="4605338" y="5983288"/>
          <p14:tracePt t="70164" x="4570413" y="5880100"/>
          <p14:tracePt t="70165" x="4570413" y="5864225"/>
          <p14:tracePt t="70181" x="4579938" y="5735638"/>
          <p14:tracePt t="70197" x="4621213" y="5641975"/>
          <p14:tracePt t="70198" x="4646613" y="5591175"/>
          <p14:tracePt t="70214" x="4749800" y="5430838"/>
          <p14:tracePt t="70215" x="4800600" y="5362575"/>
          <p14:tracePt t="70232" x="5029200" y="5141913"/>
          <p14:tracePt t="70234" x="5080000" y="5091113"/>
          <p14:tracePt t="70247" x="5259388" y="4937125"/>
          <p14:tracePt t="70250" x="5310188" y="4894263"/>
          <p14:tracePt t="70264" x="5462588" y="4775200"/>
          <p14:tracePt t="70266" x="5530850" y="4741863"/>
          <p14:tracePt t="70280" x="5692775" y="4630738"/>
          <p14:tracePt t="70297" x="5811838" y="4546600"/>
          <p14:tracePt t="70314" x="5895975" y="4486275"/>
          <p14:tracePt t="70316" x="5913438" y="4478338"/>
          <p14:tracePt t="70332" x="5964238" y="4445000"/>
          <p14:tracePt t="70348" x="6040438" y="4435475"/>
          <p14:tracePt t="70349" x="6057900" y="4435475"/>
          <p14:tracePt t="70366" x="6159500" y="4435475"/>
          <p14:tracePt t="70370" x="6261100" y="4445000"/>
          <p14:tracePt t="70381" x="6575425" y="4605338"/>
          <p14:tracePt t="70397" x="6907213" y="4827588"/>
          <p14:tracePt t="70414" x="7077075" y="4937125"/>
          <p14:tracePt t="70415" x="7127875" y="4962525"/>
          <p14:tracePt t="70430" x="7307263" y="5081588"/>
          <p14:tracePt t="70447" x="7391400" y="5200650"/>
          <p14:tracePt t="70450" x="7408863" y="5226050"/>
          <p14:tracePt t="70464" x="7426325" y="5276850"/>
          <p14:tracePt t="70466" x="7426325" y="5294313"/>
          <p14:tracePt t="70481" x="7442200" y="5353050"/>
          <p14:tracePt t="70484" x="7442200" y="5380038"/>
          <p14:tracePt t="70498" x="7434263" y="5438775"/>
          <p14:tracePt t="70501" x="7434263" y="5464175"/>
          <p14:tracePt t="70505" x="7426325" y="5481638"/>
          <p14:tracePt t="70514" x="7408863" y="5514975"/>
          <p14:tracePt t="70516" x="7391400" y="5540375"/>
          <p14:tracePt t="70531" x="7348538" y="5626100"/>
          <p14:tracePt t="70547" x="7264400" y="5694363"/>
          <p14:tracePt t="70564" x="7178675" y="5761038"/>
          <p14:tracePt t="70565" x="7145338" y="5788025"/>
          <p14:tracePt t="70580" x="6924675" y="5922963"/>
          <p14:tracePt t="70581" x="6856413" y="5957888"/>
          <p14:tracePt t="70598" x="6686550" y="6049963"/>
          <p14:tracePt t="70599" x="6618288" y="6067425"/>
          <p14:tracePt t="70614" x="6483350" y="6118225"/>
          <p14:tracePt t="70615" x="6423025" y="6127750"/>
          <p14:tracePt t="70631" x="6219825" y="6161088"/>
          <p14:tracePt t="70648" x="6075363" y="6169025"/>
          <p14:tracePt t="70651" x="6040438" y="6169025"/>
          <p14:tracePt t="70654" x="6007100" y="6169025"/>
          <p14:tracePt t="70663" x="5946775" y="6169025"/>
          <p14:tracePt t="70665" x="5921375" y="6169025"/>
          <p14:tracePt t="70680" x="5870575" y="6161088"/>
          <p14:tracePt t="70681" x="5853113" y="6153150"/>
          <p14:tracePt t="70696" x="5827713" y="6127750"/>
          <p14:tracePt t="70713" x="5802313" y="6102350"/>
          <p14:tracePt t="70716" x="5794375" y="6102350"/>
          <p14:tracePt t="70730" x="5768975" y="6076950"/>
          <p14:tracePt t="70732" x="5761038" y="6049963"/>
          <p14:tracePt t="70748" x="5743575" y="6016625"/>
          <p14:tracePt t="70764" x="5718175" y="5991225"/>
          <p14:tracePt t="70782" x="5708650" y="5965825"/>
          <p14:tracePt t="70785" x="5692775" y="5932488"/>
          <p14:tracePt t="70787" x="5692775" y="5922963"/>
          <p14:tracePt t="70798" x="5683250" y="5905500"/>
          <p14:tracePt t="70800" x="5683250" y="5897563"/>
          <p14:tracePt t="70814" x="5683250" y="5872163"/>
          <p14:tracePt t="70815" x="5683250" y="5854700"/>
          <p14:tracePt t="70831" x="5683250" y="5838825"/>
          <p14:tracePt t="70832" x="5683250" y="5829300"/>
          <p14:tracePt t="70834" x="5683250" y="5821363"/>
          <p14:tracePt t="70847" x="5683250" y="5795963"/>
          <p14:tracePt t="70864" x="5683250" y="5770563"/>
          <p14:tracePt t="70866" x="5683250" y="5761038"/>
          <p14:tracePt t="70883" x="5683250" y="5745163"/>
          <p14:tracePt t="70887" x="5683250" y="5735638"/>
          <p14:tracePt t="70897" x="5683250" y="5719763"/>
          <p14:tracePt t="70937" x="5683250" y="5702300"/>
          <p14:tracePt t="71968" x="5675313" y="5702300"/>
          <p14:tracePt t="72024" x="5667375" y="5702300"/>
          <p14:tracePt t="72036" x="5657850" y="5702300"/>
          <p14:tracePt t="72048" x="5649913" y="5702300"/>
          <p14:tracePt t="72063" x="5632450" y="5702300"/>
          <p14:tracePt t="72080" x="5624513" y="5702300"/>
          <p14:tracePt t="72096" x="5607050" y="5710238"/>
          <p14:tracePt t="72113" x="5591175" y="5719763"/>
          <p14:tracePt t="72131" x="5581650" y="5719763"/>
          <p14:tracePt t="72147" x="5565775" y="5719763"/>
          <p14:tracePt t="72151" x="5556250" y="5719763"/>
          <p14:tracePt t="72163" x="5538788" y="5719763"/>
          <p14:tracePt t="72179" x="5497513" y="5719763"/>
          <p14:tracePt t="72196" x="5429250" y="5719763"/>
          <p14:tracePt t="72198" x="5421313" y="5719763"/>
          <p14:tracePt t="72215" x="5343525" y="5719763"/>
          <p14:tracePt t="72230" x="5327650" y="5719763"/>
          <p14:tracePt t="72232" x="5310188" y="5719763"/>
          <p14:tracePt t="72246" x="5259388" y="5710238"/>
          <p14:tracePt t="72248" x="5249863" y="5710238"/>
          <p14:tracePt t="72265" x="5216525" y="5684838"/>
          <p14:tracePt t="72280" x="5191125" y="5668963"/>
          <p14:tracePt t="72296" x="5173663" y="5659438"/>
          <p14:tracePt t="72298" x="5173663" y="5651500"/>
          <p14:tracePt t="72312" x="5148263" y="5651500"/>
          <p14:tracePt t="72329" x="5140325" y="5641975"/>
          <p14:tracePt t="72346" x="5122863" y="5626100"/>
          <p14:tracePt t="72347" x="5114925" y="5626100"/>
          <p14:tracePt t="72363" x="5064125" y="5591175"/>
          <p14:tracePt t="72367" x="5038725" y="5575300"/>
          <p14:tracePt t="72380" x="4970463" y="5557838"/>
          <p14:tracePt t="72382" x="4935538" y="5540375"/>
          <p14:tracePt t="72396" x="4775200" y="5489575"/>
          <p14:tracePt t="72397" x="4732338" y="5472113"/>
          <p14:tracePt t="72414" x="4554538" y="5413375"/>
          <p14:tracePt t="72429" x="4494213" y="5370513"/>
          <p14:tracePt t="72431" x="4486275" y="5370513"/>
          <p14:tracePt t="72447" x="4435475" y="5337175"/>
          <p14:tracePt t="72448" x="4425950" y="5337175"/>
          <p14:tracePt t="72464" x="4392613" y="5319713"/>
          <p14:tracePt t="72480" x="4375150" y="5302250"/>
          <p14:tracePt t="72497" x="4367213" y="5294313"/>
          <p14:tracePt t="72499" x="4349750" y="5286375"/>
          <p14:tracePt t="72514" x="4341813" y="5286375"/>
          <p14:tracePt t="72517" x="4341813" y="5276850"/>
          <p14:tracePt t="72530" x="4324350" y="5268913"/>
          <p14:tracePt t="72546" x="4316413" y="5268913"/>
          <p14:tracePt t="72563" x="4298950" y="5260975"/>
          <p14:tracePt t="72586" x="4291013" y="5260975"/>
          <p14:tracePt t="72597" x="4273550" y="5260975"/>
          <p14:tracePt t="72614" x="4256088" y="5260975"/>
          <p14:tracePt t="72629" x="4248150" y="5243513"/>
          <p14:tracePt t="72666" x="4240213" y="5243513"/>
          <p14:tracePt t="72690" x="4230688" y="5243513"/>
          <p14:tracePt t="72708" x="4222750" y="5243513"/>
          <p14:tracePt t="72744" x="4214813" y="5243513"/>
          <p14:tracePt t="73790" x="4197350" y="5251450"/>
          <p14:tracePt t="73891" x="4197350" y="5260975"/>
          <p14:tracePt t="74338" x="4179888" y="5260975"/>
          <p14:tracePt t="74346" x="4171950" y="5260975"/>
          <p14:tracePt t="74355" x="4162425" y="5260975"/>
          <p14:tracePt t="74358" x="4154488" y="5260975"/>
          <p14:tracePt t="74376" x="4146550" y="5260975"/>
          <p14:tracePt t="74380" x="4137025" y="5251450"/>
          <p14:tracePt t="74394" x="4121150" y="5243513"/>
          <p14:tracePt t="74411" x="4111625" y="5235575"/>
          <p14:tracePt t="74415" x="4111625" y="5226050"/>
          <p14:tracePt t="74428" x="4103688" y="5226050"/>
          <p14:tracePt t="74445" x="4086225" y="5218113"/>
          <p14:tracePt t="74462" x="4070350" y="5208588"/>
          <p14:tracePt t="74464" x="4060825" y="5208588"/>
          <p14:tracePt t="74478" x="4044950" y="5208588"/>
          <p14:tracePt t="74495" x="4017963" y="5200650"/>
          <p14:tracePt t="74512" x="3984625" y="5200650"/>
          <p14:tracePt t="74513" x="3967163" y="5200650"/>
          <p14:tracePt t="74528" x="3951288" y="5200650"/>
          <p14:tracePt t="74529" x="3933825" y="5200650"/>
          <p14:tracePt t="74545" x="3865563" y="5200650"/>
          <p14:tracePt t="74562" x="3797300" y="5218113"/>
          <p14:tracePt t="74565" x="3789363" y="5218113"/>
          <p14:tracePt t="74579" x="3763963" y="5218113"/>
          <p14:tracePt t="74596" x="3729038" y="5218113"/>
          <p14:tracePt t="74601" x="3713163" y="5218113"/>
          <p14:tracePt t="74612" x="3695700" y="5218113"/>
          <p14:tracePt t="74614" x="3687763" y="5218113"/>
          <p14:tracePt t="74628" x="3644900" y="5218113"/>
          <p14:tracePt t="74631" x="3627438" y="5218113"/>
          <p14:tracePt t="74645" x="3576638" y="5226050"/>
          <p14:tracePt t="74661" x="3551238" y="5235575"/>
          <p14:tracePt t="74662" x="3533775" y="5235575"/>
          <p14:tracePt t="74678" x="3517900" y="5235575"/>
          <p14:tracePt t="74679" x="3500438" y="5235575"/>
          <p14:tracePt t="74695" x="3457575" y="5235575"/>
          <p14:tracePt t="74711" x="3414713" y="5243513"/>
          <p14:tracePt t="74712" x="3406775" y="5243513"/>
          <p14:tracePt t="74728" x="3348038" y="5268913"/>
          <p14:tracePt t="74729" x="3322638" y="5268913"/>
          <p14:tracePt t="74745" x="3228975" y="5286375"/>
          <p14:tracePt t="74763" x="3143250" y="5302250"/>
          <p14:tracePt t="74764" x="3135313" y="5302250"/>
          <p14:tracePt t="74778" x="3100388" y="5302250"/>
          <p14:tracePt t="74781" x="3084513" y="5302250"/>
          <p14:tracePt t="74794" x="3041650" y="5302250"/>
          <p14:tracePt t="74811" x="3008313" y="5302250"/>
          <p14:tracePt t="74828" x="2998788" y="5302250"/>
          <p14:tracePt t="74830" x="2990850" y="5302250"/>
          <p14:tracePt t="74845" x="2982913" y="5302250"/>
          <p14:tracePt t="74862" x="2965450" y="5311775"/>
          <p14:tracePt t="74986" x="2955925" y="5319713"/>
          <p14:tracePt t="75056" x="2965450" y="5319713"/>
          <p14:tracePt t="75082" x="2973388" y="5319713"/>
          <p14:tracePt t="75085" x="2982913" y="5319713"/>
          <p14:tracePt t="75087" x="2990850" y="5319713"/>
          <p14:tracePt t="75098" x="2998788" y="5319713"/>
          <p14:tracePt t="75104" x="3008313" y="5319713"/>
          <p14:tracePt t="75111" x="3024188" y="5319713"/>
          <p14:tracePt t="75128" x="3049588" y="5302250"/>
          <p14:tracePt t="75129" x="3059113" y="5302250"/>
          <p14:tracePt t="75144" x="3135313" y="5286375"/>
          <p14:tracePt t="75162" x="3211513" y="5276850"/>
          <p14:tracePt t="75165" x="3228975" y="5276850"/>
          <p14:tracePt t="75177" x="3270250" y="5276850"/>
          <p14:tracePt t="75180" x="3287713" y="5276850"/>
          <p14:tracePt t="75193" x="3322638" y="5260975"/>
          <p14:tracePt t="75210" x="3373438" y="5260975"/>
          <p14:tracePt t="75227" x="3398838" y="5251450"/>
          <p14:tracePt t="75244" x="3414713" y="5243513"/>
          <p14:tracePt t="75246" x="3424238" y="5243513"/>
          <p14:tracePt t="75261" x="3449638" y="5235575"/>
          <p14:tracePt t="75278" x="3475038" y="5235575"/>
          <p14:tracePt t="75294" x="3492500" y="5226050"/>
          <p14:tracePt t="75312" x="3517900" y="5218113"/>
          <p14:tracePt t="75328" x="3543300" y="5208588"/>
          <p14:tracePt t="75329" x="3551238" y="5208588"/>
          <p14:tracePt t="75346" x="3568700" y="5208588"/>
          <p14:tracePt t="75350" x="3586163" y="5200650"/>
          <p14:tracePt t="75352" x="3586163" y="5192713"/>
          <p14:tracePt t="75361" x="3602038" y="5183188"/>
          <p14:tracePt t="75365" x="3611563" y="5183188"/>
          <p14:tracePt t="75377" x="3636963" y="5175250"/>
          <p14:tracePt t="75394" x="3670300" y="5167313"/>
          <p14:tracePt t="75396" x="3678238" y="5167313"/>
          <p14:tracePt t="75411" x="3729038" y="5141913"/>
          <p14:tracePt t="75428" x="3756025" y="5116513"/>
          <p14:tracePt t="75447" x="3789363" y="5091113"/>
          <p14:tracePt t="75451" x="3806825" y="5091113"/>
          <p14:tracePt t="75454" x="3806825" y="5081588"/>
          <p14:tracePt t="75462" x="3822700" y="5081588"/>
          <p14:tracePt t="75478" x="3832225" y="5073650"/>
          <p14:tracePt t="75479" x="3840163" y="5064125"/>
          <p14:tracePt t="75495" x="3848100" y="5064125"/>
          <p14:tracePt t="75499" x="3865563" y="5056188"/>
          <p14:tracePt t="75502" x="3865563" y="5048250"/>
          <p14:tracePt t="75512" x="3883025" y="5030788"/>
          <p14:tracePt t="75527" x="3883025" y="5022850"/>
          <p14:tracePt t="75529" x="3890963" y="5005388"/>
          <p14:tracePt t="75544" x="3916363" y="4997450"/>
          <p14:tracePt t="75545" x="3916363" y="4987925"/>
          <p14:tracePt t="75560" x="3933825" y="4972050"/>
          <p14:tracePt t="75577" x="3941763" y="4954588"/>
          <p14:tracePt t="75594" x="3959225" y="4911725"/>
          <p14:tracePt t="75610" x="3976688" y="4878388"/>
          <p14:tracePt t="75627" x="3984625" y="4835525"/>
          <p14:tracePt t="75630" x="3992563" y="4818063"/>
          <p14:tracePt t="75644" x="3992563" y="4784725"/>
          <p14:tracePt t="75661" x="4010025" y="4741863"/>
          <p14:tracePt t="75677" x="4010025" y="4724400"/>
          <p14:tracePt t="75678" x="4010025" y="4708525"/>
          <p14:tracePt t="75695" x="4010025" y="4699000"/>
          <p14:tracePt t="75713" x="4010025" y="4665663"/>
          <p14:tracePt t="75728" x="4010025" y="4648200"/>
          <p14:tracePt t="75731" x="4002088" y="4648200"/>
          <p14:tracePt t="75733" x="4002088" y="4640263"/>
          <p14:tracePt t="75744" x="3992563" y="4622800"/>
          <p14:tracePt t="75761" x="3959225" y="4597400"/>
          <p14:tracePt t="75777" x="3925888" y="4579938"/>
          <p14:tracePt t="75794" x="3883025" y="4564063"/>
          <p14:tracePt t="75796" x="3857625" y="4554538"/>
          <p14:tracePt t="75812" x="3789363" y="4546600"/>
          <p14:tracePt t="75814" x="3695700" y="4513263"/>
          <p14:tracePt t="75827" x="3543300" y="4486275"/>
          <p14:tracePt t="75830" x="3492500" y="4470400"/>
          <p14:tracePt t="75844" x="3338513" y="4435475"/>
          <p14:tracePt t="75846" x="3297238" y="4427538"/>
          <p14:tracePt t="75860" x="3178175" y="4419600"/>
          <p14:tracePt t="75862" x="3143250" y="4419600"/>
          <p14:tracePt t="75877" x="3033713" y="4410075"/>
          <p14:tracePt t="75894" x="2973388" y="4410075"/>
          <p14:tracePt t="75894" x="2965450" y="4410075"/>
          <p14:tracePt t="75899" x="2947988" y="4410075"/>
          <p14:tracePt t="75910" x="2930525" y="4410075"/>
          <p14:tracePt t="75927" x="2905125" y="4410075"/>
          <p14:tracePt t="75944" x="2879725" y="4419600"/>
          <p14:tracePt t="75961" x="2846388" y="4435475"/>
          <p14:tracePt t="75977" x="2803525" y="4470400"/>
          <p14:tracePt t="75981" x="2795588" y="4478338"/>
          <p14:tracePt t="75994" x="2770188" y="4503738"/>
          <p14:tracePt t="75996" x="2752725" y="4521200"/>
          <p14:tracePt t="76011" x="2709863" y="4554538"/>
          <p14:tracePt t="76012" x="2701925" y="4564063"/>
          <p14:tracePt t="76026" x="2659063" y="4597400"/>
          <p14:tracePt t="76043" x="2641600" y="4622800"/>
          <p14:tracePt t="76062" x="2633663" y="4657725"/>
          <p14:tracePt t="76078" x="2625725" y="4683125"/>
          <p14:tracePt t="76094" x="2616200" y="4708525"/>
          <p14:tracePt t="76095" x="2616200" y="4724400"/>
          <p14:tracePt t="76110" x="2600325" y="4784725"/>
          <p14:tracePt t="76127" x="2574925" y="4860925"/>
          <p14:tracePt t="76144" x="2557463" y="4911725"/>
          <p14:tracePt t="76146" x="2557463" y="4937125"/>
          <p14:tracePt t="76149" x="2557463" y="4954588"/>
          <p14:tracePt t="76161" x="2557463" y="5005388"/>
          <p14:tracePt t="76177" x="2557463" y="5073650"/>
          <p14:tracePt t="76194" x="2557463" y="5141913"/>
          <p14:tracePt t="76196" x="2557463" y="5157788"/>
          <p14:tracePt t="76212" x="2574925" y="5226050"/>
          <p14:tracePt t="76227" x="2582863" y="5268913"/>
          <p14:tracePt t="76244" x="2590800" y="5294313"/>
          <p14:tracePt t="76246" x="2590800" y="5302250"/>
          <p14:tracePt t="76263" x="2600325" y="5319713"/>
          <p14:tracePt t="76278" x="2600325" y="5337175"/>
          <p14:tracePt t="76294" x="2600325" y="5345113"/>
          <p14:tracePt t="76295" x="2608263" y="5353050"/>
          <p14:tracePt t="76310" x="2616200" y="5353050"/>
          <p14:tracePt t="76313" x="2616200" y="5362575"/>
          <p14:tracePt t="76315" x="2625725" y="5362575"/>
          <p14:tracePt t="76327" x="2625725" y="5380038"/>
          <p14:tracePt t="76329" x="2633663" y="5387975"/>
          <p14:tracePt t="76344" x="2651125" y="5413375"/>
          <p14:tracePt t="76345" x="2651125" y="5421313"/>
          <p14:tracePt t="76361" x="2659063" y="5438775"/>
          <p14:tracePt t="76377" x="2676525" y="5464175"/>
          <p14:tracePt t="76381" x="2684463" y="5472113"/>
          <p14:tracePt t="76384" x="2684463" y="5481638"/>
          <p14:tracePt t="76394" x="2693988" y="5497513"/>
          <p14:tracePt t="76396" x="2693988" y="5507038"/>
          <p14:tracePt t="76410" x="2709863" y="5532438"/>
          <p14:tracePt t="76412" x="2719388" y="5532438"/>
          <p14:tracePt t="76427" x="2735263" y="5565775"/>
          <p14:tracePt t="76444" x="2760663" y="5600700"/>
          <p14:tracePt t="76447" x="2760663" y="5608638"/>
          <p14:tracePt t="76461" x="2795588" y="5634038"/>
          <p14:tracePt t="76462" x="2795588" y="5651500"/>
          <p14:tracePt t="76478" x="2828925" y="5710238"/>
          <p14:tracePt t="76494" x="2854325" y="5745163"/>
          <p14:tracePt t="76495" x="2863850" y="5761038"/>
          <p14:tracePt t="76511" x="2879725" y="5778500"/>
          <p14:tracePt t="76512" x="2879725" y="5795963"/>
          <p14:tracePt t="76515" x="2889250" y="5803900"/>
          <p14:tracePt t="76528" x="2905125" y="5813425"/>
          <p14:tracePt t="76529" x="2914650" y="5821363"/>
          <p14:tracePt t="76543" x="2922588" y="5821363"/>
          <p14:tracePt t="76560" x="2940050" y="5829300"/>
          <p14:tracePt t="76577" x="2947988" y="5838825"/>
          <p14:tracePt t="76593" x="2973388" y="5846763"/>
          <p14:tracePt t="76610" x="2990850" y="5854700"/>
          <p14:tracePt t="76612" x="2998788" y="5864225"/>
          <p14:tracePt t="76627" x="3016250" y="5872163"/>
          <p14:tracePt t="76644" x="3041650" y="5880100"/>
          <p14:tracePt t="76647" x="3049588" y="5880100"/>
          <p14:tracePt t="76660" x="3059113" y="5880100"/>
          <p14:tracePt t="76662" x="3074988" y="5889625"/>
          <p14:tracePt t="76677" x="3109913" y="5897563"/>
          <p14:tracePt t="76693" x="3117850" y="5897563"/>
          <p14:tracePt t="76695" x="3135313" y="5897563"/>
          <p14:tracePt t="76710" x="3143250" y="5905500"/>
          <p14:tracePt t="76712" x="3160713" y="5915025"/>
          <p14:tracePt t="76727" x="3186113" y="5915025"/>
          <p14:tracePt t="76744" x="3211513" y="5915025"/>
          <p14:tracePt t="76745" x="3219450" y="5922963"/>
          <p14:tracePt t="76761" x="3244850" y="5922963"/>
          <p14:tracePt t="76763" x="3262313" y="5922963"/>
          <p14:tracePt t="76777" x="3305175" y="5922963"/>
          <p14:tracePt t="76781" x="3322638" y="5932488"/>
          <p14:tracePt t="76784" x="3330575" y="5932488"/>
          <p14:tracePt t="76793" x="3363913" y="5940425"/>
          <p14:tracePt t="76796" x="3373438" y="5940425"/>
          <p14:tracePt t="76810" x="3406775" y="5957888"/>
          <p14:tracePt t="76812" x="3424238" y="5957888"/>
          <p14:tracePt t="76827" x="3457575" y="5973763"/>
          <p14:tracePt t="76830" x="3475038" y="5973763"/>
          <p14:tracePt t="76843" x="3492500" y="5973763"/>
          <p14:tracePt t="76860" x="3508375" y="5983288"/>
          <p14:tracePt t="76862" x="3517900" y="5983288"/>
          <p14:tracePt t="76877" x="3533775" y="5983288"/>
          <p14:tracePt t="76892" x="3551238" y="5983288"/>
          <p14:tracePt t="76910" x="3568700" y="5983288"/>
          <p14:tracePt t="76911" x="3586163" y="5983288"/>
          <p14:tracePt t="76929" x="3602038" y="5983288"/>
          <p14:tracePt t="76943" x="3619500" y="5983288"/>
          <p14:tracePt t="76959" x="3636963" y="5983288"/>
          <p14:tracePt t="76976" x="3652838" y="5983288"/>
          <p14:tracePt t="76992" x="3678238" y="5983288"/>
          <p14:tracePt t="77009" x="3703638" y="5983288"/>
          <p14:tracePt t="77026" x="3721100" y="5983288"/>
          <p14:tracePt t="77027" x="3729038" y="5983288"/>
          <p14:tracePt t="77043" x="3738563" y="5983288"/>
          <p14:tracePt t="77059" x="3756025" y="5983288"/>
          <p14:tracePt t="77076" x="3763963" y="5983288"/>
          <p14:tracePt t="77077" x="3771900" y="5983288"/>
          <p14:tracePt t="77093" x="3781425" y="5983288"/>
          <p14:tracePt t="77110" x="3806825" y="5983288"/>
          <p14:tracePt t="77126" x="3814763" y="5983288"/>
          <p14:tracePt t="77144" x="3840163" y="5983288"/>
          <p14:tracePt t="77160" x="3848100" y="5973763"/>
          <p14:tracePt t="77178" x="3857625" y="5973763"/>
          <p14:tracePt t="77196" x="3873500" y="5973763"/>
          <p14:tracePt t="77202" x="3890963" y="5965825"/>
          <p14:tracePt t="77225" x="3900488" y="5957888"/>
          <p14:tracePt t="77232" x="3916363" y="5957888"/>
          <p14:tracePt t="77243" x="3925888" y="5948363"/>
          <p14:tracePt t="77259" x="3933825" y="5948363"/>
          <p14:tracePt t="77278" x="3941763" y="5940425"/>
          <p14:tracePt t="77294" x="3959225" y="5922963"/>
          <p14:tracePt t="77311" x="3976688" y="5915025"/>
          <p14:tracePt t="77329" x="3976688" y="5905500"/>
          <p14:tracePt t="77344" x="4002088" y="5889625"/>
          <p14:tracePt t="77360" x="4010025" y="5889625"/>
          <p14:tracePt t="77362" x="4027488" y="5889625"/>
          <p14:tracePt t="77377" x="4027488" y="5880100"/>
          <p14:tracePt t="77380" x="4052888" y="5864225"/>
          <p14:tracePt t="77393" x="4070350" y="5854700"/>
          <p14:tracePt t="77409" x="4103688" y="5838825"/>
          <p14:tracePt t="77427" x="4121150" y="5821363"/>
          <p14:tracePt t="77443" x="4129088" y="5813425"/>
          <p14:tracePt t="77460" x="4137025" y="5813425"/>
          <p14:tracePt t="77477" x="4146550" y="5813425"/>
          <p14:tracePt t="77493" x="4162425" y="5803900"/>
          <p14:tracePt t="77510" x="4162425" y="5795963"/>
          <p14:tracePt t="77527" x="4171950" y="5795963"/>
          <p14:tracePt t="77547" x="4179888" y="5788025"/>
          <p14:tracePt t="77550" x="4179888" y="5778500"/>
          <p14:tracePt t="77564" x="4187825" y="5778500"/>
          <p14:tracePt t="77577" x="4197350" y="5770563"/>
          <p14:tracePt t="77596" x="4205288" y="5770563"/>
          <p14:tracePt t="77610" x="4214813" y="5753100"/>
          <p14:tracePt t="77637" x="4230688" y="5745163"/>
          <p14:tracePt t="77683" x="4240213" y="5727700"/>
          <p14:tracePt t="77689" x="4248150" y="5727700"/>
          <p14:tracePt t="77694" x="4248150" y="5719763"/>
          <p14:tracePt t="77710" x="4248150" y="5710238"/>
          <p14:tracePt t="77726" x="4256088" y="5710238"/>
          <p14:tracePt t="77743" x="4256088" y="5694363"/>
          <p14:tracePt t="77760" x="4256088" y="5684838"/>
          <p14:tracePt t="77790" x="4256088" y="5676900"/>
          <p14:tracePt t="77802" x="4256088" y="5659438"/>
          <p14:tracePt t="77827" x="4256088" y="5641975"/>
          <p14:tracePt t="77846" x="4256088" y="5634038"/>
          <p14:tracePt t="77849" x="4256088" y="5626100"/>
          <p14:tracePt t="77869" x="4256088" y="5616575"/>
          <p14:tracePt t="77886" x="4256088" y="5608638"/>
          <p14:tracePt t="77902" x="4256088" y="5600700"/>
          <p14:tracePt t="77911" x="4256088" y="5591175"/>
          <p14:tracePt t="77915" x="4256088" y="5583238"/>
          <p14:tracePt t="77928" x="4256088" y="5575300"/>
          <p14:tracePt t="77948" x="4256088" y="5565775"/>
          <p14:tracePt t="77960" x="4248150" y="5557838"/>
          <p14:tracePt t="77976" x="4240213" y="5549900"/>
          <p14:tracePt t="77977" x="4230688" y="5549900"/>
          <p14:tracePt t="77992" x="4214813" y="5532438"/>
          <p14:tracePt t="78009" x="4205288" y="5524500"/>
          <p14:tracePt t="78026" x="4187825" y="5514975"/>
          <p14:tracePt t="78028" x="4187825" y="5507038"/>
          <p14:tracePt t="78059" x="4179888" y="5507038"/>
          <p14:tracePt t="78068" x="4171950" y="5507038"/>
          <p14:tracePt t="78102" x="4171950" y="5497513"/>
          <p14:tracePt t="78121" x="4162425" y="5497513"/>
          <p14:tracePt t="78137" x="4154488" y="5497513"/>
          <p14:tracePt t="78150" x="4146550" y="5489575"/>
          <p14:tracePt t="78184" x="4137025" y="5481638"/>
          <p14:tracePt t="78205" x="4129088" y="5481638"/>
          <p14:tracePt t="78212" x="4121150" y="5481638"/>
          <p14:tracePt t="78240" x="4121150" y="5472113"/>
          <p14:tracePt t="78262" x="4111625" y="5472113"/>
          <p14:tracePt t="78274" x="4103688" y="5456238"/>
          <p14:tracePt t="78302" x="4095750" y="5456238"/>
          <p14:tracePt t="78311" x="4086225" y="5456238"/>
          <p14:tracePt t="78318" x="4078288" y="5456238"/>
          <p14:tracePt t="78327" x="4070350" y="5456238"/>
          <p14:tracePt t="78331" x="4052888" y="5456238"/>
          <p14:tracePt t="78334" x="4044950" y="5456238"/>
          <p14:tracePt t="78342" x="4035425" y="5446713"/>
          <p14:tracePt t="78359" x="4017963" y="5438775"/>
          <p14:tracePt t="78361" x="4010025" y="5430838"/>
          <p14:tracePt t="78376" x="4002088" y="5430838"/>
          <p14:tracePt t="78392" x="3992563" y="5421313"/>
          <p14:tracePt t="78409" x="3984625" y="5413375"/>
          <p14:tracePt t="78426" x="3976688" y="5413375"/>
          <p14:tracePt t="78445" x="3959225" y="5395913"/>
          <p14:tracePt t="78459" x="3951288" y="5395913"/>
          <p14:tracePt t="78482" x="3941763" y="5387975"/>
          <p14:tracePt t="78492" x="3941763" y="5380038"/>
          <p14:tracePt t="78494" x="3933825" y="5370513"/>
          <p14:tracePt t="78534" x="3925888" y="5370513"/>
          <p14:tracePt t="78568" x="3908425" y="5370513"/>
          <p14:tracePt t="78581" x="3908425" y="5362575"/>
          <p14:tracePt t="78587" x="3900488" y="5362575"/>
          <p14:tracePt t="78597" x="3883025" y="5353050"/>
          <p14:tracePt t="78643" x="3873500" y="5353050"/>
          <p14:tracePt t="78675" x="3857625" y="5353050"/>
          <p14:tracePt t="78702" x="3840163" y="5353050"/>
          <p14:tracePt t="78714" x="3832225" y="5345113"/>
          <p14:tracePt t="78746" x="3822700" y="5345113"/>
          <p14:tracePt t="78755" x="3814763" y="5345113"/>
          <p14:tracePt t="78765" x="3797300" y="5345113"/>
          <p14:tracePt t="78777" x="3789363" y="5345113"/>
          <p14:tracePt t="78792" x="3771900" y="5345113"/>
          <p14:tracePt t="78809" x="3763963" y="5345113"/>
          <p14:tracePt t="78826" x="3738563" y="5345113"/>
          <p14:tracePt t="78845" x="3721100" y="5353050"/>
          <p14:tracePt t="78861" x="3713163" y="5353050"/>
          <p14:tracePt t="78863" x="3703638" y="5353050"/>
          <p14:tracePt t="78876" x="3695700" y="5353050"/>
          <p14:tracePt t="78899" x="3670300" y="5362575"/>
          <p14:tracePt t="78910" x="3670300" y="5370513"/>
          <p14:tracePt t="78925" x="3652838" y="5370513"/>
          <p14:tracePt t="78942" x="3619500" y="5387975"/>
          <p14:tracePt t="78959" x="3576638" y="5395913"/>
          <p14:tracePt t="78976" x="3533775" y="5413375"/>
          <p14:tracePt t="78993" x="3500438" y="5421313"/>
          <p14:tracePt t="78994" x="3492500" y="5430838"/>
          <p14:tracePt t="78997" x="3482975" y="5430838"/>
          <p14:tracePt t="79009" x="3475038" y="5430838"/>
          <p14:tracePt t="79025" x="3467100" y="5446713"/>
          <p14:tracePt t="79042" x="3457575" y="5446713"/>
          <p14:tracePt t="79060" x="3441700" y="5456238"/>
          <p14:tracePt t="79077" x="3432175" y="5472113"/>
          <p14:tracePt t="79093" x="3414713" y="5472113"/>
          <p14:tracePt t="79110" x="3406775" y="5497513"/>
          <p14:tracePt t="79126" x="3389313" y="5507038"/>
          <p14:tracePt t="79127" x="3389313" y="5514975"/>
          <p14:tracePt t="79142" x="3381375" y="5532438"/>
          <p14:tracePt t="79144" x="3373438" y="5540375"/>
          <p14:tracePt t="79166" x="3373438" y="5549900"/>
          <p14:tracePt t="79176" x="3363913" y="5565775"/>
          <p14:tracePt t="79192" x="3355975" y="5565775"/>
          <p14:tracePt t="79208" x="3355975" y="5583238"/>
          <p14:tracePt t="79226" x="3355975" y="5591175"/>
          <p14:tracePt t="79243" x="3355975" y="5600700"/>
          <p14:tracePt t="79271" x="3355975" y="5608638"/>
          <p14:tracePt t="79286" x="3355975" y="5616575"/>
          <p14:tracePt t="79294" x="3355975" y="5626100"/>
          <p14:tracePt t="79311" x="3355975" y="5659438"/>
          <p14:tracePt t="79325" x="3348038" y="5668963"/>
          <p14:tracePt t="79327" x="3348038" y="5676900"/>
          <p14:tracePt t="79342" x="3338513" y="5710238"/>
          <p14:tracePt t="79358" x="3322638" y="5745163"/>
          <p14:tracePt t="79375" x="3322638" y="5770563"/>
          <p14:tracePt t="79393" x="3322638" y="5788025"/>
          <p14:tracePt t="79416" x="3322638" y="5795963"/>
          <p14:tracePt t="79444" x="3322638" y="5803900"/>
          <p14:tracePt t="79495" x="3322638" y="5813425"/>
          <p14:tracePt t="79502" x="3330575" y="5821363"/>
          <p14:tracePt t="79523" x="3338513" y="5821363"/>
          <p14:tracePt t="79534" x="3338513" y="5829300"/>
          <p14:tracePt t="79542" x="3348038" y="5829300"/>
          <p14:tracePt t="79544" x="3355975" y="5829300"/>
          <p14:tracePt t="79558" x="3373438" y="5846763"/>
          <p14:tracePt t="79576" x="3414713" y="5864225"/>
          <p14:tracePt t="79591" x="3441700" y="5880100"/>
          <p14:tracePt t="79593" x="3457575" y="5880100"/>
          <p14:tracePt t="79609" x="3492500" y="5889625"/>
          <p14:tracePt t="79610" x="3500438" y="5889625"/>
          <p14:tracePt t="79613" x="3508375" y="5889625"/>
          <p14:tracePt t="79626" x="3525838" y="5897563"/>
          <p14:tracePt t="79630" x="3533775" y="5905500"/>
          <p14:tracePt t="79642" x="3551238" y="5905500"/>
          <p14:tracePt t="79658" x="3568700" y="5905500"/>
          <p14:tracePt t="79676" x="3602038" y="5905500"/>
          <p14:tracePt t="79691" x="3619500" y="5905500"/>
          <p14:tracePt t="79708" x="3636963" y="5905500"/>
          <p14:tracePt t="79709" x="3644900" y="5905500"/>
          <p14:tracePt t="79725" x="3662363" y="5905500"/>
          <p14:tracePt t="79742" x="3695700" y="5905500"/>
          <p14:tracePt t="79759" x="3721100" y="5905500"/>
          <p14:tracePt t="79775" x="3746500" y="5915025"/>
          <p14:tracePt t="79792" x="3781425" y="5932488"/>
          <p14:tracePt t="79808" x="3840163" y="5932488"/>
          <p14:tracePt t="79824" x="3883025" y="5932488"/>
          <p14:tracePt t="79841" x="3900488" y="5940425"/>
          <p14:tracePt t="79858" x="3925888" y="5940425"/>
          <p14:tracePt t="79860" x="3933825" y="5940425"/>
          <p14:tracePt t="79876" x="3967163" y="5940425"/>
          <p14:tracePt t="79892" x="4010025" y="5940425"/>
          <p14:tracePt t="79898" x="4027488" y="5932488"/>
          <p14:tracePt t="79909" x="4044950" y="5922963"/>
          <p14:tracePt t="79910" x="4052888" y="5915025"/>
          <p14:tracePt t="79926" x="4086225" y="5889625"/>
          <p14:tracePt t="79929" x="4103688" y="5889625"/>
          <p14:tracePt t="79942" x="4129088" y="5872163"/>
          <p14:tracePt t="79958" x="4162425" y="5846763"/>
          <p14:tracePt t="79959" x="4179888" y="5846763"/>
          <p14:tracePt t="79975" x="4187825" y="5838825"/>
          <p14:tracePt t="79992" x="4230688" y="5813425"/>
          <p14:tracePt t="79993" x="4240213" y="5803900"/>
          <p14:tracePt t="80008" x="4256088" y="5795963"/>
          <p14:tracePt t="80010" x="4265613" y="5788025"/>
          <p14:tracePt t="80025" x="4281488" y="5761038"/>
          <p14:tracePt t="80029" x="4291013" y="5753100"/>
          <p14:tracePt t="80042" x="4316413" y="5735638"/>
          <p14:tracePt t="80045" x="4332288" y="5719763"/>
          <p14:tracePt t="80058" x="4359275" y="5676900"/>
          <p14:tracePt t="80059" x="4367213" y="5659438"/>
          <p14:tracePt t="80076" x="4410075" y="5600700"/>
          <p14:tracePt t="80090" x="4468813" y="5514975"/>
          <p14:tracePt t="80107" x="4519613" y="5456238"/>
          <p14:tracePt t="80124" x="4562475" y="5387975"/>
          <p14:tracePt t="80125" x="4579938" y="5370513"/>
          <p14:tracePt t="80141" x="4613275" y="5319713"/>
          <p14:tracePt t="80142" x="4613275" y="5311775"/>
          <p14:tracePt t="80157" x="4646613" y="5268913"/>
          <p14:tracePt t="80158" x="4656138" y="5251450"/>
          <p14:tracePt t="80174" x="4681538" y="5183188"/>
          <p14:tracePt t="80191" x="4732338" y="5099050"/>
          <p14:tracePt t="80192" x="4749800" y="5091113"/>
          <p14:tracePt t="80208" x="4765675" y="5038725"/>
          <p14:tracePt t="80208" x="4775200" y="5030788"/>
          <p14:tracePt t="80224" x="4800600" y="4987925"/>
          <p14:tracePt t="80241" x="4818063" y="4972050"/>
          <p14:tracePt t="80258" x="4818063" y="4954588"/>
          <p14:tracePt t="80276" x="4818063" y="4929188"/>
          <p14:tracePt t="80292" x="4818063" y="4919663"/>
          <p14:tracePt t="80295" x="4818063" y="4911725"/>
          <p14:tracePt t="80309" x="4818063" y="4903788"/>
          <p14:tracePt t="80326" x="4826000" y="4894263"/>
          <p14:tracePt t="80342" x="4833938" y="4886325"/>
          <p14:tracePt t="80359" x="4833938" y="4878388"/>
          <p14:tracePt t="80376" x="4833938" y="4868863"/>
          <p14:tracePt t="81336" x="4826000" y="4886325"/>
          <p14:tracePt t="81350" x="4826000" y="4903788"/>
          <p14:tracePt t="81375" x="4808538" y="4919663"/>
          <p14:tracePt t="81383" x="4800600" y="4937125"/>
          <p14:tracePt t="81391" x="4791075" y="4954588"/>
          <p14:tracePt t="81420" x="4783138" y="4962525"/>
          <p14:tracePt t="81425" x="4783138" y="4972050"/>
          <p14:tracePt t="81429" x="4783138" y="4979988"/>
          <p14:tracePt t="81441" x="4783138" y="4987925"/>
          <p14:tracePt t="81459" x="4757738" y="5022850"/>
          <p14:tracePt t="81474" x="4757738" y="5038725"/>
          <p14:tracePt t="81477" x="4757738" y="5048250"/>
          <p14:tracePt t="81490" x="4749800" y="5064125"/>
          <p14:tracePt t="81507" x="4724400" y="5099050"/>
          <p14:tracePt t="81524" x="4714875" y="5116513"/>
          <p14:tracePt t="81526" x="4706938" y="5132388"/>
          <p14:tracePt t="81540" x="4699000" y="5149850"/>
          <p14:tracePt t="81542" x="4689475" y="5167313"/>
          <p14:tracePt t="81558" x="4673600" y="5218113"/>
          <p14:tracePt t="81574" x="4646613" y="5276850"/>
          <p14:tracePt t="81575" x="4638675" y="5286375"/>
          <p14:tracePt t="81591" x="4613275" y="5380038"/>
          <p14:tracePt t="81608" x="4595813" y="5430838"/>
          <p14:tracePt t="81624" x="4595813" y="5481638"/>
          <p14:tracePt t="81626" x="4587875" y="5507038"/>
          <p14:tracePt t="81641" x="4570413" y="5549900"/>
          <p14:tracePt t="81645" x="4562475" y="5591175"/>
          <p14:tracePt t="81648" x="4562475" y="5608638"/>
          <p14:tracePt t="81657" x="4545013" y="5641975"/>
          <p14:tracePt t="81674" x="4537075" y="5684838"/>
          <p14:tracePt t="81676" x="4537075" y="5702300"/>
          <p14:tracePt t="81690" x="4537075" y="5719763"/>
          <p14:tracePt t="81708" x="4537075" y="5770563"/>
          <p14:tracePt t="81711" x="4537075" y="5788025"/>
          <p14:tracePt t="81714" x="4529138" y="5788025"/>
          <p14:tracePt t="81723" x="4519613" y="5829300"/>
          <p14:tracePt t="81742" x="4519613" y="5915025"/>
          <p14:tracePt t="81757" x="4519613" y="5940425"/>
          <p14:tracePt t="81759" x="4511675" y="5948363"/>
          <p14:tracePt t="81774" x="4503738" y="5991225"/>
          <p14:tracePt t="81775" x="4503738" y="5999163"/>
          <p14:tracePt t="81790" x="4503738" y="6049963"/>
          <p14:tracePt t="81807" x="4503738" y="6084888"/>
          <p14:tracePt t="81824" x="4503738" y="6092825"/>
          <p14:tracePt t="81826" x="4503738" y="6102350"/>
          <p14:tracePt t="81829" x="4503738" y="6110288"/>
          <p14:tracePt t="81840" x="4503738" y="6143625"/>
          <p14:tracePt t="81857" x="4503738" y="6186488"/>
          <p14:tracePt t="81873" x="4503738" y="6221413"/>
          <p14:tracePt t="81890" x="4503738" y="6254750"/>
          <p14:tracePt t="81891" x="4503738" y="6262688"/>
          <p14:tracePt t="81906" x="4503738" y="6280150"/>
          <p14:tracePt t="81924" x="4503738" y="6305550"/>
          <p14:tracePt t="81926" x="4503738" y="6313488"/>
          <p14:tracePt t="81940" x="4511675" y="6330950"/>
          <p14:tracePt t="81957" x="4529138" y="6391275"/>
          <p14:tracePt t="81974" x="4529138" y="6424613"/>
          <p14:tracePt t="81976" x="4537075" y="6424613"/>
          <p14:tracePt t="81990" x="4545013" y="6432550"/>
          <p14:tracePt t="81991" x="4554538" y="6442075"/>
          <p14:tracePt t="82007" x="4570413" y="6467475"/>
          <p14:tracePt t="82023" x="4579938" y="6475413"/>
          <p14:tracePt t="82025" x="4587875" y="6475413"/>
          <p14:tracePt t="82040" x="4595813" y="6475413"/>
          <p14:tracePt t="82057" x="4605338" y="6483350"/>
          <p14:tracePt t="82075" x="4613275" y="6492875"/>
          <p14:tracePt t="82102" x="4630738" y="6492875"/>
          <p14:tracePt t="82118" x="4638675" y="6492875"/>
          <p14:tracePt t="82124" x="4646613" y="6492875"/>
          <p14:tracePt t="82142" x="4673600" y="6492875"/>
          <p14:tracePt t="82158" x="4689475" y="6483350"/>
          <p14:tracePt t="82175" x="4706938" y="6475413"/>
          <p14:tracePt t="82190" x="4724400" y="6467475"/>
          <p14:tracePt t="82192" x="4732338" y="6457950"/>
          <p14:tracePt t="82207" x="4749800" y="6450013"/>
          <p14:tracePt t="82223" x="4757738" y="6442075"/>
          <p14:tracePt t="82240" x="4775200" y="6424613"/>
          <p14:tracePt t="82241" x="4783138" y="6416675"/>
          <p14:tracePt t="82257" x="4800600" y="6407150"/>
          <p14:tracePt t="82274" x="4808538" y="6399213"/>
          <p14:tracePt t="82276" x="4818063" y="6391275"/>
          <p14:tracePt t="82290" x="4826000" y="6381750"/>
          <p14:tracePt t="82306" x="4843463" y="6365875"/>
          <p14:tracePt t="82324" x="4843463" y="6356350"/>
          <p14:tracePt t="82341" x="4851400" y="6348413"/>
          <p14:tracePt t="82358" x="4851400" y="6330950"/>
          <p14:tracePt t="82377" x="4851400" y="6313488"/>
          <p14:tracePt t="82381" x="4859338" y="6313488"/>
          <p14:tracePt t="82384" x="4868863" y="6297613"/>
          <p14:tracePt t="82391" x="4876800" y="6288088"/>
          <p14:tracePt t="82407" x="4876800" y="6262688"/>
          <p14:tracePt t="82424" x="4884738" y="6237288"/>
          <p14:tracePt t="82440" x="4894263" y="6194425"/>
          <p14:tracePt t="82441" x="4902200" y="6186488"/>
          <p14:tracePt t="82457" x="4902200" y="6161088"/>
          <p14:tracePt t="82475" x="4902200" y="6153150"/>
          <p14:tracePt t="82477" x="4902200" y="6135688"/>
          <p14:tracePt t="82491" x="4902200" y="6118225"/>
          <p14:tracePt t="82506" x="4902200" y="6102350"/>
          <p14:tracePt t="82523" x="4902200" y="6084888"/>
          <p14:tracePt t="82539" x="4894263" y="6076950"/>
          <p14:tracePt t="82542" x="4894263" y="6067425"/>
          <p14:tracePt t="82565" x="4876800" y="6049963"/>
          <p14:tracePt t="82590" x="4876800" y="6042025"/>
          <p14:tracePt t="82599" x="4868863" y="6042025"/>
          <p14:tracePt t="82606" x="4859338" y="6042025"/>
          <p14:tracePt t="82623" x="4851400" y="6024563"/>
          <p14:tracePt t="82641" x="4843463" y="6016625"/>
          <p14:tracePt t="82658" x="4843463" y="6008688"/>
          <p14:tracePt t="82662" x="4833938" y="6008688"/>
          <p14:tracePt t="82680" x="4826000" y="5991225"/>
          <p14:tracePt t="82690" x="4818063" y="5991225"/>
          <p14:tracePt t="82693" x="4808538" y="5991225"/>
          <p14:tracePt t="82706" x="4783138" y="5983288"/>
          <p14:tracePt t="82707" x="4775200" y="5973763"/>
          <p14:tracePt t="82723" x="4740275" y="5965825"/>
          <p14:tracePt t="82727" x="4732338" y="5965825"/>
          <p14:tracePt t="82730" x="4724400" y="5965825"/>
          <p14:tracePt t="82739" x="4706938" y="5965825"/>
          <p14:tracePt t="82756" x="4689475" y="5957888"/>
          <p14:tracePt t="82773" x="4664075" y="5948363"/>
          <p14:tracePt t="82790" x="4638675" y="5948363"/>
          <p14:tracePt t="82806" x="4605338" y="5948363"/>
          <p14:tracePt t="82807" x="4595813" y="5948363"/>
          <p14:tracePt t="82824" x="4562475" y="5940425"/>
          <p14:tracePt t="82840" x="4537075" y="5940425"/>
          <p14:tracePt t="82841" x="4519613" y="5940425"/>
          <p14:tracePt t="82857" x="4486275" y="5940425"/>
          <p14:tracePt t="82874" x="4468813" y="5940425"/>
          <p14:tracePt t="82878" x="4460875" y="5940425"/>
          <p14:tracePt t="82890" x="4451350" y="5940425"/>
          <p14:tracePt t="82918" x="4443413" y="5940425"/>
          <p14:tracePt t="82926" x="4435475" y="5940425"/>
          <p14:tracePt t="82946" x="4418013" y="5940425"/>
          <p14:tracePt t="82958" x="4400550" y="5957888"/>
          <p14:tracePt t="82974" x="4392613" y="5957888"/>
          <p14:tracePt t="82990" x="4367213" y="5983288"/>
          <p14:tracePt t="83007" x="4359275" y="5991225"/>
          <p14:tracePt t="83009" x="4341813" y="5999163"/>
          <p14:tracePt t="83024" x="4332288" y="6034088"/>
          <p14:tracePt t="83039" x="4316413" y="6049963"/>
          <p14:tracePt t="83040" x="4306888" y="6059488"/>
          <p14:tracePt t="83056" x="4281488" y="6092825"/>
          <p14:tracePt t="83073" x="4256088" y="6110288"/>
          <p14:tracePt t="83077" x="4256088" y="6118225"/>
          <p14:tracePt t="83080" x="4248150" y="6127750"/>
          <p14:tracePt t="83093" x="4240213" y="6135688"/>
          <p14:tracePt t="83111" x="4240213" y="6143625"/>
          <p14:tracePt t="83134" x="4240213" y="6161088"/>
          <p14:tracePt t="83154" x="4230688" y="6169025"/>
          <p14:tracePt t="83170" x="4222750" y="6178550"/>
          <p14:tracePt t="83179" x="4222750" y="6186488"/>
          <p14:tracePt t="83202" x="4222750" y="6194425"/>
          <p14:tracePt t="83216" x="4222750" y="6211888"/>
          <p14:tracePt t="83244" x="4222750" y="6229350"/>
          <p14:tracePt t="83263" x="4222750" y="6246813"/>
          <p14:tracePt t="83272" x="4222750" y="6254750"/>
          <p14:tracePt t="83279" x="4222750" y="6262688"/>
          <p14:tracePt t="83292" x="4222750" y="6272213"/>
          <p14:tracePt t="83306" x="4222750" y="6280150"/>
          <p14:tracePt t="83325" x="4230688" y="6288088"/>
          <p14:tracePt t="83328" x="4230688" y="6305550"/>
          <p14:tracePt t="83346" x="4240213" y="6305550"/>
          <p14:tracePt t="83359" x="4248150" y="6313488"/>
          <p14:tracePt t="83374" x="4265613" y="6330950"/>
          <p14:tracePt t="83389" x="4273550" y="6348413"/>
          <p14:tracePt t="83390" x="4281488" y="6348413"/>
          <p14:tracePt t="83406" x="4291013" y="6356350"/>
          <p14:tracePt t="83423" x="4306888" y="6365875"/>
          <p14:tracePt t="83440" x="4316413" y="6373813"/>
          <p14:tracePt t="83456" x="4332288" y="6381750"/>
          <p14:tracePt t="83458" x="4341813" y="6391275"/>
          <p14:tracePt t="83474" x="4367213" y="6399213"/>
          <p14:tracePt t="83478" x="4375150" y="6407150"/>
          <p14:tracePt t="83481" x="4375150" y="6416675"/>
          <p14:tracePt t="83489" x="4384675" y="6416675"/>
          <p14:tracePt t="83506" x="4418013" y="6424613"/>
          <p14:tracePt t="83508" x="4425950" y="6432550"/>
          <p14:tracePt t="83524" x="4460875" y="6432550"/>
          <p14:tracePt t="83526" x="4476750" y="6442075"/>
          <p14:tracePt t="83539" x="4519613" y="6467475"/>
          <p14:tracePt t="83556" x="4613275" y="6492875"/>
          <p14:tracePt t="83558" x="4646613" y="6500813"/>
          <p14:tracePt t="83572" x="4699000" y="6500813"/>
          <p14:tracePt t="83573" x="4714875" y="6500813"/>
          <p14:tracePt t="83589" x="4765675" y="6526213"/>
          <p14:tracePt t="83590" x="4783138" y="6526213"/>
          <p14:tracePt t="83606" x="4800600" y="6526213"/>
          <p14:tracePt t="83607" x="4826000" y="6526213"/>
          <p14:tracePt t="83624" x="4868863" y="6526213"/>
          <p14:tracePt t="83640" x="4884738" y="6526213"/>
          <p14:tracePt t="83655" x="4902200" y="6526213"/>
          <p14:tracePt t="83657" x="4910138" y="6526213"/>
          <p14:tracePt t="83672" x="4953000" y="6526213"/>
          <p14:tracePt t="83689" x="5013325" y="6526213"/>
          <p14:tracePt t="83693" x="5021263" y="6526213"/>
          <p14:tracePt t="83696" x="5038725" y="6526213"/>
          <p14:tracePt t="83705" x="5054600" y="6526213"/>
          <p14:tracePt t="83708" x="5080000" y="6526213"/>
          <p14:tracePt t="83722" x="5140325" y="6526213"/>
          <p14:tracePt t="83739" x="5191125" y="6526213"/>
          <p14:tracePt t="83743" x="5199063" y="6518275"/>
          <p14:tracePt t="83756" x="5233988" y="6518275"/>
          <p14:tracePt t="83758" x="5249863" y="6518275"/>
          <p14:tracePt t="83772" x="5276850" y="6518275"/>
          <p14:tracePt t="83789" x="5302250" y="6518275"/>
          <p14:tracePt t="83806" x="5318125" y="6518275"/>
          <p14:tracePt t="83808" x="5335588" y="6518275"/>
          <p14:tracePt t="83824" x="5368925" y="6518275"/>
          <p14:tracePt t="83839" x="5386388" y="6518275"/>
          <p14:tracePt t="83857" x="5403850" y="6518275"/>
          <p14:tracePt t="83859" x="5411788" y="6518275"/>
          <p14:tracePt t="83873" x="5421313" y="6518275"/>
          <p14:tracePt t="83928" x="5429250" y="6518275"/>
          <p14:tracePt t="83947" x="5437188" y="6510338"/>
          <p14:tracePt t="83954" x="5437188" y="6500813"/>
          <p14:tracePt t="84219" x="5446713" y="6500813"/>
          <p14:tracePt t="84232" x="5454650" y="6500813"/>
          <p14:tracePt t="84241" x="5480050" y="6500813"/>
          <p14:tracePt t="84246" x="5497513" y="6510338"/>
          <p14:tracePt t="84250" x="5513388" y="6518275"/>
          <p14:tracePt t="84252" x="5522913" y="6518275"/>
          <p14:tracePt t="84256" x="5538788" y="6526213"/>
          <p14:tracePt t="84271" x="5607050" y="6561138"/>
          <p14:tracePt t="84273" x="5632450" y="6569075"/>
          <p14:tracePt t="84288" x="5726113" y="6594475"/>
          <p14:tracePt t="84305" x="5837238" y="6619875"/>
          <p14:tracePt t="84322" x="5989638" y="6688138"/>
          <p14:tracePt t="84324" x="6015038" y="6696075"/>
          <p14:tracePt t="84338" x="6065838" y="6721475"/>
          <p14:tracePt t="84339" x="6075363" y="6731000"/>
          <p14:tracePt t="84355" x="6116638" y="6738938"/>
          <p14:tracePt t="84358" x="6116638" y="6746875"/>
          <p14:tracePt t="84372" x="6134100" y="6746875"/>
          <p14:tracePt t="84390" x="6167438" y="6756400"/>
          <p14:tracePt t="84407" x="6184900" y="6764338"/>
          <p14:tracePt t="84409" x="6202363" y="6772275"/>
          <p14:tracePt t="84412" x="6219825" y="6772275"/>
          <p14:tracePt t="84422" x="6245225" y="6772275"/>
          <p14:tracePt t="84423" x="6261100" y="6772275"/>
          <p14:tracePt t="84439" x="6296025" y="6772275"/>
          <p14:tracePt t="84443" x="6303963" y="6772275"/>
          <p14:tracePt t="84444" x="6321425" y="6772275"/>
          <p14:tracePt t="84455" x="6329363" y="6772275"/>
          <p14:tracePt t="84472" x="6364288" y="6772275"/>
          <p14:tracePt t="84472" x="6380163" y="6772275"/>
          <p14:tracePt t="84488" x="6389688" y="6772275"/>
          <p14:tracePt t="84506" x="6405563" y="6772275"/>
          <p14:tracePt t="84509" x="6415088" y="6764338"/>
          <p14:tracePt t="84523" x="6430963" y="6756400"/>
          <p14:tracePt t="84539" x="6456363" y="6738938"/>
          <p14:tracePt t="84556" x="6483350" y="6713538"/>
          <p14:tracePt t="84558" x="6491288" y="6705600"/>
          <p14:tracePt t="84572" x="6499225" y="6680200"/>
          <p14:tracePt t="84574" x="6508750" y="6680200"/>
          <p14:tracePt t="84589" x="6508750" y="6662738"/>
          <p14:tracePt t="84605" x="6524625" y="6619875"/>
          <p14:tracePt t="84606" x="6534150" y="6611938"/>
          <p14:tracePt t="84622" x="6550025" y="6569075"/>
          <p14:tracePt t="84622" x="6550025" y="6551613"/>
          <p14:tracePt t="84637" x="6567488" y="6475413"/>
          <p14:tracePt t="84655" x="6584950" y="6424613"/>
          <p14:tracePt t="84671" x="6584950" y="6381750"/>
          <p14:tracePt t="84688" x="6584950" y="6356350"/>
          <p14:tracePt t="84705" x="6584950" y="6338888"/>
          <p14:tracePt t="84722" x="6584950" y="6323013"/>
          <p14:tracePt t="84740" x="6584950" y="6305550"/>
          <p14:tracePt t="84755" x="6584950" y="6280150"/>
          <p14:tracePt t="84773" x="6584950" y="6262688"/>
          <p14:tracePt t="84792" x="6575425" y="6246813"/>
          <p14:tracePt t="84807" x="6567488" y="6237288"/>
          <p14:tracePt t="84811" x="6559550" y="6229350"/>
          <p14:tracePt t="84814" x="6559550" y="6221413"/>
          <p14:tracePt t="84822" x="6550025" y="6211888"/>
          <p14:tracePt t="84838" x="6542088" y="6194425"/>
          <p14:tracePt t="84855" x="6516688" y="6161088"/>
          <p14:tracePt t="84857" x="6508750" y="6161088"/>
          <p14:tracePt t="84872" x="6499225" y="6153150"/>
          <p14:tracePt t="84873" x="6491288" y="6153150"/>
          <p14:tracePt t="84888" x="6473825" y="6135688"/>
          <p14:tracePt t="84905" x="6448425" y="6118225"/>
          <p14:tracePt t="84922" x="6440488" y="6118225"/>
          <p14:tracePt t="84924" x="6423025" y="6118225"/>
          <p14:tracePt t="84938" x="6380163" y="6110288"/>
          <p14:tracePt t="84955" x="6338888" y="6092825"/>
          <p14:tracePt t="84971" x="6296025" y="6084888"/>
          <p14:tracePt t="84988" x="6270625" y="6076950"/>
          <p14:tracePt t="85005" x="6245225" y="6067425"/>
          <p14:tracePt t="85021" x="6210300" y="6067425"/>
          <p14:tracePt t="85022" x="6194425" y="6067425"/>
          <p14:tracePt t="85038" x="6151563" y="6067425"/>
          <p14:tracePt t="85056" x="6126163" y="6059488"/>
          <p14:tracePt t="85059" x="6108700" y="6059488"/>
          <p14:tracePt t="85061" x="6100763" y="6059488"/>
          <p14:tracePt t="85072" x="6083300" y="6059488"/>
          <p14:tracePt t="85075" x="6065838" y="6059488"/>
          <p14:tracePt t="85077" x="6057900" y="6059488"/>
          <p14:tracePt t="85089" x="6032500" y="6059488"/>
          <p14:tracePt t="85106" x="5972175" y="6059488"/>
          <p14:tracePt t="85109" x="5964238" y="6059488"/>
          <p14:tracePt t="85122" x="5921375" y="6059488"/>
          <p14:tracePt t="85125" x="5905500" y="6059488"/>
          <p14:tracePt t="85138" x="5870575" y="6059488"/>
          <p14:tracePt t="85140" x="5862638" y="6059488"/>
          <p14:tracePt t="85156" x="5794375" y="6059488"/>
          <p14:tracePt t="85159" x="5776913" y="6059488"/>
          <p14:tracePt t="85171" x="5735638" y="6059488"/>
          <p14:tracePt t="85174" x="5718175" y="6059488"/>
          <p14:tracePt t="85188" x="5683250" y="6059488"/>
          <p14:tracePt t="85190" x="5675313" y="6059488"/>
          <p14:tracePt t="85206" x="5632450" y="6059488"/>
          <p14:tracePt t="85222" x="5616575" y="6059488"/>
          <p14:tracePt t="85239" x="5591175" y="6059488"/>
          <p14:tracePt t="85262" x="5581650" y="6067425"/>
          <p14:tracePt t="85272" x="5573713" y="6067425"/>
          <p14:tracePt t="85288" x="5556250" y="6084888"/>
          <p14:tracePt t="85289" x="5548313" y="6092825"/>
          <p14:tracePt t="85304" x="5513388" y="6127750"/>
          <p14:tracePt t="85321" x="5454650" y="6161088"/>
          <p14:tracePt t="85338" x="5394325" y="6203950"/>
          <p14:tracePt t="85340" x="5386388" y="6211888"/>
          <p14:tracePt t="85355" x="5327650" y="6246813"/>
          <p14:tracePt t="85371" x="5302250" y="6272213"/>
          <p14:tracePt t="85388" x="5267325" y="6297613"/>
          <p14:tracePt t="85404" x="5249863" y="6313488"/>
          <p14:tracePt t="85422" x="5249863" y="6323013"/>
          <p14:tracePt t="85423" x="5241925" y="6330950"/>
          <p14:tracePt t="85451" x="5241925" y="6338888"/>
          <p14:tracePt t="85510" x="5241925" y="6348413"/>
          <p14:tracePt t="85518" x="5241925" y="6365875"/>
          <p14:tracePt t="85536" x="5241925" y="6381750"/>
          <p14:tracePt t="85548" x="5241925" y="6391275"/>
          <p14:tracePt t="85556" x="5241925" y="6399213"/>
          <p14:tracePt t="85572" x="5241925" y="6416675"/>
          <p14:tracePt t="85576" x="5241925" y="6424613"/>
          <p14:tracePt t="85588" x="5241925" y="6442075"/>
          <p14:tracePt t="85607" x="5241925" y="6457950"/>
          <p14:tracePt t="85644" x="5241925" y="6475413"/>
          <p14:tracePt t="85664" x="5241925" y="6492875"/>
          <p14:tracePt t="85688" x="5241925" y="6510338"/>
          <p14:tracePt t="85706" x="5241925" y="6518275"/>
          <p14:tracePt t="85711" x="5241925" y="6526213"/>
          <p14:tracePt t="85724" x="5241925" y="6535738"/>
          <p14:tracePt t="85738" x="5241925" y="6543675"/>
          <p14:tracePt t="85757" x="5249863" y="6551613"/>
          <p14:tracePt t="85760" x="5259388" y="6561138"/>
          <p14:tracePt t="85774" x="5276850" y="6561138"/>
          <p14:tracePt t="85788" x="5276850" y="6569075"/>
          <p14:tracePt t="85804" x="5292725" y="6577013"/>
          <p14:tracePt t="85821" x="5302250" y="6586538"/>
          <p14:tracePt t="85838" x="5310188" y="6594475"/>
          <p14:tracePt t="85839" x="5327650" y="6594475"/>
          <p14:tracePt t="85855" x="5327650" y="6602413"/>
          <p14:tracePt t="85871" x="5353050" y="6602413"/>
          <p14:tracePt t="85889" x="5360988" y="6602413"/>
          <p14:tracePt t="85892" x="5368925" y="6602413"/>
          <p14:tracePt t="85907" x="5378450" y="6602413"/>
          <p14:tracePt t="85922" x="5386388" y="6602413"/>
          <p14:tracePt t="85925" x="5394325" y="6602413"/>
          <p14:tracePt t="85939" x="5403850" y="6602413"/>
          <p14:tracePt t="85954" x="5421313" y="6602413"/>
          <p14:tracePt t="85972" x="5446713" y="6602413"/>
          <p14:tracePt t="85976" x="5454650" y="6602413"/>
          <p14:tracePt t="85987" x="5472113" y="6602413"/>
          <p14:tracePt t="86006" x="5505450" y="6602413"/>
          <p14:tracePt t="86021" x="5548313" y="6602413"/>
          <p14:tracePt t="86023" x="5556250" y="6602413"/>
          <p14:tracePt t="86038" x="5599113" y="6602413"/>
          <p14:tracePt t="86040" x="5616575" y="6602413"/>
          <p14:tracePt t="86055" x="5657850" y="6602413"/>
          <p14:tracePt t="86071" x="5683250" y="6602413"/>
          <p14:tracePt t="86073" x="5692775" y="6602413"/>
          <p14:tracePt t="86088" x="5708650" y="6602413"/>
          <p14:tracePt t="86090" x="5726113" y="6602413"/>
          <p14:tracePt t="86104" x="5743575" y="6602413"/>
          <p14:tracePt t="86122" x="5768975" y="6602413"/>
          <p14:tracePt t="86125" x="5776913" y="6602413"/>
          <p14:tracePt t="86129" x="5786438" y="6602413"/>
          <p14:tracePt t="86138" x="5794375" y="6602413"/>
          <p14:tracePt t="86158" x="5837238" y="6602413"/>
          <p14:tracePt t="86162" x="5870575" y="6602413"/>
          <p14:tracePt t="86172" x="5905500" y="6602413"/>
          <p14:tracePt t="86175" x="5921375" y="6602413"/>
          <p14:tracePt t="86187" x="5964238" y="6602413"/>
          <p14:tracePt t="86204" x="5997575" y="6602413"/>
          <p14:tracePt t="86221" x="6015038" y="6602413"/>
          <p14:tracePt t="86238" x="6032500" y="6602413"/>
          <p14:tracePt t="86256" x="6049963" y="6602413"/>
          <p14:tracePt t="86271" x="6057900" y="6602413"/>
          <p14:tracePt t="86275" x="6065838" y="6602413"/>
          <p14:tracePt t="86288" x="6075363" y="6602413"/>
          <p14:tracePt t="86289" x="6091238" y="6602413"/>
          <p14:tracePt t="86305" x="6108700" y="6594475"/>
          <p14:tracePt t="86320" x="6134100" y="6586538"/>
          <p14:tracePt t="86337" x="6142038" y="6577013"/>
          <p14:tracePt t="86341" x="6151563" y="6577013"/>
          <p14:tracePt t="86355" x="6159500" y="6569075"/>
          <p14:tracePt t="86372" x="6176963" y="6551613"/>
          <p14:tracePt t="86388" x="6184900" y="6543675"/>
          <p14:tracePt t="86406" x="6202363" y="6526213"/>
          <p14:tracePt t="86422" x="6219825" y="6518275"/>
          <p14:tracePt t="86423" x="6227763" y="6500813"/>
          <p14:tracePt t="86437" x="6235700" y="6483350"/>
          <p14:tracePt t="86438" x="6245225" y="6483350"/>
          <p14:tracePt t="86454" x="6253163" y="6457950"/>
          <p14:tracePt t="86454" x="6261100" y="6442075"/>
          <p14:tracePt t="86471" x="6286500" y="6407150"/>
          <p14:tracePt t="86487" x="6311900" y="6356350"/>
          <p14:tracePt t="86489" x="6321425" y="6348413"/>
          <p14:tracePt t="86504" x="6329363" y="6338888"/>
          <p14:tracePt t="86506" x="6329363" y="6330950"/>
          <p14:tracePt t="86520" x="6329363" y="6313488"/>
          <p14:tracePt t="86538" x="6338888" y="6297613"/>
          <p14:tracePt t="86555" x="6338888" y="6280150"/>
          <p14:tracePt t="86573" x="6338888" y="6246813"/>
          <p14:tracePt t="86588" x="6338888" y="6211888"/>
          <p14:tracePt t="86605" x="6338888" y="6186488"/>
          <p14:tracePt t="86621" x="6329363" y="6169025"/>
          <p14:tracePt t="86637" x="6329363" y="6153150"/>
          <p14:tracePt t="86639" x="6329363" y="6143625"/>
          <p14:tracePt t="86655" x="6329363" y="6135688"/>
          <p14:tracePt t="86656" x="6321425" y="6118225"/>
          <p14:tracePt t="86672" x="6303963" y="6102350"/>
          <p14:tracePt t="86687" x="6270625" y="6076950"/>
          <p14:tracePt t="86688" x="6261100" y="6067425"/>
          <p14:tracePt t="86704" x="6235700" y="6049963"/>
          <p14:tracePt t="86705" x="6227763" y="6042025"/>
          <p14:tracePt t="86720" x="6202363" y="6016625"/>
          <p14:tracePt t="86737" x="6167438" y="5991225"/>
          <p14:tracePt t="86754" x="6142038" y="5983288"/>
          <p14:tracePt t="86756" x="6134100" y="5983288"/>
          <p14:tracePt t="86772" x="6100763" y="5973763"/>
          <p14:tracePt t="86787" x="6065838" y="5965825"/>
          <p14:tracePt t="86791" x="6049963" y="5965825"/>
          <p14:tracePt t="86803" x="6007100" y="5965825"/>
          <p14:tracePt t="86820" x="5964238" y="5965825"/>
          <p14:tracePt t="86821" x="5956300" y="5965825"/>
          <p14:tracePt t="86837" x="5930900" y="5965825"/>
          <p14:tracePt t="86854" x="5921375" y="5965825"/>
          <p14:tracePt t="86871" x="5913438" y="5965825"/>
          <p14:tracePt t="86888" x="5888038" y="5983288"/>
          <p14:tracePt t="86890" x="5870575" y="5991225"/>
          <p14:tracePt t="86904" x="5845175" y="6008688"/>
          <p14:tracePt t="86906" x="5837238" y="6016625"/>
          <p14:tracePt t="86923" x="5794375" y="6059488"/>
          <p14:tracePt t="86937" x="5751513" y="6084888"/>
          <p14:tracePt t="86953" x="5743575" y="6102350"/>
          <p14:tracePt t="86956" x="5735638" y="6118225"/>
          <p14:tracePt t="86970" x="5718175" y="6135688"/>
          <p14:tracePt t="86971" x="5718175" y="6143625"/>
          <p14:tracePt t="86987" x="5708650" y="6178550"/>
          <p14:tracePt t="87003" x="5692775" y="6203950"/>
          <p14:tracePt t="87006" x="5692775" y="6211888"/>
          <p14:tracePt t="87020" x="5692775" y="6246813"/>
          <p14:tracePt t="87022" x="5692775" y="6262688"/>
          <p14:tracePt t="87037" x="5675313" y="6305550"/>
          <p14:tracePt t="87039" x="5675313" y="6323013"/>
          <p14:tracePt t="87055" x="5675313" y="6348413"/>
          <p14:tracePt t="87057" x="5675313" y="6356350"/>
          <p14:tracePt t="87070" x="5675313" y="6381750"/>
          <p14:tracePt t="87088" x="5683250" y="6424613"/>
          <p14:tracePt t="87105" x="5700713" y="6450013"/>
          <p14:tracePt t="87109" x="5718175" y="6467475"/>
          <p14:tracePt t="87113" x="5726113" y="6475413"/>
          <p14:tracePt t="87116" x="5726113" y="6483350"/>
          <p14:tracePt t="87125" x="5751513" y="6510338"/>
          <p14:tracePt t="87137" x="5776913" y="6535738"/>
          <p14:tracePt t="87153" x="5837238" y="6561138"/>
          <p14:tracePt t="87170" x="5895975" y="6602413"/>
          <p14:tracePt t="87171" x="5905500" y="6602413"/>
          <p14:tracePt t="87187" x="6007100" y="6611938"/>
          <p14:tracePt t="87190" x="6032500" y="6611938"/>
          <p14:tracePt t="87203" x="6116638" y="6611938"/>
          <p14:tracePt t="87220" x="6227763" y="6611938"/>
          <p14:tracePt t="87222" x="6245225" y="6611938"/>
          <p14:tracePt t="87237" x="6311900" y="6611938"/>
          <p14:tracePt t="87240" x="6329363" y="6611938"/>
          <p14:tracePt t="87254" x="6380163" y="6611938"/>
          <p14:tracePt t="87255" x="6397625" y="6611938"/>
          <p14:tracePt t="87271" x="6423025" y="6611938"/>
          <p14:tracePt t="87275" x="6456363" y="6611938"/>
          <p14:tracePt t="87278" x="6473825" y="6611938"/>
          <p14:tracePt t="87287" x="6499225" y="6611938"/>
          <p14:tracePt t="87290" x="6524625" y="6611938"/>
          <p14:tracePt t="87292" x="6550025" y="6602413"/>
          <p14:tracePt t="87303" x="6575425" y="6602413"/>
          <p14:tracePt t="87304" x="6592888" y="6602413"/>
          <p14:tracePt t="87320" x="6626225" y="6586538"/>
          <p14:tracePt t="87320" x="6635750" y="6586538"/>
          <p14:tracePt t="87337" x="6669088" y="6577013"/>
          <p14:tracePt t="87354" x="6694488" y="6569075"/>
          <p14:tracePt t="87357" x="6704013" y="6569075"/>
          <p14:tracePt t="87371" x="6711950" y="6561138"/>
          <p14:tracePt t="87388" x="6729413" y="6561138"/>
          <p14:tracePt t="87391" x="6745288" y="6551613"/>
          <p14:tracePt t="87403" x="6770688" y="6543675"/>
          <p14:tracePt t="87420" x="6797675" y="6526213"/>
          <p14:tracePt t="87437" x="6823075" y="6526213"/>
          <p14:tracePt t="87454" x="6831013" y="6526213"/>
          <p14:tracePt t="87455" x="6838950" y="6526213"/>
          <p14:tracePt t="87472" x="6848475" y="6518275"/>
          <p14:tracePt t="87489" x="6856413" y="6510338"/>
          <p14:tracePt t="87504" x="6873875" y="6500813"/>
          <p14:tracePt t="87578" x="6889750" y="6500813"/>
          <p14:tracePt t="87598" x="6899275" y="6500813"/>
          <p14:tracePt t="87634" x="6907213" y="6500813"/>
          <p14:tracePt t="87696" x="6924675" y="6483350"/>
          <p14:tracePt t="87706" x="6932613" y="6475413"/>
          <p14:tracePt t="87725" x="6942138" y="6467475"/>
          <p14:tracePt t="87737" x="6950075" y="6467475"/>
          <p14:tracePt t="87764" x="6958013" y="6457950"/>
          <p14:tracePt t="87791" x="6967538" y="6457950"/>
          <p14:tracePt t="87795" x="6975475" y="6450013"/>
          <p14:tracePt t="87803" x="6983413" y="6442075"/>
          <p14:tracePt t="87819" x="7000875" y="6442075"/>
          <p14:tracePt t="87837" x="7026275" y="6424613"/>
          <p14:tracePt t="87854" x="7034213" y="6424613"/>
          <p14:tracePt t="87872" x="7043738" y="6424613"/>
          <p14:tracePt t="87887" x="7051675" y="6424613"/>
          <p14:tracePt t="87904" x="7059613" y="6424613"/>
          <p14:tracePt t="87906" x="7069138" y="6424613"/>
          <p14:tracePt t="87922" x="7085013" y="6424613"/>
          <p14:tracePt t="87938" x="7094538" y="6424613"/>
          <p14:tracePt t="87955" x="7102475" y="6424613"/>
          <p14:tracePt t="87957" x="7112000" y="6424613"/>
          <p14:tracePt t="87970" x="7127875" y="6416675"/>
          <p14:tracePt t="87972" x="7137400" y="6407150"/>
          <p14:tracePt t="87986" x="7145338" y="6407150"/>
          <p14:tracePt t="87987" x="7153275" y="6407150"/>
          <p14:tracePt t="88003" x="7162800" y="6407150"/>
          <p14:tracePt t="88020" x="7196138" y="6407150"/>
          <p14:tracePt t="88022" x="7204075" y="6407150"/>
          <p14:tracePt t="88036" x="7221538" y="6407150"/>
          <p14:tracePt t="88037" x="7239000" y="6407150"/>
          <p14:tracePt t="88053" x="7264400" y="6407150"/>
          <p14:tracePt t="88070" x="7272338" y="6407150"/>
          <p14:tracePt t="88071" x="7281863" y="6407150"/>
          <p14:tracePt t="88087" x="7289800" y="6407150"/>
          <p14:tracePt t="88091" x="7307263" y="6407150"/>
          <p14:tracePt t="88105" x="7323138" y="6407150"/>
          <p14:tracePt t="88122" x="7348538" y="6407150"/>
          <p14:tracePt t="88128" x="7366000" y="6407150"/>
          <p14:tracePt t="88138" x="7383463" y="6407150"/>
          <p14:tracePt t="88153" x="7391400" y="6399213"/>
          <p14:tracePt t="88170" x="7400925" y="6399213"/>
          <p14:tracePt t="88172" x="7408863" y="6399213"/>
          <p14:tracePt t="88187" x="7416800" y="6399213"/>
          <p14:tracePt t="88203" x="7442200" y="6391275"/>
          <p14:tracePt t="88220" x="7451725" y="6391275"/>
          <p14:tracePt t="88223" x="7459663" y="6381750"/>
          <p14:tracePt t="88237" x="7477125" y="6373813"/>
          <p14:tracePt t="88254" x="7502525" y="6373813"/>
          <p14:tracePt t="88270" x="7527925" y="6373813"/>
          <p14:tracePt t="88287" x="7553325" y="6373813"/>
          <p14:tracePt t="88291" x="7561263" y="6365875"/>
          <p14:tracePt t="88304" x="7570788" y="6365875"/>
          <p14:tracePt t="88307" x="7586663" y="6365875"/>
          <p14:tracePt t="88310" x="7596188" y="6356350"/>
          <p14:tracePt t="88312" x="7604125" y="6356350"/>
          <p14:tracePt t="88321" x="7621588" y="6348413"/>
          <p14:tracePt t="88337" x="7654925" y="6338888"/>
          <p14:tracePt t="88339" x="7672388" y="6338888"/>
          <p14:tracePt t="88353" x="7697788" y="6330950"/>
          <p14:tracePt t="88369" x="7723188" y="6323013"/>
          <p14:tracePt t="88388" x="7748588" y="6313488"/>
          <p14:tracePt t="88409" x="7766050" y="6305550"/>
          <p14:tracePt t="88422" x="7773988" y="6297613"/>
          <p14:tracePt t="88438" x="7799388" y="6288088"/>
          <p14:tracePt t="88453" x="7807325" y="6272213"/>
          <p14:tracePt t="88469" x="7816850" y="6272213"/>
          <p14:tracePt t="88486" x="7816850" y="6262688"/>
          <p14:tracePt t="88487" x="7832725" y="6254750"/>
          <p14:tracePt t="88510" x="7842250" y="6246813"/>
          <p14:tracePt t="88538" x="7850188" y="6229350"/>
          <p14:tracePt t="88556" x="7859713" y="6221413"/>
          <p14:tracePt t="88573" x="7867650" y="6211888"/>
          <p14:tracePt t="88584" x="7867650" y="6203950"/>
          <p14:tracePt t="88592" x="7867650" y="6194425"/>
          <p14:tracePt t="88618" x="7875588" y="6194425"/>
          <p14:tracePt t="88660" x="7875588" y="6186488"/>
          <p14:tracePt t="88674" x="7885113" y="6178550"/>
          <p14:tracePt t="88680" x="7885113" y="6169025"/>
          <p14:tracePt t="88702" x="7893050" y="6153150"/>
          <p14:tracePt t="88720" x="7893050" y="6135688"/>
          <p14:tracePt t="88740" x="7893050" y="6127750"/>
          <p14:tracePt t="88757" x="7893050" y="6118225"/>
          <p14:tracePt t="88772" x="7893050" y="6110288"/>
          <p14:tracePt t="88787" x="7893050" y="6102350"/>
          <p14:tracePt t="88789" x="7893050" y="6092825"/>
          <p14:tracePt t="88803" x="7893050" y="6076950"/>
          <p14:tracePt t="88820" x="7893050" y="6059488"/>
          <p14:tracePt t="88822" x="7893050" y="6049963"/>
          <p14:tracePt t="88836" x="7893050" y="6042025"/>
          <p14:tracePt t="88838" x="7893050" y="6034088"/>
          <p14:tracePt t="88853" x="7893050" y="6016625"/>
          <p14:tracePt t="88869" x="7893050" y="6008688"/>
          <p14:tracePt t="88886" x="7885113" y="5999163"/>
          <p14:tracePt t="88887" x="7875588" y="5991225"/>
          <p14:tracePt t="88907" x="7867650" y="5991225"/>
          <p14:tracePt t="88919" x="7850188" y="5973763"/>
          <p14:tracePt t="88921" x="7842250" y="5973763"/>
          <p14:tracePt t="88936" x="7832725" y="5965825"/>
          <p14:tracePt t="88954" x="7807325" y="5948363"/>
          <p14:tracePt t="88959" x="7791450" y="5940425"/>
          <p14:tracePt t="88971" x="7773988" y="5922963"/>
          <p14:tracePt t="88987" x="7748588" y="5915025"/>
          <p14:tracePt t="88988" x="7740650" y="5915025"/>
          <p14:tracePt t="89004" x="7680325" y="5915025"/>
          <p14:tracePt t="89019" x="7629525" y="5915025"/>
          <p14:tracePt t="89023" x="7596188" y="5915025"/>
          <p14:tracePt t="89035" x="7535863" y="5915025"/>
          <p14:tracePt t="89052" x="7485063" y="5915025"/>
          <p14:tracePt t="89053" x="7477125" y="5915025"/>
          <p14:tracePt t="89069" x="7434263" y="5915025"/>
          <p14:tracePt t="89085" x="7408863" y="5897563"/>
          <p14:tracePt t="89086" x="7400925" y="5897563"/>
          <p14:tracePt t="89102" x="7373938" y="5897563"/>
          <p14:tracePt t="89119" x="7340600" y="5897563"/>
          <p14:tracePt t="89136" x="7315200" y="5897563"/>
          <p14:tracePt t="89137" x="7297738" y="5897563"/>
          <p14:tracePt t="89152" x="7281863" y="5897563"/>
          <p14:tracePt t="89154" x="7272338" y="5897563"/>
          <p14:tracePt t="89169" x="7246938" y="5897563"/>
          <p14:tracePt t="89186" x="7221538" y="5905500"/>
          <p14:tracePt t="89205" x="7196138" y="5922963"/>
          <p14:tracePt t="89219" x="7162800" y="5948363"/>
          <p14:tracePt t="89235" x="7119938" y="5965825"/>
          <p14:tracePt t="89252" x="7085013" y="5965825"/>
          <p14:tracePt t="89254" x="7077075" y="5965825"/>
          <p14:tracePt t="89270" x="7043738" y="5965825"/>
          <p14:tracePt t="89286" x="7018338" y="5983288"/>
          <p14:tracePt t="89287" x="7000875" y="5991225"/>
          <p14:tracePt t="89302" x="6983413" y="5991225"/>
          <p14:tracePt t="89319" x="6967538" y="5991225"/>
          <p14:tracePt t="89336" x="6950075" y="6008688"/>
          <p14:tracePt t="89337" x="6932613" y="6008688"/>
          <p14:tracePt t="89352" x="6924675" y="6008688"/>
          <p14:tracePt t="89369" x="6915150" y="6016625"/>
          <p14:tracePt t="89386" x="6907213" y="6034088"/>
          <p14:tracePt t="89403" x="6889750" y="6042025"/>
          <p14:tracePt t="89420" x="6881813" y="6059488"/>
          <p14:tracePt t="89438" x="6873875" y="6059488"/>
          <p14:tracePt t="89453" x="6864350" y="6076950"/>
          <p14:tracePt t="89474" x="6856413" y="6084888"/>
          <p14:tracePt t="89498" x="6848475" y="6092825"/>
          <p14:tracePt t="89510" x="6848475" y="6102350"/>
          <p14:tracePt t="89520" x="6848475" y="6118225"/>
          <p14:tracePt t="89539" x="6838950" y="6127750"/>
          <p14:tracePt t="89541" x="6831013" y="6127750"/>
          <p14:tracePt t="89544" x="6831013" y="6135688"/>
          <p14:tracePt t="89560" x="6831013" y="6153150"/>
          <p14:tracePt t="89569" x="6823075" y="6161088"/>
          <p14:tracePt t="89586" x="6805613" y="6169025"/>
          <p14:tracePt t="89603" x="6805613" y="6186488"/>
          <p14:tracePt t="89628" x="6805613" y="6203950"/>
          <p14:tracePt t="89642" x="6805613" y="6211888"/>
          <p14:tracePt t="89652" x="6805613" y="6221413"/>
          <p14:tracePt t="89670" x="6805613" y="6246813"/>
          <p14:tracePt t="89685" x="6805613" y="6262688"/>
          <p14:tracePt t="89702" x="6805613" y="6280150"/>
          <p14:tracePt t="89719" x="6805613" y="6297613"/>
          <p14:tracePt t="89735" x="6813550" y="6323013"/>
          <p14:tracePt t="89752" x="6823075" y="6338888"/>
          <p14:tracePt t="89768" x="6856413" y="6356350"/>
          <p14:tracePt t="89786" x="6881813" y="6365875"/>
          <p14:tracePt t="89789" x="6899275" y="6365875"/>
          <p14:tracePt t="89802" x="6915150" y="6381750"/>
          <p14:tracePt t="89803" x="6924675" y="6381750"/>
          <p14:tracePt t="89819" x="6942138" y="6381750"/>
          <p14:tracePt t="89820" x="6950075" y="6381750"/>
          <p14:tracePt t="89836" x="6958013" y="6381750"/>
          <p14:tracePt t="89838" x="6975475" y="6381750"/>
          <p14:tracePt t="89852" x="6992938" y="6391275"/>
          <p14:tracePt t="89854" x="7000875" y="6399213"/>
          <p14:tracePt t="89870" x="7034213" y="6399213"/>
          <p14:tracePt t="89885" x="7059613" y="6399213"/>
          <p14:tracePt t="89886" x="7069138" y="6399213"/>
          <p14:tracePt t="89903" x="7094538" y="6399213"/>
          <p14:tracePt t="89904" x="7102475" y="6399213"/>
          <p14:tracePt t="89907" x="7119938" y="6399213"/>
          <p14:tracePt t="89919" x="7137400" y="6399213"/>
          <p14:tracePt t="89935" x="7178675" y="6399213"/>
          <p14:tracePt t="89952" x="7221538" y="6399213"/>
          <p14:tracePt t="89952" x="7239000" y="6407150"/>
          <p14:tracePt t="89968" x="7272338" y="6407150"/>
          <p14:tracePt t="89986" x="7297738" y="6407150"/>
          <p14:tracePt t="89989" x="7315200" y="6407150"/>
          <p14:tracePt t="90002" x="7340600" y="6407150"/>
          <p14:tracePt t="90021" x="7373938" y="6391275"/>
          <p14:tracePt t="90036" x="7408863" y="6381750"/>
          <p14:tracePt t="90038" x="7426325" y="6381750"/>
          <p14:tracePt t="90052" x="7467600" y="6373813"/>
          <p14:tracePt t="90055" x="7485063" y="6373813"/>
          <p14:tracePt t="90068" x="7527925" y="6373813"/>
          <p14:tracePt t="90069" x="7535863" y="6373813"/>
          <p14:tracePt t="90085" x="7578725" y="6373813"/>
          <p14:tracePt t="90086" x="7596188" y="6373813"/>
          <p14:tracePt t="90102" x="7629525" y="6373813"/>
          <p14:tracePt t="90119" x="7654925" y="6373813"/>
          <p14:tracePt t="90136" x="7680325" y="6373813"/>
          <p14:tracePt t="90153" x="7697788" y="6365875"/>
          <p14:tracePt t="90168" x="7731125" y="6356350"/>
          <p14:tracePt t="90185" x="7791450" y="6338888"/>
          <p14:tracePt t="90189" x="7799388" y="6338888"/>
          <p14:tracePt t="90203" x="7842250" y="6338888"/>
          <p14:tracePt t="90205" x="7850188" y="6338888"/>
          <p14:tracePt t="90209" x="7859713" y="6338888"/>
          <p14:tracePt t="90220" x="7893050" y="6323013"/>
          <p14:tracePt t="90235" x="7910513" y="6313488"/>
          <p14:tracePt t="90251" x="7926388" y="6313488"/>
          <p14:tracePt t="90268" x="7935913" y="6313488"/>
          <p14:tracePt t="90287" x="7943850" y="6305550"/>
          <p14:tracePt t="90305" x="7951788" y="6297613"/>
          <p14:tracePt t="90307" x="7961313" y="6288088"/>
          <p14:tracePt t="90346" x="7961313" y="6280150"/>
          <p14:tracePt t="90355" x="7961313" y="6272213"/>
          <p14:tracePt t="90369" x="7969250" y="6262688"/>
          <p14:tracePt t="90385" x="7969250" y="6237288"/>
          <p14:tracePt t="90401" x="7986713" y="6211888"/>
          <p14:tracePt t="90419" x="7986713" y="6203950"/>
          <p14:tracePt t="90436" x="7986713" y="6178550"/>
          <p14:tracePt t="90438" x="7986713" y="6169025"/>
          <p14:tracePt t="90452" x="7986713" y="6153150"/>
          <p14:tracePt t="90454" x="7986713" y="6143625"/>
          <p14:tracePt t="90470" x="7986713" y="6127750"/>
          <p14:tracePt t="90485" x="7986713" y="6102350"/>
          <p14:tracePt t="90501" x="7986713" y="6092825"/>
          <p14:tracePt t="90502" x="7986713" y="6076950"/>
          <p14:tracePt t="90522" x="7977188" y="6067425"/>
          <p14:tracePt t="90538" x="7969250" y="6049963"/>
          <p14:tracePt t="90553" x="7969250" y="6042025"/>
          <p14:tracePt t="90558" x="7951788" y="6034088"/>
          <p14:tracePt t="90560" x="7951788" y="6024563"/>
          <p14:tracePt t="90571" x="7943850" y="6024563"/>
          <p14:tracePt t="90573" x="7943850" y="6016625"/>
          <p14:tracePt t="90577" x="7935913" y="6008688"/>
          <p14:tracePt t="90585" x="7918450" y="6008688"/>
          <p14:tracePt t="90588" x="7910513" y="5999163"/>
          <p14:tracePt t="90602" x="7893050" y="5983288"/>
          <p14:tracePt t="90604" x="7885113" y="5973763"/>
          <p14:tracePt t="90618" x="7859713" y="5965825"/>
          <p14:tracePt t="90620" x="7850188" y="5957888"/>
          <p14:tracePt t="90635" x="7807325" y="5948363"/>
          <p14:tracePt t="90651" x="7781925" y="5932488"/>
          <p14:tracePt t="90668" x="7766050" y="5922963"/>
          <p14:tracePt t="90670" x="7756525" y="5922963"/>
          <p14:tracePt t="90686" x="7715250" y="5922963"/>
          <p14:tracePt t="90701" x="7662863" y="5922963"/>
          <p14:tracePt t="90703" x="7637463" y="5922963"/>
          <p14:tracePt t="90718" x="7570788" y="5922963"/>
          <p14:tracePt t="90719" x="7535863" y="5922963"/>
          <p14:tracePt t="90735" x="7408863" y="5957888"/>
          <p14:tracePt t="90739" x="7383463" y="5957888"/>
          <p14:tracePt t="90752" x="7272338" y="5991225"/>
          <p14:tracePt t="90754" x="7239000" y="5999163"/>
          <p14:tracePt t="90768" x="7145338" y="6034088"/>
          <p14:tracePt t="90769" x="7127875" y="6042025"/>
          <p14:tracePt t="90784" x="7034213" y="6067425"/>
          <p14:tracePt t="90801" x="6967538" y="6092825"/>
          <p14:tracePt t="90818" x="6932613" y="6102350"/>
          <p14:tracePt t="90836" x="6924675" y="6110288"/>
          <p14:tracePt t="90851" x="6915150" y="6118225"/>
          <p14:tracePt t="90854" x="6899275" y="6127750"/>
          <p14:tracePt t="90868" x="6881813" y="6143625"/>
          <p14:tracePt t="90886" x="6864350" y="6153150"/>
          <p14:tracePt t="90901" x="6856413" y="6169025"/>
          <p14:tracePt t="90918" x="6831013" y="6186488"/>
          <p14:tracePt t="90935" x="6813550" y="6211888"/>
          <p14:tracePt t="90953" x="6788150" y="6237288"/>
          <p14:tracePt t="90955" x="6780213" y="6237288"/>
          <p14:tracePt t="90957" x="6780213" y="6246813"/>
          <p14:tracePt t="90967" x="6770688" y="6254750"/>
          <p14:tracePt t="90968" x="6762750" y="6262688"/>
          <p14:tracePt t="90984" x="6745288" y="6297613"/>
          <p14:tracePt t="91001" x="6729413" y="6323013"/>
          <p14:tracePt t="91017" x="6694488" y="6373813"/>
          <p14:tracePt t="91020" x="6694488" y="6381750"/>
          <p14:tracePt t="91035" x="6678613" y="6407150"/>
          <p14:tracePt t="91036" x="6678613" y="6416675"/>
          <p14:tracePt t="91051" x="6669088" y="6432550"/>
          <p14:tracePt t="91052" x="6669088" y="6450013"/>
          <p14:tracePt t="91068" x="6661150" y="6483350"/>
          <p14:tracePt t="91086" x="6643688" y="6526213"/>
          <p14:tracePt t="91102" x="6643688" y="6543675"/>
          <p14:tracePt t="91103" x="6643688" y="6551613"/>
          <p14:tracePt t="91119" x="6643688" y="6569075"/>
          <p14:tracePt t="91121" x="6643688" y="6577013"/>
          <p14:tracePt t="91136" x="6643688" y="6586538"/>
          <p14:tracePt t="91140" x="6643688" y="6602413"/>
          <p14:tracePt t="91151" x="6643688" y="6619875"/>
          <p14:tracePt t="91167" x="6661150" y="6645275"/>
          <p14:tracePt t="91168" x="6669088" y="6645275"/>
          <p14:tracePt t="91184" x="6694488" y="6645275"/>
          <p14:tracePt t="91201" x="6729413" y="6662738"/>
          <p14:tracePt t="91218" x="6770688" y="6662738"/>
          <p14:tracePt t="91220" x="6788150" y="6662738"/>
          <p14:tracePt t="91235" x="6823075" y="6662738"/>
          <p14:tracePt t="91237" x="6831013" y="6662738"/>
          <p14:tracePt t="91251" x="6864350" y="6662738"/>
          <p14:tracePt t="91253" x="6881813" y="6662738"/>
          <p14:tracePt t="91268" x="6932613" y="6645275"/>
          <p14:tracePt t="91271" x="6950075" y="6637338"/>
          <p14:tracePt t="91287" x="7043738" y="6619875"/>
          <p14:tracePt t="91290" x="7069138" y="6611938"/>
          <p14:tracePt t="91302" x="7112000" y="6594475"/>
          <p14:tracePt t="91304" x="7137400" y="6586538"/>
          <p14:tracePt t="91317" x="7204075" y="6543675"/>
          <p14:tracePt t="91319" x="7221538" y="6543675"/>
          <p14:tracePt t="91334" x="7307263" y="6483350"/>
          <p14:tracePt t="91350" x="7383463" y="6442075"/>
          <p14:tracePt t="91367" x="7451725" y="6391275"/>
          <p14:tracePt t="91368" x="7477125" y="6373813"/>
          <p14:tracePt t="91384" x="7545388" y="6330950"/>
          <p14:tracePt t="91385" x="7561263" y="6313488"/>
          <p14:tracePt t="91401" x="7697788" y="6221413"/>
          <p14:tracePt t="91417" x="7850188" y="6102350"/>
          <p14:tracePt t="91420" x="7867650" y="6076950"/>
          <p14:tracePt t="91434" x="7986713" y="5991225"/>
          <p14:tracePt t="91436" x="8012113" y="5957888"/>
          <p14:tracePt t="91451" x="8096250" y="5872163"/>
          <p14:tracePt t="91467" x="8164513" y="5803900"/>
          <p14:tracePt t="91484" x="8207375" y="5770563"/>
          <p14:tracePt t="91485" x="8215313" y="5753100"/>
          <p14:tracePt t="91501" x="8258175" y="5719763"/>
          <p14:tracePt t="91517" x="8275638" y="5694363"/>
          <p14:tracePt t="91534" x="8291513" y="5676900"/>
          <p14:tracePt t="91554" x="8301038" y="5668963"/>
          <p14:tracePt t="91768" x="8301038" y="5676900"/>
          <p14:tracePt t="91778" x="8283575" y="5684838"/>
          <p14:tracePt t="91789" x="8266113" y="5702300"/>
          <p14:tracePt t="91801" x="8250238" y="5710238"/>
          <p14:tracePt t="91817" x="8207375" y="5727700"/>
          <p14:tracePt t="91833" x="8164513" y="5761038"/>
          <p14:tracePt t="91851" x="8121650" y="5770563"/>
          <p14:tracePt t="91867" x="8096250" y="5770563"/>
          <p14:tracePt t="91869" x="8088313" y="5778500"/>
          <p14:tracePt t="91871" x="8080375" y="5788025"/>
          <p14:tracePt t="91884" x="8062913" y="5788025"/>
          <p14:tracePt t="91902" x="8037513" y="5795963"/>
          <p14:tracePt t="91918" x="8012113" y="5813425"/>
          <p14:tracePt t="91919" x="8004175" y="5813425"/>
          <p14:tracePt t="91934" x="7986713" y="5813425"/>
          <p14:tracePt t="91951" x="7969250" y="5803900"/>
          <p14:tracePt t="91970" x="7943850" y="5803900"/>
          <p14:tracePt t="91973" x="7943850" y="5788025"/>
          <p14:tracePt t="91984" x="7935913" y="5788025"/>
          <p14:tracePt t="92000" x="7910513" y="5778500"/>
          <p14:tracePt t="92017" x="7893050" y="5770563"/>
          <p14:tracePt t="92033" x="7850188" y="5753100"/>
          <p14:tracePt t="92036" x="7842250" y="5745163"/>
          <p14:tracePt t="92051" x="7807325" y="5735638"/>
          <p14:tracePt t="92067" x="7773988" y="5710238"/>
          <p14:tracePt t="92084" x="7740650" y="5694363"/>
          <p14:tracePt t="92086" x="7740650" y="5684838"/>
          <p14:tracePt t="92102" x="7731125" y="5659438"/>
          <p14:tracePt t="92117" x="7723188" y="5634038"/>
          <p14:tracePt t="92134" x="7715250" y="5626100"/>
          <p14:tracePt t="92134" x="7715250" y="5616575"/>
          <p14:tracePt t="92150" x="7715250" y="5591175"/>
          <p14:tracePt t="92167" x="7715250" y="5557838"/>
          <p14:tracePt t="92184" x="7715250" y="5540375"/>
          <p14:tracePt t="92187" x="7715250" y="5532438"/>
          <p14:tracePt t="92189" x="7715250" y="5524500"/>
          <p14:tracePt t="92201" x="7731125" y="5489575"/>
          <p14:tracePt t="92218" x="7781925" y="5430838"/>
          <p14:tracePt t="92220" x="7799388" y="5413375"/>
          <p14:tracePt t="92234" x="7842250" y="5370513"/>
          <p14:tracePt t="92236" x="7859713" y="5353050"/>
          <p14:tracePt t="92250" x="7910513" y="5311775"/>
          <p14:tracePt t="92251" x="7926388" y="5294313"/>
          <p14:tracePt t="92267" x="8004175" y="5243513"/>
          <p14:tracePt t="92283" x="8062913" y="5208588"/>
          <p14:tracePt t="92286" x="8070850" y="5200650"/>
          <p14:tracePt t="92300" x="8147050" y="5175250"/>
          <p14:tracePt t="92302" x="8164513" y="5175250"/>
          <p14:tracePt t="92317" x="8224838" y="5157788"/>
          <p14:tracePt t="92319" x="8250238" y="5149850"/>
          <p14:tracePt t="92334" x="8291513" y="5149850"/>
          <p14:tracePt t="92335" x="8308975" y="5149850"/>
          <p14:tracePt t="92351" x="8334375" y="5149850"/>
          <p14:tracePt t="92367" x="8359775" y="5157788"/>
          <p14:tracePt t="92384" x="8369300" y="5200650"/>
          <p14:tracePt t="92386" x="8377238" y="5200650"/>
          <p14:tracePt t="92401" x="8394700" y="5235575"/>
          <p14:tracePt t="92402" x="8402638" y="5251450"/>
          <p14:tracePt t="92405" x="8402638" y="5276850"/>
          <p14:tracePt t="92417" x="8420100" y="5319713"/>
          <p14:tracePt t="92434" x="8435975" y="5380038"/>
          <p14:tracePt t="92436" x="8445500" y="5405438"/>
          <p14:tracePt t="92453" x="8453438" y="5464175"/>
          <p14:tracePt t="92468" x="8453438" y="5514975"/>
          <p14:tracePt t="92483" x="8453438" y="5557838"/>
          <p14:tracePt t="92486" x="8453438" y="5565775"/>
          <p14:tracePt t="92500" x="8453438" y="5600700"/>
          <p14:tracePt t="92502" x="8453438" y="5608638"/>
          <p14:tracePt t="92518" x="8453438" y="5641975"/>
          <p14:tracePt t="92520" x="8453438" y="5659438"/>
          <p14:tracePt t="92534" x="8445500" y="5684838"/>
          <p14:tracePt t="92536" x="8435975" y="5702300"/>
          <p14:tracePt t="92539" x="8435975" y="5710238"/>
          <p14:tracePt t="92550" x="8428038" y="5727700"/>
          <p14:tracePt t="92551" x="8410575" y="5753100"/>
          <p14:tracePt t="92567" x="8369300" y="5803900"/>
          <p14:tracePt t="92584" x="8326438" y="5854700"/>
          <p14:tracePt t="92587" x="8308975" y="5872163"/>
          <p14:tracePt t="92600" x="8283575" y="5897563"/>
          <p14:tracePt t="92603" x="8266113" y="5915025"/>
          <p14:tracePt t="92605" x="8250238" y="5915025"/>
          <p14:tracePt t="92617" x="8215313" y="5940425"/>
          <p14:tracePt t="92621" x="8207375" y="5940425"/>
          <p14:tracePt t="92624" x="8199438" y="5940425"/>
          <p14:tracePt t="92634" x="8181975" y="5948363"/>
          <p14:tracePt t="92636" x="8174038" y="5948363"/>
          <p14:tracePt t="92651" x="8139113" y="5957888"/>
          <p14:tracePt t="92667" x="8105775" y="5957888"/>
          <p14:tracePt t="92686" x="8088313" y="5957888"/>
          <p14:tracePt t="92701" x="8080375" y="5957888"/>
          <p14:tracePt t="92718" x="8080375" y="5948363"/>
          <p14:tracePt t="92721" x="8080375" y="5922963"/>
          <p14:tracePt t="92723" x="8096250" y="5905500"/>
          <p14:tracePt t="92733" x="8139113" y="5854700"/>
          <p14:tracePt t="92735" x="8164513" y="5813425"/>
          <p14:tracePt t="92750" x="8301038" y="5684838"/>
          <p14:tracePt t="92751" x="8351838" y="5634038"/>
          <p14:tracePt t="92767" x="8529638" y="5456238"/>
          <p14:tracePt t="92783" x="8666163" y="5319713"/>
          <p14:tracePt t="92800" x="8750300" y="5243513"/>
          <p14:tracePt t="92801" x="8767763" y="5226050"/>
          <p14:tracePt t="92817" x="8777288" y="5208588"/>
          <p14:tracePt t="92836" x="8777288" y="5200650"/>
          <p14:tracePt t="92876" x="8777288" y="5192713"/>
          <p14:tracePt t="92902" x="8777288" y="5183188"/>
          <p14:tracePt t="92905" x="8785225" y="5175250"/>
          <p14:tracePt t="93006" x="8777288" y="5175250"/>
          <p14:tracePt t="93014" x="8767763" y="5175250"/>
          <p14:tracePt t="93025" x="8759825" y="5175250"/>
          <p14:tracePt t="93034" x="8750300" y="5175250"/>
          <p14:tracePt t="93037" x="8742363" y="5175250"/>
          <p14:tracePt t="93050" x="8709025" y="5175250"/>
          <p14:tracePt t="93052" x="8699500" y="5175250"/>
          <p14:tracePt t="93067" x="8658225" y="5183188"/>
          <p14:tracePt t="93083" x="8615363" y="5200650"/>
          <p14:tracePt t="93084" x="8589963" y="5208588"/>
          <p14:tracePt t="93100" x="8504238" y="5226050"/>
          <p14:tracePt t="93102" x="8470900" y="5235575"/>
          <p14:tracePt t="93117" x="8343900" y="5268913"/>
          <p14:tracePt t="93133" x="8240713" y="5286375"/>
          <p14:tracePt t="93134" x="8207375" y="5286375"/>
          <p14:tracePt t="93150" x="8105775" y="5286375"/>
          <p14:tracePt t="93151" x="8070850" y="5286375"/>
          <p14:tracePt t="93166" x="7961313" y="5286375"/>
          <p14:tracePt t="93183" x="7850188" y="5286375"/>
          <p14:tracePt t="93200" x="7807325" y="5276850"/>
          <p14:tracePt t="93202" x="7799388" y="5268913"/>
          <p14:tracePt t="93218" x="7799388" y="5243513"/>
          <p14:tracePt t="93234" x="7799388" y="5200650"/>
          <p14:tracePt t="93237" x="7799388" y="5192713"/>
          <p14:tracePt t="93241" x="7799388" y="5175250"/>
          <p14:tracePt t="93251" x="7799388" y="5149850"/>
          <p14:tracePt t="93252" x="7799388" y="5132388"/>
          <p14:tracePt t="93268" x="7799388" y="5073650"/>
          <p14:tracePt t="93284" x="7799388" y="5038725"/>
          <p14:tracePt t="93286" x="7799388" y="5022850"/>
          <p14:tracePt t="93300" x="7799388" y="4972050"/>
          <p14:tracePt t="93303" x="7799388" y="4954588"/>
          <p14:tracePt t="93318" x="7807325" y="4903788"/>
          <p14:tracePt t="93335" x="7824788" y="4868863"/>
          <p14:tracePt t="93337" x="7842250" y="4852988"/>
          <p14:tracePt t="93340" x="7842250" y="4835525"/>
          <p14:tracePt t="93350" x="7867650" y="4810125"/>
          <p14:tracePt t="93351" x="7885113" y="4792663"/>
          <p14:tracePt t="93366" x="7926388" y="4724400"/>
          <p14:tracePt t="93383" x="7977188" y="4665663"/>
          <p14:tracePt t="93399" x="8029575" y="4614863"/>
          <p14:tracePt t="93401" x="8045450" y="4605338"/>
          <p14:tracePt t="93416" x="8096250" y="4572000"/>
          <p14:tracePt t="93433" x="8156575" y="4529138"/>
          <p14:tracePt t="93450" x="8232775" y="4495800"/>
          <p14:tracePt t="93452" x="8250238" y="4486275"/>
          <p14:tracePt t="93469" x="8326438" y="4486275"/>
          <p14:tracePt t="93484" x="8369300" y="4486275"/>
          <p14:tracePt t="93485" x="8394700" y="4486275"/>
          <p14:tracePt t="93500" x="8435975" y="4486275"/>
          <p14:tracePt t="93502" x="8445500" y="4486275"/>
          <p14:tracePt t="93516" x="8470900" y="4503738"/>
          <p14:tracePt t="93518" x="8478838" y="4513263"/>
          <p14:tracePt t="93533" x="8488363" y="4538663"/>
          <p14:tracePt t="93535" x="8496300" y="4546600"/>
          <p14:tracePt t="93550" x="8496300" y="4572000"/>
          <p14:tracePt t="93552" x="8496300" y="4579938"/>
          <p14:tracePt t="93567" x="8504238" y="4622800"/>
          <p14:tracePt t="93571" x="8504238" y="4648200"/>
          <p14:tracePt t="93583" x="8504238" y="4683125"/>
          <p14:tracePt t="93587" x="8504238" y="4691063"/>
          <p14:tracePt t="93599" x="8504238" y="4741863"/>
          <p14:tracePt t="93600" x="8504238" y="4767263"/>
          <p14:tracePt t="93616" x="8504238" y="4827588"/>
          <p14:tracePt t="93617" x="8504238" y="4843463"/>
          <p14:tracePt t="93633" x="8504238" y="4911725"/>
          <p14:tracePt t="93650" x="8496300" y="4962525"/>
          <p14:tracePt t="93653" x="8488363" y="4972050"/>
          <p14:tracePt t="93668" x="8478838" y="4987925"/>
          <p14:tracePt t="93684" x="8478838" y="4997450"/>
          <p14:tracePt t="93686" x="8478838" y="5013325"/>
          <p14:tracePt t="93702" x="8470900" y="5030788"/>
          <p14:tracePt t="93717" x="8453438" y="5048250"/>
          <p14:tracePt t="93733" x="8445500" y="5064125"/>
          <p14:tracePt t="93750" x="8428038" y="5081588"/>
          <p14:tracePt t="93751" x="8420100" y="5091113"/>
          <p14:tracePt t="93783" x="8410575" y="5099050"/>
          <p14:tracePt t="94068" x="8402638" y="5099050"/>
          <p14:tracePt t="94087" x="8402638" y="5106988"/>
          <p14:tracePt t="94091" x="8402638" y="5124450"/>
          <p14:tracePt t="94099" x="8394700" y="5124450"/>
          <p14:tracePt t="94105" x="8394700" y="5141913"/>
          <p14:tracePt t="94116" x="8394700" y="5149850"/>
          <p14:tracePt t="94134" x="8369300" y="5192713"/>
          <p14:tracePt t="94149" x="8351838" y="5218113"/>
          <p14:tracePt t="94150" x="8334375" y="5218113"/>
          <p14:tracePt t="94166" x="8308975" y="5260975"/>
          <p14:tracePt t="94167" x="8291513" y="5268913"/>
          <p14:tracePt t="94183" x="8250238" y="5302250"/>
          <p14:tracePt t="94200" x="8199438" y="5345113"/>
          <p14:tracePt t="94202" x="8189913" y="5345113"/>
          <p14:tracePt t="94217" x="8174038" y="5362575"/>
          <p14:tracePt t="94233" x="8156575" y="5370513"/>
          <p14:tracePt t="94539" x="8147050" y="5370513"/>
          <p14:tracePt t="96176" x="8147050" y="5362575"/>
          <p14:tracePt t="96184" x="8147050" y="5345113"/>
          <p14:tracePt t="96189" x="8156575" y="5337175"/>
          <p14:tracePt t="96214" x="8164513" y="5319713"/>
          <p14:tracePt t="96231" x="8174038" y="5311775"/>
          <p14:tracePt t="96247" x="8174038" y="5302250"/>
          <p14:tracePt t="96265" x="8207375" y="5276850"/>
          <p14:tracePt t="96282" x="8215313" y="5260975"/>
          <p14:tracePt t="96283" x="8224838" y="5251450"/>
          <p14:tracePt t="96298" x="8266113" y="5208588"/>
          <p14:tracePt t="96301" x="8283575" y="5192713"/>
          <p14:tracePt t="96303" x="8301038" y="5183188"/>
          <p14:tracePt t="96316" x="8359775" y="5141913"/>
          <p14:tracePt t="96321" x="8385175" y="5132388"/>
          <p14:tracePt t="96325" x="8410575" y="5116513"/>
          <p14:tracePt t="96327" x="8428038" y="5091113"/>
          <p14:tracePt t="96337" x="8504238" y="5048250"/>
          <p14:tracePt t="96347" x="8539163" y="5005388"/>
          <p14:tracePt t="96349" x="8555038" y="4987925"/>
          <p14:tracePt t="96364" x="8623300" y="4937125"/>
          <p14:tracePt t="96381" x="8658225" y="4911725"/>
          <p14:tracePt t="96397" x="8699500" y="4886325"/>
          <p14:tracePt t="96400" x="8716963" y="4878388"/>
          <p14:tracePt t="96414" x="8742363" y="4852988"/>
          <p14:tracePt t="96415" x="8750300" y="4843463"/>
          <p14:tracePt t="96431" x="8785225" y="4827588"/>
          <p14:tracePt t="96448" x="8802688" y="4802188"/>
          <p14:tracePt t="96465" x="8818563" y="4792663"/>
          <p14:tracePt t="96482" x="8836025" y="4775200"/>
          <p14:tracePt t="96501" x="8861425" y="4749800"/>
          <p14:tracePt t="96503" x="8878888" y="4741863"/>
          <p14:tracePt t="96514" x="8904288" y="4708525"/>
          <p14:tracePt t="96531" x="8963025" y="4665663"/>
          <p14:tracePt t="96547" x="9013825" y="4640263"/>
          <p14:tracePt t="96548" x="9023350" y="4622800"/>
          <p14:tracePt t="96564" x="9091613" y="4589463"/>
          <p14:tracePt t="96581" x="9167813" y="4513263"/>
          <p14:tracePt t="96597" x="9277350" y="4445000"/>
          <p14:tracePt t="96600" x="9294813" y="4419600"/>
          <p14:tracePt t="96614" x="9380538" y="4368800"/>
          <p14:tracePt t="96615" x="9413875" y="4341813"/>
          <p14:tracePt t="96631" x="9558338" y="4240213"/>
          <p14:tracePt t="96633" x="9609138" y="4206875"/>
          <p14:tracePt t="96647" x="9847263" y="4079875"/>
          <p14:tracePt t="96664" x="10042525" y="3960813"/>
          <p14:tracePt t="96666" x="10093325" y="3925888"/>
          <p14:tracePt t="96681" x="10245725" y="3841750"/>
          <p14:tracePt t="96697" x="10331450" y="3781425"/>
          <p14:tracePt t="96698" x="10356850" y="3763963"/>
          <p14:tracePt t="96714" x="10450513" y="3713163"/>
          <p14:tracePt t="96731" x="10585450" y="3654425"/>
          <p14:tracePt t="96747" x="10739438" y="3586163"/>
          <p14:tracePt t="96748" x="10772775" y="3568700"/>
          <p14:tracePt t="96764" x="10909300" y="3502025"/>
          <p14:tracePt t="96765" x="10942638" y="3484563"/>
          <p14:tracePt t="96781" x="11147425" y="3424238"/>
          <p14:tracePt t="96797" x="11299825" y="3398838"/>
          <p14:tracePt t="96814" x="11393488" y="3373438"/>
          <p14:tracePt t="96816" x="11401425" y="3365500"/>
          <p14:tracePt t="96832" x="11477625" y="3365500"/>
          <p14:tracePt t="96834" x="11495088" y="3365500"/>
          <p14:tracePt t="96847" x="11588750" y="3365500"/>
          <p14:tracePt t="96851" x="11614150" y="3365500"/>
          <p14:tracePt t="96864" x="11682413" y="3365500"/>
          <p14:tracePt t="96865" x="11699875" y="3365500"/>
          <p14:tracePt t="96881" x="11791950" y="3365500"/>
          <p14:tracePt t="96897" x="11860213" y="3355975"/>
          <p14:tracePt t="96898" x="11895138" y="3355975"/>
          <p14:tracePt t="96914" x="12014200" y="3355975"/>
          <p14:tracePt t="96915" x="12072938" y="33559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2529957-871C-7A3A-73A0-8DF79BFBC92B}"/>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241;p11">
            <a:extLst>
              <a:ext uri="{FF2B5EF4-FFF2-40B4-BE49-F238E27FC236}">
                <a16:creationId xmlns:a16="http://schemas.microsoft.com/office/drawing/2014/main" id="{89706827-5ECB-4E44-ACE3-5B0505AD5DD3}"/>
              </a:ext>
            </a:extLst>
          </p:cNvPr>
          <p:cNvSpPr txBox="1"/>
          <p:nvPr/>
        </p:nvSpPr>
        <p:spPr>
          <a:xfrm>
            <a:off x="1290753" y="1393282"/>
            <a:ext cx="9610493" cy="523180"/>
          </a:xfrm>
          <a:prstGeom prst="rect">
            <a:avLst/>
          </a:prstGeom>
          <a:solidFill>
            <a:srgbClr val="BBD6EE"/>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dk1"/>
                </a:solidFill>
                <a:latin typeface="Times New Roman" panose="02020603050405020304" pitchFamily="18" charset="0"/>
                <a:ea typeface="Arial"/>
                <a:cs typeface="Times New Roman" panose="02020603050405020304" pitchFamily="18" charset="0"/>
                <a:sym typeface="Arial"/>
              </a:rPr>
              <a:t>The ethical obligations of a business are:</a:t>
            </a:r>
            <a:endParaRPr sz="2800" dirty="0">
              <a:latin typeface="Times New Roman" panose="02020603050405020304" pitchFamily="18" charset="0"/>
              <a:cs typeface="Times New Roman" panose="02020603050405020304" pitchFamily="18" charset="0"/>
            </a:endParaRPr>
          </a:p>
        </p:txBody>
      </p:sp>
      <p:sp>
        <p:nvSpPr>
          <p:cNvPr id="12" name="Google Shape;242;p11">
            <a:extLst>
              <a:ext uri="{FF2B5EF4-FFF2-40B4-BE49-F238E27FC236}">
                <a16:creationId xmlns:a16="http://schemas.microsoft.com/office/drawing/2014/main" id="{FFF04E52-F274-408E-BF6C-3ED7A17F30C5}"/>
              </a:ext>
            </a:extLst>
          </p:cNvPr>
          <p:cNvSpPr txBox="1"/>
          <p:nvPr/>
        </p:nvSpPr>
        <p:spPr>
          <a:xfrm>
            <a:off x="633288" y="2088486"/>
            <a:ext cx="11096888" cy="3170058"/>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250000"/>
              </a:lnSpc>
              <a:spcBef>
                <a:spcPts val="0"/>
              </a:spcBef>
              <a:spcAft>
                <a:spcPts val="0"/>
              </a:spcAft>
              <a:buClr>
                <a:srgbClr val="D20513"/>
              </a:buClr>
              <a:buSzPts val="3600"/>
              <a:buFont typeface="Arial"/>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Provide safe products</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rgbClr val="D20513"/>
              </a:buClr>
              <a:buSzPts val="3600"/>
              <a:buFont typeface="Arial"/>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Create jobs</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rgbClr val="D20513"/>
              </a:buClr>
              <a:buSzPts val="3600"/>
              <a:buFont typeface="Arial"/>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Protect the environment</a:t>
            </a:r>
            <a:endParaRPr sz="2000" dirty="0">
              <a:latin typeface="Times New Roman" panose="02020603050405020304" pitchFamily="18" charset="0"/>
              <a:cs typeface="Times New Roman" panose="02020603050405020304" pitchFamily="18" charset="0"/>
            </a:endParaRPr>
          </a:p>
          <a:p>
            <a:pPr marL="342900" marR="0" lvl="0" indent="-342900" algn="l" rtl="0">
              <a:lnSpc>
                <a:spcPct val="250000"/>
              </a:lnSpc>
              <a:spcBef>
                <a:spcPts val="0"/>
              </a:spcBef>
              <a:spcAft>
                <a:spcPts val="0"/>
              </a:spcAft>
              <a:buClr>
                <a:srgbClr val="D20513"/>
              </a:buClr>
              <a:buSzPts val="3600"/>
              <a:buFont typeface="Arial"/>
              <a:buChar char="•"/>
            </a:pPr>
            <a:r>
              <a:rPr lang="en-US" sz="2000" b="1" dirty="0">
                <a:solidFill>
                  <a:schemeClr val="dk1"/>
                </a:solidFill>
                <a:latin typeface="Times New Roman" panose="02020603050405020304" pitchFamily="18" charset="0"/>
                <a:ea typeface="Arial"/>
                <a:cs typeface="Times New Roman" panose="02020603050405020304" pitchFamily="18" charset="0"/>
                <a:sym typeface="Arial"/>
              </a:rPr>
              <a:t>Contribute to the standard of living in society</a:t>
            </a:r>
            <a:endParaRPr sz="2000" dirty="0">
              <a:latin typeface="Times New Roman" panose="02020603050405020304" pitchFamily="18" charset="0"/>
              <a:cs typeface="Times New Roman" panose="02020603050405020304" pitchFamily="18" charset="0"/>
            </a:endParaRPr>
          </a:p>
        </p:txBody>
      </p:sp>
      <p:pic>
        <p:nvPicPr>
          <p:cNvPr id="2" name="Graphic 22">
            <a:extLst>
              <a:ext uri="{FF2B5EF4-FFF2-40B4-BE49-F238E27FC236}">
                <a16:creationId xmlns:a16="http://schemas.microsoft.com/office/drawing/2014/main" id="{3A0AA38F-03CE-CF6D-31C7-B157019AA31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A0A72128-4709-C72D-B554-E9EA4B63E5A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227;p10">
            <a:extLst>
              <a:ext uri="{FF2B5EF4-FFF2-40B4-BE49-F238E27FC236}">
                <a16:creationId xmlns:a16="http://schemas.microsoft.com/office/drawing/2014/main" id="{92C30803-58B7-4F21-EEF4-7DEFD7011136}"/>
              </a:ext>
            </a:extLst>
          </p:cNvPr>
          <p:cNvSpPr txBox="1"/>
          <p:nvPr/>
        </p:nvSpPr>
        <p:spPr>
          <a:xfrm>
            <a:off x="3760542" y="279408"/>
            <a:ext cx="4608384" cy="48009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en-US" sz="2800" b="1" dirty="0">
                <a:latin typeface="Times New Roman" panose="02020603050405020304" pitchFamily="18" charset="0"/>
                <a:ea typeface="Arial"/>
                <a:cs typeface="Times New Roman" panose="02020603050405020304" pitchFamily="18" charset="0"/>
                <a:sym typeface="Arial"/>
              </a:rPr>
              <a:t>Social Responsibility </a:t>
            </a:r>
            <a:endParaRPr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7128069"/>
      </p:ext>
    </p:extLst>
  </p:cSld>
  <p:clrMapOvr>
    <a:masterClrMapping/>
  </p:clrMapOvr>
  <mc:AlternateContent xmlns:mc="http://schemas.openxmlformats.org/markup-compatibility/2006" xmlns:p14="http://schemas.microsoft.com/office/powerpoint/2010/main">
    <mc:Choice Requires="p14">
      <p:transition p14:dur="10" advTm="79359"/>
    </mc:Choice>
    <mc:Fallback xmlns="">
      <p:transition advTm="79359"/>
    </mc:Fallback>
  </mc:AlternateContent>
  <p:extLst>
    <p:ext uri="{3A86A75C-4F4B-4683-9AE1-C65F6400EC91}">
      <p14:laserTraceLst xmlns:p14="http://schemas.microsoft.com/office/powerpoint/2010/main">
        <p14:tracePtLst>
          <p14:tracePt t="952" x="11895138" y="3705225"/>
          <p14:tracePt t="959" x="11766550" y="3722688"/>
          <p14:tracePt t="960" x="11639550" y="3730625"/>
          <p14:tracePt t="976" x="11198225" y="3790950"/>
          <p14:tracePt t="978" x="11044238" y="3798888"/>
          <p14:tracePt t="980" x="10891838" y="3798888"/>
          <p14:tracePt t="993" x="10271125" y="3841750"/>
          <p14:tracePt t="1009" x="9855200" y="3900488"/>
          <p14:tracePt t="1010" x="9753600" y="3900488"/>
          <p14:tracePt t="1026" x="9482138" y="3908425"/>
          <p14:tracePt t="1027" x="9405938" y="3917950"/>
          <p14:tracePt t="1033" x="9320213" y="3935413"/>
          <p14:tracePt t="1043" x="9261475" y="3943350"/>
          <p14:tracePt t="1046" x="9236075" y="3951288"/>
          <p14:tracePt t="1058" x="9209088" y="3951288"/>
          <p14:tracePt t="1522" x="9201150" y="3960813"/>
          <p14:tracePt t="44926" x="9193213" y="3968750"/>
          <p14:tracePt t="44937" x="9183688" y="3960813"/>
          <p14:tracePt t="45505" x="9193213" y="3960813"/>
          <p14:tracePt t="45516" x="9209088" y="3960813"/>
          <p14:tracePt t="45524" x="9226550" y="3960813"/>
          <p14:tracePt t="45527" x="9236075" y="3960813"/>
          <p14:tracePt t="45549" x="9251950" y="3960813"/>
          <p14:tracePt t="45565" x="9261475" y="3960813"/>
          <p14:tracePt t="45581" x="9269413" y="3960813"/>
          <p14:tracePt t="45582" x="9286875" y="3960813"/>
          <p14:tracePt t="45598" x="9312275" y="3951288"/>
          <p14:tracePt t="45615" x="9320213" y="3951288"/>
          <p14:tracePt t="45632" x="9328150" y="3951288"/>
          <p14:tracePt t="45649" x="9337675" y="3943350"/>
          <p14:tracePt t="45700" x="9345613" y="3943350"/>
          <p14:tracePt t="45905" x="9353550" y="3943350"/>
          <p14:tracePt t="46167" x="9363075" y="3943350"/>
          <p14:tracePt t="46179" x="9371013" y="3943350"/>
          <p14:tracePt t="46194" x="9371013" y="3935413"/>
          <p14:tracePt t="46199" x="9380538" y="3935413"/>
          <p14:tracePt t="46202" x="9388475" y="3935413"/>
          <p14:tracePt t="46215" x="9405938" y="3935413"/>
          <p14:tracePt t="46217" x="9421813" y="3925888"/>
          <p14:tracePt t="46231" x="9464675" y="3925888"/>
          <p14:tracePt t="46233" x="9482138" y="3925888"/>
          <p14:tracePt t="46247" x="9575800" y="3925888"/>
          <p14:tracePt t="46264" x="9685338" y="3908425"/>
          <p14:tracePt t="46268" x="9720263" y="3900488"/>
          <p14:tracePt t="46281" x="9829800" y="3867150"/>
          <p14:tracePt t="46283" x="9872663" y="3857625"/>
          <p14:tracePt t="46299" x="9999663" y="3824288"/>
          <p14:tracePt t="46315" x="10067925" y="3806825"/>
          <p14:tracePt t="46316" x="10093325" y="3806825"/>
          <p14:tracePt t="46331" x="10144125" y="3790950"/>
          <p14:tracePt t="46333" x="10186988" y="3763963"/>
          <p14:tracePt t="46347" x="10255250" y="3738563"/>
          <p14:tracePt t="46348" x="10263188" y="3738563"/>
          <p14:tracePt t="46364" x="10306050" y="3722688"/>
          <p14:tracePt t="46381" x="10323513" y="3713163"/>
          <p14:tracePt t="46382" x="10323513" y="3705225"/>
          <p14:tracePt t="46397" x="10356850" y="3697288"/>
          <p14:tracePt t="46414" x="10374313" y="3679825"/>
          <p14:tracePt t="46431" x="10399713" y="3662363"/>
          <p14:tracePt t="46434" x="10415588" y="3662363"/>
          <p14:tracePt t="46436" x="10433050" y="3646488"/>
          <p14:tracePt t="46448" x="10493375" y="3611563"/>
          <p14:tracePt t="46464" x="10569575" y="3560763"/>
          <p14:tracePt t="46480" x="10653713" y="3509963"/>
          <p14:tracePt t="46497" x="10729913" y="3467100"/>
          <p14:tracePt t="46499" x="10764838" y="3449638"/>
          <p14:tracePt t="46515" x="10883900" y="3408363"/>
          <p14:tracePt t="46531" x="10960100" y="3382963"/>
          <p14:tracePt t="46532" x="10977563" y="3382963"/>
          <p14:tracePt t="46547" x="11053763" y="3365500"/>
          <p14:tracePt t="46549" x="11071225" y="3365500"/>
          <p14:tracePt t="46565" x="11112500" y="3348038"/>
          <p14:tracePt t="46581" x="11172825" y="3348038"/>
          <p14:tracePt t="46583" x="11198225" y="3348038"/>
          <p14:tracePt t="46598" x="11317288" y="3348038"/>
          <p14:tracePt t="46615" x="11530013" y="3348038"/>
          <p14:tracePt t="46617" x="11580813" y="3348038"/>
          <p14:tracePt t="46631" x="11750675" y="3348038"/>
          <p14:tracePt t="46635" x="11809413" y="3348038"/>
          <p14:tracePt t="46639" x="11936413" y="3348038"/>
          <p14:tracePt t="46647" x="11979275" y="3355975"/>
          <p14:tracePt t="46647" x="12039600" y="335597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4BAFC9B-6671-D030-8458-5BDA01A936B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54;p12">
            <a:extLst>
              <a:ext uri="{FF2B5EF4-FFF2-40B4-BE49-F238E27FC236}">
                <a16:creationId xmlns:a16="http://schemas.microsoft.com/office/drawing/2014/main" id="{E538B008-5BD6-4D96-B119-48CFA4050C87}"/>
              </a:ext>
            </a:extLst>
          </p:cNvPr>
          <p:cNvSpPr txBox="1"/>
          <p:nvPr/>
        </p:nvSpPr>
        <p:spPr>
          <a:xfrm>
            <a:off x="2130867" y="297023"/>
            <a:ext cx="6882587" cy="424691"/>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800"/>
              <a:buFont typeface="Arial"/>
              <a:buNone/>
            </a:pPr>
            <a:r>
              <a:rPr lang="en-US" sz="2400" b="1" dirty="0">
                <a:latin typeface="Times New Roman" panose="02020603050405020304" pitchFamily="18" charset="0"/>
                <a:ea typeface="Arial"/>
                <a:cs typeface="Times New Roman" panose="02020603050405020304" pitchFamily="18" charset="0"/>
                <a:sym typeface="Arial"/>
              </a:rPr>
              <a:t>Theories of Social Responsibility – Summary </a:t>
            </a:r>
            <a:endParaRPr sz="2400" b="1" dirty="0">
              <a:latin typeface="Times New Roman" panose="02020603050405020304" pitchFamily="18" charset="0"/>
              <a:ea typeface="Arial"/>
              <a:cs typeface="Times New Roman" panose="02020603050405020304" pitchFamily="18" charset="0"/>
              <a:sym typeface="Arial"/>
            </a:endParaRPr>
          </a:p>
        </p:txBody>
      </p:sp>
      <p:graphicFrame>
        <p:nvGraphicFramePr>
          <p:cNvPr id="11" name="Google Shape;255;p12">
            <a:extLst>
              <a:ext uri="{FF2B5EF4-FFF2-40B4-BE49-F238E27FC236}">
                <a16:creationId xmlns:a16="http://schemas.microsoft.com/office/drawing/2014/main" id="{70F9D866-AC0E-4BF4-94DD-F12013254B2A}"/>
              </a:ext>
            </a:extLst>
          </p:cNvPr>
          <p:cNvGraphicFramePr/>
          <p:nvPr>
            <p:extLst>
              <p:ext uri="{D42A27DB-BD31-4B8C-83A1-F6EECF244321}">
                <p14:modId xmlns:p14="http://schemas.microsoft.com/office/powerpoint/2010/main" val="2145657902"/>
              </p:ext>
            </p:extLst>
          </p:nvPr>
        </p:nvGraphicFramePr>
        <p:xfrm>
          <a:off x="204280" y="1723398"/>
          <a:ext cx="11806103" cy="3668144"/>
        </p:xfrm>
        <a:graphic>
          <a:graphicData uri="http://schemas.openxmlformats.org/drawingml/2006/table">
            <a:tbl>
              <a:tblPr>
                <a:noFill/>
              </a:tblPr>
              <a:tblGrid>
                <a:gridCol w="3287950">
                  <a:extLst>
                    <a:ext uri="{9D8B030D-6E8A-4147-A177-3AD203B41FA5}">
                      <a16:colId xmlns:a16="http://schemas.microsoft.com/office/drawing/2014/main" val="20000"/>
                    </a:ext>
                  </a:extLst>
                </a:gridCol>
                <a:gridCol w="8518153">
                  <a:extLst>
                    <a:ext uri="{9D8B030D-6E8A-4147-A177-3AD203B41FA5}">
                      <a16:colId xmlns:a16="http://schemas.microsoft.com/office/drawing/2014/main" val="20001"/>
                    </a:ext>
                  </a:extLst>
                </a:gridCol>
              </a:tblGrid>
              <a:tr h="5185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000" b="1" u="none" strike="noStrike" cap="none" dirty="0">
                          <a:latin typeface="Times New Roman" panose="02020603050405020304" pitchFamily="18" charset="0"/>
                          <a:cs typeface="Times New Roman" panose="02020603050405020304" pitchFamily="18" charset="0"/>
                        </a:rPr>
                        <a:t>Theory</a:t>
                      </a:r>
                      <a:endParaRPr sz="2000" b="1" i="0" u="none" strike="noStrike" cap="none" dirty="0">
                        <a:solidFill>
                          <a:schemeClr val="lt1"/>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solidFill>
                      <a:srgbClr val="E1EFD8"/>
                    </a:solidFill>
                  </a:tcPr>
                </a:tc>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000" b="1" u="none" strike="noStrike" cap="none" dirty="0">
                          <a:latin typeface="Times New Roman" panose="02020603050405020304" pitchFamily="18" charset="0"/>
                          <a:cs typeface="Times New Roman" panose="02020603050405020304" pitchFamily="18" charset="0"/>
                        </a:rPr>
                        <a:t>Social Responsibility</a:t>
                      </a:r>
                      <a:endParaRPr sz="2000" b="1" i="0" u="none" strike="noStrike" cap="none" dirty="0">
                        <a:solidFill>
                          <a:schemeClr val="lt1"/>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solidFill>
                      <a:srgbClr val="E1EFD8"/>
                    </a:solidFill>
                  </a:tcPr>
                </a:tc>
                <a:extLst>
                  <a:ext uri="{0D108BD9-81ED-4DB2-BD59-A6C34878D82A}">
                    <a16:rowId xmlns:a16="http://schemas.microsoft.com/office/drawing/2014/main" val="10000"/>
                  </a:ext>
                </a:extLst>
              </a:tr>
              <a:tr h="70027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000" b="1" u="none" strike="noStrike" cap="none">
                          <a:latin typeface="Times New Roman" panose="02020603050405020304" pitchFamily="18" charset="0"/>
                          <a:cs typeface="Times New Roman" panose="02020603050405020304" pitchFamily="18" charset="0"/>
                        </a:rPr>
                        <a:t>Maximizing profits</a:t>
                      </a:r>
                      <a:endParaRPr sz="2000" b="1" i="0" u="none" strike="noStrike" cap="none">
                        <a:solidFill>
                          <a:srgbClr val="0000CC"/>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000" u="none" strike="noStrike" cap="none" dirty="0">
                          <a:latin typeface="Times New Roman" panose="02020603050405020304" pitchFamily="18" charset="0"/>
                          <a:cs typeface="Times New Roman" panose="02020603050405020304" pitchFamily="18" charset="0"/>
                        </a:rPr>
                        <a:t>To maximize profits for stockholders.</a:t>
                      </a:r>
                      <a:endParaRPr sz="2000" b="0" i="0" u="none" strike="noStrike" cap="none" dirty="0">
                        <a:solidFill>
                          <a:schemeClr val="lt1"/>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tc>
                <a:extLst>
                  <a:ext uri="{0D108BD9-81ED-4DB2-BD59-A6C34878D82A}">
                    <a16:rowId xmlns:a16="http://schemas.microsoft.com/office/drawing/2014/main" val="10001"/>
                  </a:ext>
                </a:extLst>
              </a:tr>
              <a:tr h="674400">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000" b="1" u="none" strike="noStrike" cap="none">
                          <a:latin typeface="Times New Roman" panose="02020603050405020304" pitchFamily="18" charset="0"/>
                          <a:cs typeface="Times New Roman" panose="02020603050405020304" pitchFamily="18" charset="0"/>
                        </a:rPr>
                        <a:t>Moral minimum</a:t>
                      </a:r>
                      <a:endParaRPr sz="2000" b="1" i="0" u="none" strike="noStrike" cap="none">
                        <a:solidFill>
                          <a:srgbClr val="0000CC"/>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000" u="none" strike="noStrike" cap="none" dirty="0">
                          <a:latin typeface="Times New Roman" panose="02020603050405020304" pitchFamily="18" charset="0"/>
                          <a:cs typeface="Times New Roman" panose="02020603050405020304" pitchFamily="18" charset="0"/>
                        </a:rPr>
                        <a:t>To avoid causing harm and to compensate for harm caused. </a:t>
                      </a:r>
                    </a:p>
                    <a:p>
                      <a:pPr marL="0" marR="0" lvl="0" indent="0" algn="just" rtl="1">
                        <a:lnSpc>
                          <a:spcPct val="90000"/>
                        </a:lnSpc>
                        <a:spcBef>
                          <a:spcPts val="0"/>
                        </a:spcBef>
                        <a:spcAft>
                          <a:spcPts val="0"/>
                        </a:spcAft>
                        <a:buClr>
                          <a:srgbClr val="CC3300"/>
                        </a:buClr>
                        <a:buSzPts val="1560"/>
                        <a:buFont typeface="Noto Sans Symbols"/>
                        <a:buNone/>
                      </a:pPr>
                      <a:r>
                        <a:rPr lang="en-US" sz="2000" u="none" strike="noStrike" cap="none" dirty="0">
                          <a:latin typeface="Times New Roman" panose="02020603050405020304" pitchFamily="18" charset="0"/>
                          <a:cs typeface="Times New Roman" panose="02020603050405020304" pitchFamily="18" charset="0"/>
                        </a:rPr>
                        <a:t> </a:t>
                      </a:r>
                      <a:r>
                        <a:rPr lang="ar-EG" sz="2000" u="none" strike="noStrike" cap="none" dirty="0">
                          <a:latin typeface="Times New Roman" panose="02020603050405020304" pitchFamily="18" charset="0"/>
                          <a:cs typeface="Times New Roman" panose="02020603050405020304" pitchFamily="18" charset="0"/>
                        </a:rPr>
                        <a:t>لتجنب الاضرار وتعويض الضرر الذي حدث.</a:t>
                      </a:r>
                      <a:endParaRPr sz="1600" b="1" i="0" u="none" strike="noStrike" cap="none" dirty="0">
                        <a:solidFill>
                          <a:schemeClr val="lt1"/>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tc>
                <a:extLst>
                  <a:ext uri="{0D108BD9-81ED-4DB2-BD59-A6C34878D82A}">
                    <a16:rowId xmlns:a16="http://schemas.microsoft.com/office/drawing/2014/main" val="10002"/>
                  </a:ext>
                </a:extLst>
              </a:tr>
              <a:tr h="926219">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000" b="1" u="none" strike="noStrike" cap="none">
                          <a:latin typeface="Times New Roman" panose="02020603050405020304" pitchFamily="18" charset="0"/>
                          <a:cs typeface="Times New Roman" panose="02020603050405020304" pitchFamily="18" charset="0"/>
                        </a:rPr>
                        <a:t>Stakeholder interest</a:t>
                      </a:r>
                      <a:endParaRPr sz="2000" b="1" i="0" u="none" strike="noStrike" cap="none">
                        <a:solidFill>
                          <a:srgbClr val="0000CC"/>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solidFill>
                      <a:srgbClr val="F2F2F2"/>
                    </a:solidFill>
                  </a:tcPr>
                </a:tc>
                <a:tc>
                  <a:txBody>
                    <a:bodyPr/>
                    <a:lstStyle/>
                    <a:p>
                      <a:pPr marL="0" marR="0" lvl="0" indent="0" algn="l" rtl="0">
                        <a:lnSpc>
                          <a:spcPct val="90000"/>
                        </a:lnSpc>
                        <a:spcBef>
                          <a:spcPts val="0"/>
                        </a:spcBef>
                        <a:spcAft>
                          <a:spcPts val="0"/>
                        </a:spcAft>
                        <a:buClr>
                          <a:srgbClr val="CC3300"/>
                        </a:buClr>
                        <a:buSzPts val="1560"/>
                        <a:buFont typeface="Noto Sans Symbols"/>
                        <a:buNone/>
                      </a:pPr>
                      <a:r>
                        <a:rPr lang="en-US" sz="2000" u="none" strike="noStrike" cap="none" dirty="0">
                          <a:latin typeface="Times New Roman" panose="02020603050405020304" pitchFamily="18" charset="0"/>
                          <a:cs typeface="Times New Roman" panose="02020603050405020304" pitchFamily="18" charset="0"/>
                        </a:rPr>
                        <a:t>To consider the interests of all stakeholders, including stockholders, employees, customers, suppliers, creditors, and local community.</a:t>
                      </a:r>
                      <a:endParaRPr sz="2000" b="0" i="0" u="none" strike="noStrike" cap="none" dirty="0">
                        <a:solidFill>
                          <a:schemeClr val="lt1"/>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tc>
                <a:extLst>
                  <a:ext uri="{0D108BD9-81ED-4DB2-BD59-A6C34878D82A}">
                    <a16:rowId xmlns:a16="http://schemas.microsoft.com/office/drawing/2014/main" val="10003"/>
                  </a:ext>
                </a:extLst>
              </a:tr>
              <a:tr h="8487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000" b="1" u="none" strike="noStrike" cap="none">
                          <a:latin typeface="Times New Roman" panose="02020603050405020304" pitchFamily="18" charset="0"/>
                          <a:cs typeface="Times New Roman" panose="02020603050405020304" pitchFamily="18" charset="0"/>
                        </a:rPr>
                        <a:t>Corporate citizenship</a:t>
                      </a:r>
                      <a:endParaRPr sz="2000" b="1" i="0" u="none" strike="noStrike" cap="none">
                        <a:solidFill>
                          <a:srgbClr val="0000CC"/>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solidFill>
                      <a:srgbClr val="F2F2F2"/>
                    </a:solidFill>
                  </a:tcPr>
                </a:tc>
                <a:tc>
                  <a:txBody>
                    <a:bodyPr/>
                    <a:lstStyle/>
                    <a:p>
                      <a:pPr marL="0" marR="0" lvl="0" indent="0" algn="just" rtl="0">
                        <a:lnSpc>
                          <a:spcPct val="150000"/>
                        </a:lnSpc>
                        <a:spcBef>
                          <a:spcPts val="0"/>
                        </a:spcBef>
                        <a:spcAft>
                          <a:spcPts val="0"/>
                        </a:spcAft>
                        <a:buClr>
                          <a:srgbClr val="CC3300"/>
                        </a:buClr>
                        <a:buSzPts val="1560"/>
                        <a:buFont typeface="Noto Sans Symbols"/>
                        <a:buNone/>
                      </a:pPr>
                      <a:r>
                        <a:rPr lang="en-US" sz="2000" u="none" strike="noStrike" cap="none" dirty="0">
                          <a:latin typeface="Times New Roman" panose="02020603050405020304" pitchFamily="18" charset="0"/>
                          <a:cs typeface="Times New Roman" panose="02020603050405020304" pitchFamily="18" charset="0"/>
                        </a:rPr>
                        <a:t>To do good and solve social problems.</a:t>
                      </a:r>
                      <a:endParaRPr sz="2000" b="0" i="0" u="none" strike="noStrike" cap="none" dirty="0">
                        <a:solidFill>
                          <a:schemeClr val="lt1"/>
                        </a:solidFill>
                        <a:latin typeface="Times New Roman" panose="02020603050405020304" pitchFamily="18" charset="0"/>
                        <a:ea typeface="Arial Narrow"/>
                        <a:cs typeface="Times New Roman" panose="02020603050405020304" pitchFamily="18" charset="0"/>
                        <a:sym typeface="Arial Narrow"/>
                      </a:endParaRPr>
                    </a:p>
                  </a:txBody>
                  <a:tcPr marL="91450" marR="91450" marT="45725" marB="45725"/>
                </a:tc>
                <a:extLst>
                  <a:ext uri="{0D108BD9-81ED-4DB2-BD59-A6C34878D82A}">
                    <a16:rowId xmlns:a16="http://schemas.microsoft.com/office/drawing/2014/main" val="10004"/>
                  </a:ext>
                </a:extLst>
              </a:tr>
            </a:tbl>
          </a:graphicData>
        </a:graphic>
      </p:graphicFrame>
      <p:pic>
        <p:nvPicPr>
          <p:cNvPr id="2" name="Graphic 22">
            <a:extLst>
              <a:ext uri="{FF2B5EF4-FFF2-40B4-BE49-F238E27FC236}">
                <a16:creationId xmlns:a16="http://schemas.microsoft.com/office/drawing/2014/main" id="{1ACD5689-076D-42C8-424D-0D0462F9A55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FC3F7644-D834-CB1C-E1EE-0B3EED319CE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3343346820"/>
      </p:ext>
    </p:extLst>
  </p:cSld>
  <p:clrMapOvr>
    <a:masterClrMapping/>
  </p:clrMapOvr>
  <mc:AlternateContent xmlns:mc="http://schemas.openxmlformats.org/markup-compatibility/2006" xmlns:p14="http://schemas.microsoft.com/office/powerpoint/2010/main">
    <mc:Choice Requires="p14">
      <p:transition p14:dur="10" advTm="233250"/>
    </mc:Choice>
    <mc:Fallback xmlns="">
      <p:transition advTm="233250"/>
    </mc:Fallback>
  </mc:AlternateContent>
  <p:extLst>
    <p:ext uri="{3A86A75C-4F4B-4683-9AE1-C65F6400EC91}">
      <p14:laserTraceLst xmlns:p14="http://schemas.microsoft.com/office/powerpoint/2010/main">
        <p14:tracePtLst>
          <p14:tracePt t="6744" x="11877675" y="3654425"/>
          <p14:tracePt t="6758" x="11393488" y="3781425"/>
          <p14:tracePt t="6759" x="11223625" y="3824288"/>
          <p14:tracePt t="6775" x="10772775" y="3917950"/>
          <p14:tracePt t="6791" x="10560050" y="3917950"/>
          <p14:tracePt t="6793" x="10501313" y="3917950"/>
          <p14:tracePt t="6808" x="10255250" y="3917950"/>
          <p14:tracePt t="6826" x="9923463" y="3917950"/>
          <p14:tracePt t="6841" x="9745663" y="3883025"/>
          <p14:tracePt t="6842" x="9685338" y="3867150"/>
          <p14:tracePt t="6858" x="9472613" y="3798888"/>
          <p14:tracePt t="6875" x="9261475" y="3713163"/>
          <p14:tracePt t="6891" x="9091613" y="3619500"/>
          <p14:tracePt t="6893" x="9056688" y="3594100"/>
          <p14:tracePt t="6909" x="8955088" y="3517900"/>
          <p14:tracePt t="6925" x="8904288" y="3492500"/>
          <p14:tracePt t="6942" x="8878888" y="3475038"/>
          <p14:tracePt t="6944" x="8869363" y="3467100"/>
          <p14:tracePt t="6959" x="8843963" y="3449638"/>
          <p14:tracePt t="6960" x="8828088" y="3441700"/>
          <p14:tracePt t="6975" x="8793163" y="3424238"/>
          <p14:tracePt t="6991" x="8759825" y="3390900"/>
          <p14:tracePt t="7007" x="8699500" y="3348038"/>
          <p14:tracePt t="7025" x="8589963" y="3297238"/>
          <p14:tracePt t="7041" x="8529638" y="3254375"/>
          <p14:tracePt t="7042" x="8504238" y="3228975"/>
          <p14:tracePt t="7058" x="8402638" y="3195638"/>
          <p14:tracePt t="7074" x="8308975" y="3160713"/>
          <p14:tracePt t="7091" x="8240713" y="3127375"/>
          <p14:tracePt t="7094" x="8240713" y="3119438"/>
          <p14:tracePt t="7108" x="8147050" y="3084513"/>
          <p14:tracePt t="7109" x="8121650" y="3067050"/>
          <p14:tracePt t="7126" x="8012113" y="3016250"/>
          <p14:tracePt t="7128" x="7986713" y="3000375"/>
          <p14:tracePt t="7142" x="7926388" y="2949575"/>
          <p14:tracePt t="7144" x="7910513" y="2940050"/>
          <p14:tracePt t="7158" x="7816850" y="2871788"/>
          <p14:tracePt t="7159" x="7781925" y="2855913"/>
          <p14:tracePt t="7175" x="7621588" y="2752725"/>
          <p14:tracePt t="7192" x="7561263" y="2727325"/>
          <p14:tracePt t="7193" x="7545388" y="2719388"/>
          <p14:tracePt t="7208" x="7502525" y="2686050"/>
          <p14:tracePt t="7211" x="7493000" y="2676525"/>
          <p14:tracePt t="7213" x="7485063" y="2676525"/>
          <p14:tracePt t="7225" x="7442200" y="2651125"/>
          <p14:tracePt t="7241" x="7383463" y="2617788"/>
          <p14:tracePt t="7242" x="7383463" y="2608263"/>
          <p14:tracePt t="7257" x="7332663" y="2582863"/>
          <p14:tracePt t="7258" x="7307263" y="2566988"/>
          <p14:tracePt t="7274" x="7256463" y="2532063"/>
          <p14:tracePt t="7291" x="7153275" y="2489200"/>
          <p14:tracePt t="7308" x="7059613" y="2463800"/>
          <p14:tracePt t="7309" x="7026275" y="2455863"/>
          <p14:tracePt t="7325" x="6907213" y="2405063"/>
          <p14:tracePt t="7341" x="6797675" y="2371725"/>
          <p14:tracePt t="7343" x="6745288" y="2362200"/>
          <p14:tracePt t="7358" x="6584950" y="2328863"/>
          <p14:tracePt t="7359" x="6508750" y="2303463"/>
          <p14:tracePt t="7375" x="6210300" y="2227263"/>
          <p14:tracePt t="7392" x="5981700" y="2159000"/>
          <p14:tracePt t="7393" x="5913438" y="2141538"/>
          <p14:tracePt t="7409" x="5811838" y="2133600"/>
          <p14:tracePt t="7410" x="5743575" y="2116138"/>
          <p14:tracePt t="7413" x="5675313" y="2090738"/>
          <p14:tracePt t="7425" x="5487988" y="2005013"/>
          <p14:tracePt t="7441" x="5241925" y="1928813"/>
          <p14:tracePt t="7442" x="5183188" y="1903413"/>
          <p14:tracePt t="7458" x="5013325" y="1870075"/>
          <p14:tracePt t="7458" x="4953000" y="1860550"/>
          <p14:tracePt t="7474" x="4706938" y="1784350"/>
          <p14:tracePt t="7491" x="4460875" y="1758950"/>
          <p14:tracePt t="7494" x="4400550" y="1741488"/>
          <p14:tracePt t="7508" x="4256088" y="1733550"/>
          <p14:tracePt t="7510" x="4205288" y="1725613"/>
          <p14:tracePt t="7526" x="4060825" y="1690688"/>
          <p14:tracePt t="7541" x="4010025" y="1674813"/>
          <p14:tracePt t="7558" x="3976688" y="1665288"/>
          <p14:tracePt t="7932" x="3992563" y="1649413"/>
          <p14:tracePt t="7936" x="4027488" y="1606550"/>
          <p14:tracePt t="7943" x="4070350" y="1581150"/>
          <p14:tracePt t="7957" x="4095750" y="1538288"/>
          <p14:tracePt t="7959" x="4103688" y="1530350"/>
          <p14:tracePt t="7974" x="4121150" y="1504950"/>
          <p14:tracePt t="7991" x="4137025" y="1462088"/>
          <p14:tracePt t="7994" x="4146550" y="1462088"/>
          <p14:tracePt t="8008" x="4162425" y="1436688"/>
          <p14:tracePt t="8010" x="4179888" y="1427163"/>
          <p14:tracePt t="8027" x="4214813" y="1393825"/>
          <p14:tracePt t="8030" x="4214813" y="1376363"/>
          <p14:tracePt t="8032" x="4230688" y="1368425"/>
          <p14:tracePt t="8041" x="4240213" y="1368425"/>
          <p14:tracePt t="8057" x="4256088" y="1350963"/>
          <p14:tracePt t="8074" x="4273550" y="1350963"/>
          <p14:tracePt t="8387" x="4265613" y="1350963"/>
          <p14:tracePt t="8411" x="4256088" y="1350963"/>
          <p14:tracePt t="8430" x="4248150" y="1350963"/>
          <p14:tracePt t="8433" x="4240213" y="1350963"/>
          <p14:tracePt t="8497" x="4230688" y="1350963"/>
          <p14:tracePt t="8730" x="4240213" y="1350963"/>
          <p14:tracePt t="8740" x="4273550" y="1350963"/>
          <p14:tracePt t="8742" x="4281488" y="1350963"/>
          <p14:tracePt t="8748" x="4306888" y="1343025"/>
          <p14:tracePt t="8757" x="4332288" y="1325563"/>
          <p14:tracePt t="8758" x="4359275" y="1325563"/>
          <p14:tracePt t="8773" x="4418013" y="1308100"/>
          <p14:tracePt t="8774" x="4443413" y="1308100"/>
          <p14:tracePt t="8790" x="4529138" y="1300163"/>
          <p14:tracePt t="8807" x="4579938" y="1292225"/>
          <p14:tracePt t="8810" x="4595813" y="1282700"/>
          <p14:tracePt t="8824" x="4613275" y="1282700"/>
          <p14:tracePt t="8842" x="4646613" y="1274763"/>
          <p14:tracePt t="8845" x="4656138" y="1266825"/>
          <p14:tracePt t="8857" x="4673600" y="1266825"/>
          <p14:tracePt t="8873" x="4689475" y="1266825"/>
          <p14:tracePt t="8876" x="4706938" y="1266825"/>
          <p14:tracePt t="8891" x="4765675" y="1266825"/>
          <p14:tracePt t="8896" x="4791075" y="1266825"/>
          <p14:tracePt t="8907" x="4868863" y="1274763"/>
          <p14:tracePt t="8923" x="4953000" y="1274763"/>
          <p14:tracePt t="8924" x="4978400" y="1274763"/>
          <p14:tracePt t="8940" x="5080000" y="1292225"/>
          <p14:tracePt t="8956" x="5122863" y="1300163"/>
          <p14:tracePt t="8957" x="5132388" y="1300163"/>
          <p14:tracePt t="8973" x="5148263" y="1300163"/>
          <p14:tracePt t="8990" x="5165725" y="1300163"/>
          <p14:tracePt t="9010" x="5173663" y="1308100"/>
          <p14:tracePt t="9026" x="5183188" y="1317625"/>
          <p14:tracePt t="9041" x="5199063" y="1317625"/>
          <p14:tracePt t="9060" x="5241925" y="1325563"/>
          <p14:tracePt t="9075" x="5267325" y="1333500"/>
          <p14:tracePt t="9092" x="5318125" y="1343025"/>
          <p14:tracePt t="9107" x="5343525" y="1343025"/>
          <p14:tracePt t="9107" x="5353050" y="1350963"/>
          <p14:tracePt t="9123" x="5360988" y="1360488"/>
          <p14:tracePt t="9124" x="5368925" y="1360488"/>
          <p14:tracePt t="9141" x="5386388" y="1360488"/>
          <p14:tracePt t="9158" x="5421313" y="1368425"/>
          <p14:tracePt t="9174" x="5437188" y="1376363"/>
          <p14:tracePt t="9176" x="5446713" y="1376363"/>
          <p14:tracePt t="9191" x="5462588" y="1385888"/>
          <p14:tracePt t="9247" x="5480050" y="1385888"/>
          <p14:tracePt t="9255" x="5497513" y="1385888"/>
          <p14:tracePt t="9263" x="5505450" y="1393825"/>
          <p14:tracePt t="9273" x="5513388" y="1393825"/>
          <p14:tracePt t="9291" x="5530850" y="1401763"/>
          <p14:tracePt t="9292" x="5548313" y="1401763"/>
          <p14:tracePt t="9307" x="5565775" y="1401763"/>
          <p14:tracePt t="9325" x="5573713" y="1401763"/>
          <p14:tracePt t="9342" x="5581650" y="1401763"/>
          <p14:tracePt t="9359" x="5591175" y="1401763"/>
          <p14:tracePt t="9362" x="5607050" y="1401763"/>
          <p14:tracePt t="9374" x="5624513" y="1401763"/>
          <p14:tracePt t="9375" x="5624513" y="1411288"/>
          <p14:tracePt t="9390" x="5657850" y="1419225"/>
          <p14:tracePt t="9390" x="5667375" y="1419225"/>
          <p14:tracePt t="9406" x="5700713" y="1436688"/>
          <p14:tracePt t="9423" x="5743575" y="1436688"/>
          <p14:tracePt t="9440" x="5761038" y="1436688"/>
          <p14:tracePt t="9712" x="5768975" y="1444625"/>
          <p14:tracePt t="9734" x="5768975" y="1452563"/>
          <p14:tracePt t="9772" x="5776913" y="1452563"/>
          <p14:tracePt t="9794" x="5786438" y="1452563"/>
          <p14:tracePt t="9798" x="5794375" y="1452563"/>
          <p14:tracePt t="9807" x="5802313" y="1462088"/>
          <p14:tracePt t="9824" x="5819775" y="1462088"/>
          <p14:tracePt t="9840" x="5837238" y="1462088"/>
          <p14:tracePt t="9858" x="5845175" y="1470025"/>
          <p14:tracePt t="9874" x="5862638" y="1470025"/>
          <p14:tracePt t="9890" x="5880100" y="1477963"/>
          <p14:tracePt t="9906" x="5888038" y="1477963"/>
          <p14:tracePt t="9936" x="5895975" y="1477963"/>
          <p14:tracePt t="9949" x="5905500" y="1487488"/>
          <p14:tracePt t="10019" x="5913438" y="1487488"/>
          <p14:tracePt t="10090" x="5921375" y="1487488"/>
          <p14:tracePt t="10129" x="5938838" y="1487488"/>
          <p14:tracePt t="10184" x="5956300" y="1487488"/>
          <p14:tracePt t="10227" x="5972175" y="1487488"/>
          <p14:tracePt t="10272" x="5989638" y="1487488"/>
          <p14:tracePt t="10357" x="6007100" y="1487488"/>
          <p14:tracePt t="10394" x="6015038" y="1495425"/>
          <p14:tracePt t="10604" x="6024563" y="1495425"/>
          <p14:tracePt t="10616" x="6032500" y="1495425"/>
          <p14:tracePt t="11447" x="6049963" y="1495425"/>
          <p14:tracePt t="11526" x="6057900" y="1495425"/>
          <p14:tracePt t="11631" x="6065838" y="1495425"/>
          <p14:tracePt t="11928" x="6075363" y="1495425"/>
          <p14:tracePt t="11938" x="6083300" y="1495425"/>
          <p14:tracePt t="11950" x="6091238" y="1495425"/>
          <p14:tracePt t="11957" x="6108700" y="1495425"/>
          <p14:tracePt t="11989" x="6126163" y="1495425"/>
          <p14:tracePt t="12021" x="6142038" y="1495425"/>
          <p14:tracePt t="12033" x="6151563" y="1495425"/>
          <p14:tracePt t="12056" x="6151563" y="1504950"/>
          <p14:tracePt t="12073" x="6159500" y="1504950"/>
          <p14:tracePt t="12090" x="6167438" y="1504950"/>
          <p14:tracePt t="12106" x="6176963" y="1504950"/>
          <p14:tracePt t="12138" x="6194425" y="1504950"/>
          <p14:tracePt t="12172" x="6202363" y="1512888"/>
          <p14:tracePt t="12212" x="6210300" y="1512888"/>
          <p14:tracePt t="12241" x="6219825" y="1512888"/>
          <p14:tracePt t="12248" x="6227763" y="1512888"/>
          <p14:tracePt t="12264" x="6235700" y="1512888"/>
          <p14:tracePt t="12283" x="6253163" y="1512888"/>
          <p14:tracePt t="12317" x="6270625" y="1512888"/>
          <p14:tracePt t="12338" x="6286500" y="1512888"/>
          <p14:tracePt t="12355" x="6296025" y="1512888"/>
          <p14:tracePt t="12365" x="6303963" y="1512888"/>
          <p14:tracePt t="12386" x="6311900" y="1512888"/>
          <p14:tracePt t="12393" x="6321425" y="1512888"/>
          <p14:tracePt t="12405" x="6329363" y="1512888"/>
          <p14:tracePt t="12422" x="6346825" y="1520825"/>
          <p14:tracePt t="12440" x="6364288" y="1530350"/>
          <p14:tracePt t="12455" x="6372225" y="1530350"/>
          <p14:tracePt t="12472" x="6380163" y="1530350"/>
          <p14:tracePt t="12489" x="6397625" y="1530350"/>
          <p14:tracePt t="12506" x="6405563" y="1530350"/>
          <p14:tracePt t="12540" x="6415088" y="1530350"/>
          <p14:tracePt t="12707" x="6423025" y="1520825"/>
          <p14:tracePt t="12733" x="6430963" y="1520825"/>
          <p14:tracePt t="12885" x="6440488" y="1512888"/>
          <p14:tracePt t="94497" x="6440488" y="1520825"/>
          <p14:tracePt t="94508" x="6430963" y="1538288"/>
          <p14:tracePt t="94529" x="6423025" y="1538288"/>
          <p14:tracePt t="94538" x="6423025" y="1546225"/>
          <p14:tracePt t="94554" x="6415088" y="1555750"/>
          <p14:tracePt t="94571" x="6389688" y="1581150"/>
          <p14:tracePt t="94574" x="6372225" y="1589088"/>
          <p14:tracePt t="94588" x="6338888" y="1622425"/>
          <p14:tracePt t="94590" x="6311900" y="1622425"/>
          <p14:tracePt t="94606" x="6202363" y="1682750"/>
          <p14:tracePt t="94622" x="6116638" y="1708150"/>
          <p14:tracePt t="94624" x="6100763" y="1716088"/>
          <p14:tracePt t="94637" x="6049963" y="1733550"/>
          <p14:tracePt t="94640" x="6015038" y="1741488"/>
          <p14:tracePt t="94654" x="5956300" y="1751013"/>
          <p14:tracePt t="94655" x="5930900" y="1758950"/>
          <p14:tracePt t="94670" x="5888038" y="1766888"/>
          <p14:tracePt t="94671" x="5880100" y="1766888"/>
          <p14:tracePt t="94687" x="5819775" y="1776413"/>
          <p14:tracePt t="94688" x="5786438" y="1784350"/>
          <p14:tracePt t="94703" x="5649913" y="1819275"/>
          <p14:tracePt t="94720" x="5591175" y="1827213"/>
          <p14:tracePt t="94815" x="5573713" y="1835150"/>
          <p14:tracePt t="94828" x="5565775" y="1844675"/>
          <p14:tracePt t="94840" x="5565775" y="1895475"/>
          <p14:tracePt t="94855" x="5530850" y="1989138"/>
          <p14:tracePt t="94871" x="5497513" y="2098675"/>
          <p14:tracePt t="94887" x="5480050" y="2200275"/>
          <p14:tracePt t="94888" x="5472113" y="2252663"/>
          <p14:tracePt t="94904" x="5446713" y="2387600"/>
          <p14:tracePt t="94905" x="5446713" y="2422525"/>
          <p14:tracePt t="94921" x="5446713" y="2608263"/>
          <p14:tracePt t="94937" x="5446713" y="2770188"/>
          <p14:tracePt t="94941" x="5446713" y="2813050"/>
          <p14:tracePt t="94942" x="5446713" y="2855913"/>
          <p14:tracePt t="94953" x="5446713" y="2932113"/>
          <p14:tracePt t="94971" x="5446713" y="3127375"/>
          <p14:tracePt t="94987" x="5421313" y="3289300"/>
          <p14:tracePt t="95004" x="5394325" y="3459163"/>
          <p14:tracePt t="95005" x="5394325" y="3502025"/>
          <p14:tracePt t="95021" x="5394325" y="3654425"/>
          <p14:tracePt t="95037" x="5403850" y="3730625"/>
          <p14:tracePt t="95038" x="5403850" y="3748088"/>
          <p14:tracePt t="95053" x="5429250" y="3832225"/>
          <p14:tracePt t="95055" x="5429250" y="3849688"/>
          <p14:tracePt t="95071" x="5429250" y="3892550"/>
          <p14:tracePt t="95087" x="5429250" y="3917950"/>
          <p14:tracePt t="95088" x="5429250" y="3925888"/>
          <p14:tracePt t="95104" x="5429250" y="3943350"/>
          <p14:tracePt t="95122" x="5429250" y="3968750"/>
          <p14:tracePt t="95140" x="5429250" y="3994150"/>
          <p14:tracePt t="95155" x="5429250" y="4011613"/>
          <p14:tracePt t="95159" x="5429250" y="4019550"/>
          <p14:tracePt t="95161" x="5429250" y="4027488"/>
          <p14:tracePt t="95170" x="5429250" y="4044950"/>
          <p14:tracePt t="95188" x="5429250" y="4062413"/>
          <p14:tracePt t="95203" x="5429250" y="4070350"/>
          <p14:tracePt t="95220" x="5429250" y="4087813"/>
          <p14:tracePt t="95237" x="5429250" y="4113213"/>
          <p14:tracePt t="95238" x="5429250" y="4121150"/>
          <p14:tracePt t="95254" x="5403850" y="4146550"/>
          <p14:tracePt t="95272" x="5386388" y="4171950"/>
          <p14:tracePt t="95287" x="5386388" y="4181475"/>
          <p14:tracePt t="95305" x="5378450" y="4189413"/>
          <p14:tracePt t="95308" x="5368925" y="4206875"/>
          <p14:tracePt t="95321" x="5360988" y="4206875"/>
          <p14:tracePt t="132874" x="5353050" y="4206875"/>
          <p14:tracePt t="132883" x="5310188" y="4206875"/>
          <p14:tracePt t="132897" x="5259388" y="4197350"/>
          <p14:tracePt t="132898" x="5224463" y="4197350"/>
          <p14:tracePt t="132914" x="5122863" y="4197350"/>
          <p14:tracePt t="132915" x="5080000" y="4197350"/>
          <p14:tracePt t="132931" x="4851400" y="4197350"/>
          <p14:tracePt t="132934" x="4775200" y="4197350"/>
          <p14:tracePt t="132948" x="4587875" y="4197350"/>
          <p14:tracePt t="132964" x="4324350" y="4206875"/>
          <p14:tracePt t="132965" x="4265613" y="4214813"/>
          <p14:tracePt t="132980" x="4086225" y="4232275"/>
          <p14:tracePt t="132997" x="3933825" y="4249738"/>
          <p14:tracePt t="133000" x="3916363" y="4249738"/>
          <p14:tracePt t="133013" x="3840163" y="4265613"/>
          <p14:tracePt t="133015" x="3822700" y="4275138"/>
          <p14:tracePt t="133031" x="3721100" y="4300538"/>
          <p14:tracePt t="133047" x="3594100" y="4325938"/>
          <p14:tracePt t="133048" x="3551238" y="4333875"/>
          <p14:tracePt t="133063" x="3373438" y="4368800"/>
          <p14:tracePt t="133064" x="3297238" y="4376738"/>
          <p14:tracePt t="133081" x="2930525" y="4394200"/>
          <p14:tracePt t="133096" x="2744788" y="4419600"/>
          <p14:tracePt t="133113" x="2565400" y="4419600"/>
          <p14:tracePt t="133114" x="2540000" y="4419600"/>
          <p14:tracePt t="133130" x="2489200" y="4419600"/>
          <p14:tracePt t="133234" x="2481263" y="4419600"/>
          <p14:tracePt t="133277" x="2471738" y="4419600"/>
          <p14:tracePt t="133287" x="2463800" y="4419600"/>
          <p14:tracePt t="133291" x="2446338" y="4419600"/>
          <p14:tracePt t="133314" x="2413000" y="4419600"/>
          <p14:tracePt t="133315" x="2405063" y="4419600"/>
          <p14:tracePt t="133330" x="2379663" y="4419600"/>
          <p14:tracePt t="133347" x="2352675" y="4419600"/>
          <p14:tracePt t="133378" x="2352675" y="4427538"/>
          <p14:tracePt t="134935" x="2352675" y="4435475"/>
          <p14:tracePt t="134950" x="2362200" y="4435475"/>
          <p14:tracePt t="134957" x="2387600" y="4435475"/>
          <p14:tracePt t="134963" x="2413000" y="4435475"/>
          <p14:tracePt t="134965" x="2420938" y="4435475"/>
          <p14:tracePt t="134979" x="2489200" y="4435475"/>
          <p14:tracePt t="134981" x="2514600" y="4435475"/>
          <p14:tracePt t="134995" x="2641600" y="4419600"/>
          <p14:tracePt t="134997" x="2684463" y="4419600"/>
          <p14:tracePt t="135013" x="2930525" y="4402138"/>
          <p14:tracePt t="135029" x="3135313" y="4402138"/>
          <p14:tracePt t="135031" x="3186113" y="4402138"/>
          <p14:tracePt t="135045" x="3373438" y="4402138"/>
          <p14:tracePt t="135066" x="3703638" y="4410075"/>
          <p14:tracePt t="135070" x="3873500" y="4410075"/>
          <p14:tracePt t="135079" x="4027488" y="4410075"/>
          <p14:tracePt t="135081" x="4103688" y="4410075"/>
          <p14:tracePt t="135095" x="4316413" y="4410075"/>
          <p14:tracePt t="135112" x="4494213" y="4410075"/>
          <p14:tracePt t="135130" x="4673600" y="4359275"/>
          <p14:tracePt t="135131" x="4706938" y="4351338"/>
          <p14:tracePt t="135145" x="4876800" y="4308475"/>
          <p14:tracePt t="135162" x="4987925" y="4291013"/>
          <p14:tracePt t="135166" x="5013325" y="4283075"/>
          <p14:tracePt t="135180" x="5064125" y="4265613"/>
          <p14:tracePt t="135182" x="5072063" y="4265613"/>
          <p14:tracePt t="135196" x="5114925" y="4257675"/>
          <p14:tracePt t="135197" x="5140325" y="4257675"/>
          <p14:tracePt t="135213" x="5208588" y="4232275"/>
          <p14:tracePt t="135230" x="5249863" y="4214813"/>
          <p14:tracePt t="135232" x="5259388" y="4214813"/>
          <p14:tracePt t="135236" x="5276850" y="4206875"/>
          <p14:tracePt t="135245" x="5302250" y="4206875"/>
          <p14:tracePt t="135246" x="5310188" y="4197350"/>
          <p14:tracePt t="135263" x="5335588" y="4189413"/>
          <p14:tracePt t="135279" x="5353050" y="4189413"/>
          <p14:tracePt t="135295" x="5353050" y="4181475"/>
          <p14:tracePt t="135407" x="5353050" y="4171950"/>
          <p14:tracePt t="135415" x="5335588" y="4171950"/>
          <p14:tracePt t="135429" x="5310188" y="4171950"/>
          <p14:tracePt t="135432" x="5259388" y="4171950"/>
          <p14:tracePt t="135445" x="5157788" y="4171950"/>
          <p14:tracePt t="135448" x="5097463" y="4171950"/>
          <p14:tracePt t="135463" x="4851400" y="4171950"/>
          <p14:tracePt t="135479" x="4630738" y="4224338"/>
          <p14:tracePt t="135480" x="4545013" y="4249738"/>
          <p14:tracePt t="135495" x="4324350" y="4291013"/>
          <p14:tracePt t="135497" x="4230688" y="4316413"/>
          <p14:tracePt t="135512" x="3883025" y="4376738"/>
          <p14:tracePt t="135529" x="3543300" y="4503738"/>
          <p14:tracePt t="135546" x="3406775" y="4546600"/>
          <p14:tracePt t="135623" x="3406775" y="4554538"/>
          <p14:tracePt t="135639" x="3414713" y="4554538"/>
          <p14:tracePt t="135645" x="3424238" y="4554538"/>
          <p14:tracePt t="135648" x="3441700" y="4554538"/>
          <p14:tracePt t="135664" x="3543300" y="4554538"/>
          <p14:tracePt t="135679" x="3644900" y="4554538"/>
          <p14:tracePt t="135680" x="3687763" y="4554538"/>
          <p14:tracePt t="135695" x="3890963" y="4554538"/>
          <p14:tracePt t="135697" x="3941763" y="4554538"/>
          <p14:tracePt t="135712" x="4230688" y="4554538"/>
          <p14:tracePt t="135728" x="4545013" y="4554538"/>
          <p14:tracePt t="135745" x="4884738" y="4554538"/>
          <p14:tracePt t="135747" x="4970463" y="4554538"/>
          <p14:tracePt t="135762" x="5310188" y="4546600"/>
          <p14:tracePt t="135779" x="5591175" y="4503738"/>
          <p14:tracePt t="135782" x="5649913" y="4486275"/>
          <p14:tracePt t="135795" x="5776913" y="4452938"/>
          <p14:tracePt t="135798" x="5802313" y="4445000"/>
          <p14:tracePt t="135801" x="5827713" y="4435475"/>
          <p14:tracePt t="135812" x="5853113" y="4427538"/>
          <p14:tracePt t="135828" x="5862638" y="4419600"/>
          <p14:tracePt t="135851" x="5870575" y="4419600"/>
          <p14:tracePt t="135871" x="5862638" y="4419600"/>
          <p14:tracePt t="135879" x="5853113" y="4419600"/>
          <p14:tracePt t="135896" x="5802313" y="4419600"/>
          <p14:tracePt t="135900" x="5761038" y="4419600"/>
          <p14:tracePt t="135912" x="5700713" y="4410075"/>
          <p14:tracePt t="135914" x="5657850" y="4402138"/>
          <p14:tracePt t="135916" x="5599113" y="4384675"/>
          <p14:tracePt t="135934" x="5276850" y="4368800"/>
          <p14:tracePt t="135945" x="5132388" y="4333875"/>
          <p14:tracePt t="135945" x="5054600" y="4325938"/>
          <p14:tracePt t="135961" x="4740275" y="4325938"/>
          <p14:tracePt t="135978" x="4443413" y="4325938"/>
          <p14:tracePt t="135995" x="4291013" y="4325938"/>
          <p14:tracePt t="136012" x="4214813" y="4351338"/>
          <p14:tracePt t="136028" x="4197350" y="4359275"/>
          <p14:tracePt t="136045" x="4187825" y="4376738"/>
          <p14:tracePt t="136062" x="4187825" y="4384675"/>
          <p14:tracePt t="136080" x="4197350" y="4394200"/>
          <p14:tracePt t="136095" x="4214813" y="4410075"/>
          <p14:tracePt t="136111" x="4256088" y="4419600"/>
          <p14:tracePt t="136113" x="4281488" y="4427538"/>
          <p14:tracePt t="136128" x="4367213" y="4445000"/>
          <p14:tracePt t="136145" x="4494213" y="4470400"/>
          <p14:tracePt t="136147" x="4519613" y="4470400"/>
          <p14:tracePt t="136162" x="4638675" y="4486275"/>
          <p14:tracePt t="136164" x="4689475" y="4486275"/>
          <p14:tracePt t="136166" x="4714875" y="4486275"/>
          <p14:tracePt t="136178" x="4833938" y="4486275"/>
          <p14:tracePt t="136182" x="4884738" y="4486275"/>
          <p14:tracePt t="136195" x="5021263" y="4445000"/>
          <p14:tracePt t="136198" x="5064125" y="4435475"/>
          <p14:tracePt t="136211" x="5224463" y="4376738"/>
          <p14:tracePt t="136213" x="5284788" y="4359275"/>
          <p14:tracePt t="136229" x="5497513" y="4300538"/>
          <p14:tracePt t="136244" x="5667375" y="4224338"/>
          <p14:tracePt t="136261" x="5735638" y="4189413"/>
          <p14:tracePt t="136263" x="5743575" y="4189413"/>
          <p14:tracePt t="136278" x="5743575" y="4181475"/>
          <p14:tracePt t="136294" x="5761038" y="4181475"/>
          <p14:tracePt t="136296" x="5768975" y="4164013"/>
          <p14:tracePt t="136311" x="5776913" y="4146550"/>
          <p14:tracePt t="136328" x="5776913" y="4121150"/>
          <p14:tracePt t="136345" x="5786438" y="4079875"/>
          <p14:tracePt t="136345" x="5786438" y="4062413"/>
          <p14:tracePt t="136361" x="5786438" y="4027488"/>
          <p14:tracePt t="136362" x="5786438" y="4011613"/>
          <p14:tracePt t="136378" x="5776913" y="3943350"/>
          <p14:tracePt t="136394" x="5743575" y="3892550"/>
          <p14:tracePt t="136412" x="5708650" y="3824288"/>
          <p14:tracePt t="136413" x="5700713" y="3790950"/>
          <p14:tracePt t="136429" x="5657850" y="3738563"/>
          <p14:tracePt t="136444" x="5607050" y="3705225"/>
          <p14:tracePt t="136445" x="5591175" y="3697288"/>
          <p14:tracePt t="136447" x="5573713" y="3687763"/>
          <p14:tracePt t="136461" x="5522913" y="3671888"/>
          <p14:tracePt t="136463" x="5497513" y="3662363"/>
          <p14:tracePt t="136478" x="5437188" y="3654425"/>
          <p14:tracePt t="136478" x="5411788" y="3654425"/>
          <p14:tracePt t="136494" x="5327650" y="3671888"/>
          <p14:tracePt t="136495" x="5292725" y="3679825"/>
          <p14:tracePt t="136511" x="5191125" y="3713163"/>
          <p14:tracePt t="136512" x="5165725" y="3730625"/>
          <p14:tracePt t="136527" x="5072063" y="3790950"/>
          <p14:tracePt t="136544" x="5029200" y="3816350"/>
          <p14:tracePt t="136561" x="5013325" y="3832225"/>
          <p14:tracePt t="136578" x="4995863" y="3849688"/>
          <p14:tracePt t="136595" x="4995863" y="3875088"/>
          <p14:tracePt t="136597" x="4987925" y="3875088"/>
          <p14:tracePt t="136614" x="4987925" y="3892550"/>
          <p14:tracePt t="136629" x="4978400" y="3908425"/>
          <p14:tracePt t="136647" x="4970463" y="3935413"/>
          <p14:tracePt t="136652" x="4962525" y="3968750"/>
          <p14:tracePt t="136656" x="4962525" y="3986213"/>
          <p14:tracePt t="136663" x="4962525" y="4002088"/>
          <p14:tracePt t="136678" x="4962525" y="4044950"/>
          <p14:tracePt t="136694" x="4962525" y="4079875"/>
          <p14:tracePt t="136710" x="4962525" y="4113213"/>
          <p14:tracePt t="136727" x="4962525" y="4156075"/>
          <p14:tracePt t="136744" x="4970463" y="4189413"/>
          <p14:tracePt t="136761" x="4970463" y="4232275"/>
          <p14:tracePt t="136762" x="4978400" y="4240213"/>
          <p14:tracePt t="136778" x="4995863" y="4291013"/>
          <p14:tracePt t="136794" x="5021263" y="4341813"/>
          <p14:tracePt t="136811" x="5038725" y="4376738"/>
          <p14:tracePt t="136814" x="5046663" y="4384675"/>
          <p14:tracePt t="136828" x="5072063" y="4394200"/>
          <p14:tracePt t="136844" x="5089525" y="4402138"/>
          <p14:tracePt t="136861" x="5114925" y="4402138"/>
          <p14:tracePt t="136878" x="5122863" y="4410075"/>
          <p14:tracePt t="136894" x="5132388" y="4410075"/>
          <p14:tracePt t="136912" x="5148263" y="4419600"/>
          <p14:tracePt t="136928" x="5165725" y="4419600"/>
          <p14:tracePt t="136945" x="5191125" y="4419600"/>
          <p14:tracePt t="136961" x="5216525" y="4419600"/>
          <p14:tracePt t="136978" x="5233988" y="4419600"/>
          <p14:tracePt t="136995" x="5267325" y="4410075"/>
          <p14:tracePt t="136998" x="5284788" y="4410075"/>
          <p14:tracePt t="137011" x="5318125" y="4410075"/>
          <p14:tracePt t="137029" x="5360988" y="4410075"/>
          <p14:tracePt t="137045" x="5394325" y="4410075"/>
          <p14:tracePt t="137061" x="5429250" y="4410075"/>
          <p14:tracePt t="137064" x="5437188" y="4410075"/>
          <p14:tracePt t="137078" x="5454650" y="4410075"/>
          <p14:tracePt t="137079" x="5472113" y="4402138"/>
          <p14:tracePt t="137095" x="5487988" y="4402138"/>
          <p14:tracePt t="137111" x="5497513" y="4402138"/>
          <p14:tracePt t="137128" x="5513388" y="4394200"/>
          <p14:tracePt t="137145" x="5538788" y="4376738"/>
          <p14:tracePt t="137211" x="5556250" y="4376738"/>
          <p14:tracePt t="137226" x="5565775" y="4376738"/>
          <p14:tracePt t="137237" x="5573713" y="4368800"/>
          <p14:tracePt t="137249" x="5581650" y="4359275"/>
          <p14:tracePt t="137262" x="5599113" y="4351338"/>
          <p14:tracePt t="137526" x="5616575" y="4351338"/>
          <p14:tracePt t="137537" x="5667375" y="4351338"/>
          <p14:tracePt t="137546" x="5726113" y="4359275"/>
          <p14:tracePt t="137549" x="5776913" y="4384675"/>
          <p14:tracePt t="137561" x="5913438" y="4410075"/>
          <p14:tracePt t="137564" x="5972175" y="4419600"/>
          <p14:tracePt t="137566" x="6040438" y="4445000"/>
          <p14:tracePt t="137577" x="6142038" y="4470400"/>
          <p14:tracePt t="137578" x="6202363" y="4478338"/>
          <p14:tracePt t="137594" x="6456363" y="4538663"/>
          <p14:tracePt t="137610" x="6745288" y="4614863"/>
          <p14:tracePt t="137627" x="7026275" y="4673600"/>
          <p14:tracePt t="137645" x="7281863" y="4724400"/>
          <p14:tracePt t="137660" x="7459663" y="4733925"/>
          <p14:tracePt t="137662" x="7527925" y="4733925"/>
          <p14:tracePt t="137677" x="7885113" y="4749800"/>
          <p14:tracePt t="137679" x="7986713" y="4767263"/>
          <p14:tracePt t="137695" x="8428038" y="4784725"/>
          <p14:tracePt t="137712" x="8709025" y="4775200"/>
          <p14:tracePt t="137714" x="8785225" y="4767263"/>
          <p14:tracePt t="137728" x="8988425" y="4733925"/>
          <p14:tracePt t="137729" x="9039225" y="4716463"/>
          <p14:tracePt t="137744" x="9209088" y="4683125"/>
          <p14:tracePt t="137760" x="9312275" y="4648200"/>
          <p14:tracePt t="137777" x="9363075" y="4640263"/>
          <p14:tracePt t="137778" x="9380538" y="4630738"/>
          <p14:tracePt t="137793" x="9413875" y="4614863"/>
          <p14:tracePt t="137810" x="9498013" y="4589463"/>
          <p14:tracePt t="137827" x="9601200" y="4564063"/>
          <p14:tracePt t="137829" x="9626600" y="4554538"/>
          <p14:tracePt t="137845" x="9736138" y="4521200"/>
          <p14:tracePt t="137861" x="9804400" y="4503738"/>
          <p14:tracePt t="137862" x="9821863" y="4503738"/>
          <p14:tracePt t="137878" x="9931400" y="4478338"/>
          <p14:tracePt t="137879" x="9966325" y="4470400"/>
          <p14:tracePt t="137895" x="10169525" y="4435475"/>
          <p14:tracePt t="137901" x="10220325" y="4427538"/>
          <p14:tracePt t="137911" x="10323513" y="4419600"/>
          <p14:tracePt t="137912" x="10374313" y="4410075"/>
          <p14:tracePt t="137927" x="10509250" y="4359275"/>
          <p14:tracePt t="137929" x="10544175" y="4351338"/>
          <p14:tracePt t="137944" x="10645775" y="4308475"/>
          <p14:tracePt t="137961" x="10688638" y="4283075"/>
          <p14:tracePt t="137979" x="10688638" y="4275138"/>
          <p14:tracePt t="138021" x="10696575" y="4257675"/>
          <p14:tracePt t="138030" x="10704513" y="4249738"/>
          <p14:tracePt t="138045" x="10721975" y="4232275"/>
          <p14:tracePt t="138062" x="10721975" y="4214813"/>
          <p14:tracePt t="138084" x="10729913" y="4206875"/>
          <p14:tracePt t="138121" x="10739438" y="4189413"/>
          <p14:tracePt t="138131" x="10756900" y="4171950"/>
          <p14:tracePt t="138191" x="10756900" y="4164013"/>
          <p14:tracePt t="140037" x="10756900" y="4171950"/>
          <p14:tracePt t="155965" x="10756900" y="4181475"/>
          <p14:tracePt t="155988" x="10747375" y="4181475"/>
          <p14:tracePt t="155992" x="10739438" y="4181475"/>
          <p14:tracePt t="155997" x="10729913" y="4189413"/>
          <p14:tracePt t="156000" x="10721975" y="4189413"/>
          <p14:tracePt t="156016" x="10671175" y="4197350"/>
          <p14:tracePt t="156032" x="10569575" y="4232275"/>
          <p14:tracePt t="156049" x="10407650" y="4275138"/>
          <p14:tracePt t="156051" x="10356850" y="4283075"/>
          <p14:tracePt t="156065" x="10118725" y="4341813"/>
          <p14:tracePt t="156082" x="9812338" y="4384675"/>
          <p14:tracePt t="156099" x="9472613" y="4452938"/>
          <p14:tracePt t="156101" x="9388475" y="4460875"/>
          <p14:tracePt t="156117" x="9064625" y="4460875"/>
          <p14:tracePt t="156133" x="8810625" y="4460875"/>
          <p14:tracePt t="156134" x="8709025" y="4460875"/>
          <p14:tracePt t="156149" x="8462963" y="4470400"/>
          <p14:tracePt t="156151" x="8394700" y="4470400"/>
          <p14:tracePt t="156167" x="8105775" y="4419600"/>
          <p14:tracePt t="156183" x="7961313" y="4410075"/>
          <p14:tracePt t="156185" x="7900988" y="4410075"/>
          <p14:tracePt t="156199" x="7697788" y="4410075"/>
          <p14:tracePt t="156201" x="7629525" y="4410075"/>
          <p14:tracePt t="156216" x="7315200" y="4435475"/>
          <p14:tracePt t="156233" x="6967538" y="4503738"/>
          <p14:tracePt t="156236" x="6856413" y="4538663"/>
          <p14:tracePt t="156249" x="6584950" y="4597400"/>
          <p14:tracePt t="156252" x="6508750" y="4622800"/>
          <p14:tracePt t="156267" x="6253163" y="4691063"/>
          <p14:tracePt t="156270" x="6194425" y="4716463"/>
          <p14:tracePt t="156282" x="6065838" y="4749800"/>
          <p14:tracePt t="156299" x="5921375" y="4784725"/>
          <p14:tracePt t="156301" x="5888038" y="4792663"/>
          <p14:tracePt t="156315" x="5786438" y="4818063"/>
          <p14:tracePt t="156316" x="5751513" y="4827588"/>
          <p14:tracePt t="156333" x="5624513" y="4852988"/>
          <p14:tracePt t="156334" x="5591175" y="4852988"/>
          <p14:tracePt t="156349" x="5446713" y="4852988"/>
          <p14:tracePt t="156350" x="5394325" y="4852988"/>
          <p14:tracePt t="156365" x="5224463" y="4843463"/>
          <p14:tracePt t="156382" x="5038725" y="4802188"/>
          <p14:tracePt t="156383" x="4995863" y="4775200"/>
          <p14:tracePt t="156399" x="4808538" y="4741863"/>
          <p14:tracePt t="156400" x="4749800" y="4724400"/>
          <p14:tracePt t="156415" x="4511675" y="4691063"/>
          <p14:tracePt t="156432" x="4306888" y="4665663"/>
          <p14:tracePt t="156449" x="4154488" y="4665663"/>
          <p14:tracePt t="156451" x="4129088" y="4665663"/>
          <p14:tracePt t="156468" x="4095750" y="4665663"/>
          <p14:tracePt t="156585" x="4086225" y="4657725"/>
          <p14:tracePt t="156597" x="4078288" y="4640263"/>
          <p14:tracePt t="156609" x="4060825" y="4605338"/>
          <p14:tracePt t="156616" x="4052888" y="4589463"/>
          <p14:tracePt t="156632" x="4027488" y="4564063"/>
          <p14:tracePt t="156649" x="4010025" y="4538663"/>
          <p14:tracePt t="156666" x="4002088" y="4521200"/>
          <p14:tracePt t="156682" x="3992563" y="4503738"/>
          <p14:tracePt t="174885" x="3992563" y="4486275"/>
          <p14:tracePt t="174896" x="4002088" y="4470400"/>
          <p14:tracePt t="174908" x="4010025" y="4460875"/>
          <p14:tracePt t="174929" x="4017963" y="4460875"/>
          <p14:tracePt t="174937" x="4017963" y="4452938"/>
          <p14:tracePt t="174955" x="4035425" y="4445000"/>
          <p14:tracePt t="174979" x="4044950" y="4445000"/>
          <p14:tracePt t="174987" x="4052888" y="4445000"/>
          <p14:tracePt t="175005" x="4095750" y="4445000"/>
          <p14:tracePt t="175008" x="4103688" y="4445000"/>
          <p14:tracePt t="175021" x="4171950" y="4445000"/>
          <p14:tracePt t="175023" x="4197350" y="4445000"/>
          <p14:tracePt t="175037" x="4273550" y="4445000"/>
          <p14:tracePt t="175039" x="4298950" y="4445000"/>
          <p14:tracePt t="175054" x="4367213" y="4445000"/>
          <p14:tracePt t="175058" x="4384675" y="4445000"/>
          <p14:tracePt t="175077" x="4400550" y="4435475"/>
          <p14:tracePt t="175115" x="4410075" y="4435475"/>
          <p14:tracePt t="175124" x="4418013" y="4435475"/>
          <p14:tracePt t="175127" x="4425950" y="4435475"/>
          <p14:tracePt t="175131" x="4435475" y="4435475"/>
          <p14:tracePt t="175134" x="4451350" y="4435475"/>
          <p14:tracePt t="175145" x="4486275" y="4435475"/>
          <p14:tracePt t="175155" x="4595813" y="4410075"/>
          <p14:tracePt t="175171" x="4689475" y="4410075"/>
          <p14:tracePt t="175172" x="4724400" y="4410075"/>
          <p14:tracePt t="175187" x="4791075" y="4410075"/>
          <p14:tracePt t="175188" x="4808538" y="4410075"/>
          <p14:tracePt t="175204" x="4859338" y="4410075"/>
          <p14:tracePt t="175220" x="4876800" y="4410075"/>
          <p14:tracePt t="175237" x="4894263" y="4410075"/>
          <p14:tracePt t="175239" x="4902200" y="4410075"/>
          <p14:tracePt t="175256" x="4945063" y="4427538"/>
          <p14:tracePt t="175257" x="4970463" y="4435475"/>
          <p14:tracePt t="175271" x="5038725" y="4445000"/>
          <p14:tracePt t="175274" x="5072063" y="4452938"/>
          <p14:tracePt t="175289" x="5191125" y="4460875"/>
          <p14:tracePt t="175305" x="5267325" y="4460875"/>
          <p14:tracePt t="175306" x="5292725" y="4460875"/>
          <p14:tracePt t="175321" x="5335588" y="4460875"/>
          <p14:tracePt t="175322" x="5353050" y="4460875"/>
          <p14:tracePt t="175337" x="5403850" y="4460875"/>
          <p14:tracePt t="175338" x="5411788" y="4460875"/>
          <p14:tracePt t="175355" x="5437188" y="4460875"/>
          <p14:tracePt t="175358" x="5454650" y="4460875"/>
          <p14:tracePt t="175359" x="5472113" y="4460875"/>
          <p14:tracePt t="175371" x="5497513" y="4452938"/>
          <p14:tracePt t="175372" x="5522913" y="4452938"/>
          <p14:tracePt t="175387" x="5581650" y="4435475"/>
          <p14:tracePt t="175388" x="5599113" y="4435475"/>
          <p14:tracePt t="175404" x="5667375" y="4410075"/>
          <p14:tracePt t="175421" x="5708650" y="4402138"/>
          <p14:tracePt t="175438" x="5735638" y="4394200"/>
          <p14:tracePt t="175455" x="5751513" y="4394200"/>
          <p14:tracePt t="175471" x="5776913" y="4376738"/>
          <p14:tracePt t="175473" x="5794375" y="4376738"/>
          <p14:tracePt t="175487" x="5819775" y="4376738"/>
          <p14:tracePt t="175490" x="5827713" y="4376738"/>
          <p14:tracePt t="175504" x="5870575" y="4376738"/>
          <p14:tracePt t="175520" x="5895975" y="4376738"/>
          <p14:tracePt t="175537" x="5913438" y="4376738"/>
          <p14:tracePt t="175555" x="5930900" y="4376738"/>
          <p14:tracePt t="175571" x="5946775" y="4376738"/>
          <p14:tracePt t="175589" x="5964238" y="4376738"/>
          <p14:tracePt t="175604" x="5981700" y="4376738"/>
          <p14:tracePt t="175621" x="5989638" y="4376738"/>
          <p14:tracePt t="175644" x="5997575" y="4376738"/>
          <p14:tracePt t="175666" x="6007100" y="4384675"/>
          <p14:tracePt t="175674" x="6015038" y="4394200"/>
          <p14:tracePt t="175687" x="6040438" y="4394200"/>
          <p14:tracePt t="175689" x="6049963" y="4394200"/>
          <p14:tracePt t="175704" x="6065838" y="4410075"/>
          <p14:tracePt t="175720" x="6083300" y="4410075"/>
          <p14:tracePt t="175737" x="6091238" y="4410075"/>
          <p14:tracePt t="175754" x="6108700" y="4410075"/>
          <p14:tracePt t="175773" x="6116638" y="4419600"/>
          <p14:tracePt t="175809" x="6126163" y="4427538"/>
          <p14:tracePt t="200863" x="6134100" y="4427538"/>
          <p14:tracePt t="200873" x="6167438" y="4427538"/>
          <p14:tracePt t="200889" x="6184900" y="4410075"/>
          <p14:tracePt t="200892" x="6194425" y="4410075"/>
          <p14:tracePt t="200946" x="6202363" y="4410075"/>
          <p14:tracePt t="200950" x="6219825" y="4402138"/>
          <p14:tracePt t="200955" x="6227763" y="4402138"/>
          <p14:tracePt t="200958" x="6245225" y="4394200"/>
          <p14:tracePt t="200973" x="6270625" y="4384675"/>
          <p14:tracePt t="200975" x="6278563" y="4384675"/>
          <p14:tracePt t="200988" x="6303963" y="4376738"/>
          <p14:tracePt t="201005" x="6321425" y="4376738"/>
          <p14:tracePt t="201022" x="6338888" y="4368800"/>
          <p14:tracePt t="201039" x="6338888" y="4359275"/>
          <p14:tracePt t="201056" x="6364288" y="4359275"/>
          <p14:tracePt t="201060" x="6380163" y="4359275"/>
          <p14:tracePt t="201072" x="6397625" y="4359275"/>
          <p14:tracePt t="201088" x="6430963" y="4359275"/>
          <p14:tracePt t="201105" x="6440488" y="4359275"/>
          <p14:tracePt t="201122" x="6456363" y="4359275"/>
          <p14:tracePt t="201139" x="6483350" y="4359275"/>
          <p14:tracePt t="201144" x="6499225" y="4359275"/>
          <p14:tracePt t="201147" x="6508750" y="4359275"/>
          <p14:tracePt t="201155" x="6524625" y="4359275"/>
          <p14:tracePt t="201157" x="6534150" y="4359275"/>
          <p14:tracePt t="201171" x="6559550" y="4359275"/>
          <p14:tracePt t="201173" x="6567488" y="4359275"/>
          <p14:tracePt t="201189" x="6600825" y="4376738"/>
          <p14:tracePt t="201204" x="6635750" y="4376738"/>
          <p14:tracePt t="201221" x="6643688" y="4376738"/>
          <p14:tracePt t="201244" x="6653213" y="4376738"/>
          <p14:tracePt t="201263" x="6661150" y="4376738"/>
          <p14:tracePt t="214113" x="6643688" y="4376738"/>
          <p14:tracePt t="214124" x="6524625" y="4351338"/>
          <p14:tracePt t="214131" x="6440488" y="4325938"/>
          <p14:tracePt t="214147" x="6270625" y="4308475"/>
          <p14:tracePt t="214149" x="6142038" y="4308475"/>
          <p14:tracePt t="214163" x="5888038" y="4308475"/>
          <p14:tracePt t="214165" x="5794375" y="4308475"/>
          <p14:tracePt t="214181" x="5446713" y="4300538"/>
          <p14:tracePt t="214197" x="5183188" y="4300538"/>
          <p14:tracePt t="214199" x="5097463" y="4300538"/>
          <p14:tracePt t="214213" x="4902200" y="4291013"/>
          <p14:tracePt t="214215" x="4826000" y="4291013"/>
          <p14:tracePt t="214230" x="4605338" y="4275138"/>
          <p14:tracePt t="214246" x="4494213" y="4265613"/>
          <p14:tracePt t="214249" x="4468813" y="4265613"/>
          <p14:tracePt t="214251" x="4460875" y="4265613"/>
          <p14:tracePt t="214263" x="4410075" y="4265613"/>
          <p14:tracePt t="214264" x="4392613" y="4265613"/>
          <p14:tracePt t="214280" x="4281488" y="4265613"/>
          <p14:tracePt t="214296" x="4179888" y="4265613"/>
          <p14:tracePt t="214313" x="4137025" y="4265613"/>
          <p14:tracePt t="214315" x="4129088" y="4265613"/>
          <p14:tracePt t="214329" x="4111625" y="4265613"/>
          <p14:tracePt t="214346" x="4095750" y="4283075"/>
          <p14:tracePt t="214347" x="4086225" y="4291013"/>
          <p14:tracePt t="214363" x="4070350" y="4291013"/>
          <p14:tracePt t="214381" x="4027488" y="4325938"/>
          <p14:tracePt t="214397" x="4017963" y="4341813"/>
          <p14:tracePt t="214398" x="4002088" y="4351338"/>
          <p14:tracePt t="214414" x="3984625" y="4359275"/>
          <p14:tracePt t="214415" x="3976688" y="4368800"/>
          <p14:tracePt t="214418" x="3967163" y="4376738"/>
          <p14:tracePt t="214429" x="3941763" y="4394200"/>
          <p14:tracePt t="214446" x="3925888" y="4402138"/>
          <p14:tracePt t="214463" x="3900488" y="4419600"/>
          <p14:tracePt t="214481" x="3873500" y="4445000"/>
          <p14:tracePt t="214484" x="3857625" y="4445000"/>
          <p14:tracePt t="214497" x="3832225" y="4478338"/>
          <p14:tracePt t="214500" x="3814763" y="4478338"/>
          <p14:tracePt t="214503" x="3797300" y="4495800"/>
          <p14:tracePt t="214513" x="3763963" y="4538663"/>
          <p14:tracePt t="214515" x="3738563" y="4554538"/>
          <p14:tracePt t="214530" x="3602038" y="4648200"/>
          <p14:tracePt t="214546" x="3482975" y="4733925"/>
          <p14:tracePt t="214547" x="3432175" y="4767263"/>
          <p14:tracePt t="214562" x="3270250" y="4878388"/>
          <p14:tracePt t="214565" x="3236913" y="4903788"/>
          <p14:tracePt t="214579" x="3127375" y="4972050"/>
          <p14:tracePt t="214580" x="3100388" y="4987925"/>
          <p14:tracePt t="214596" x="3041650" y="5022850"/>
          <p14:tracePt t="214597" x="3024188" y="5030788"/>
          <p14:tracePt t="214613" x="2990850" y="5056188"/>
          <p14:tracePt t="214614" x="2982913" y="5064125"/>
          <p14:tracePt t="214629" x="2955925" y="5073650"/>
          <p14:tracePt t="214646" x="2905125" y="5106988"/>
          <p14:tracePt t="214662" x="2871788" y="5116513"/>
          <p14:tracePt t="214663" x="2863850" y="5124450"/>
          <p14:tracePt t="214679" x="2838450" y="5141913"/>
          <p14:tracePt t="214696" x="2820988" y="5141913"/>
          <p14:tracePt t="214713" x="2811463" y="5141913"/>
          <p14:tracePt t="214751" x="2803525" y="5149850"/>
          <p14:tracePt t="214770" x="2795588" y="5149850"/>
          <p14:tracePt t="214776" x="2786063" y="5149850"/>
          <p14:tracePt t="214782" x="2778125" y="5149850"/>
          <p14:tracePt t="214797" x="2735263" y="5167313"/>
          <p14:tracePt t="214798" x="2719388" y="5175250"/>
          <p14:tracePt t="214813" x="2684463" y="5175250"/>
          <p14:tracePt t="214830" x="2641600" y="5192713"/>
          <p14:tracePt t="214846" x="2608263" y="5200650"/>
          <p14:tracePt t="214863" x="2574925" y="5200650"/>
          <p14:tracePt t="214864" x="2565400" y="5200650"/>
          <p14:tracePt t="214880" x="2549525" y="5200650"/>
          <p14:tracePt t="214896" x="2540000" y="5200650"/>
          <p14:tracePt t="214913" x="2514600" y="5200650"/>
          <p14:tracePt t="214916" x="2497138" y="5208588"/>
          <p14:tracePt t="214931" x="2446338" y="5226050"/>
          <p14:tracePt t="214947" x="2395538" y="5235575"/>
          <p14:tracePt t="214962" x="2379663" y="5243513"/>
          <p14:tracePt t="214965" x="2362200" y="5243513"/>
          <p14:tracePt t="214979" x="2344738" y="5251450"/>
          <p14:tracePt t="214996" x="2327275" y="5260975"/>
          <p14:tracePt t="215013" x="2301875" y="5268913"/>
          <p14:tracePt t="215029" x="2286000" y="5286375"/>
          <p14:tracePt t="215031" x="2276475" y="5294313"/>
          <p14:tracePt t="215047" x="2260600" y="5311775"/>
          <p14:tracePt t="215050" x="2243138" y="5319713"/>
          <p14:tracePt t="215071" x="2235200" y="5327650"/>
          <p14:tracePt t="215133" x="2225675" y="5327650"/>
          <p14:tracePt t="215156" x="2217738" y="5327650"/>
          <p14:tracePt t="215181" x="2208213" y="5327650"/>
          <p14:tracePt t="215206" x="2192338" y="5327650"/>
          <p14:tracePt t="217906" x="2200275" y="5327650"/>
          <p14:tracePt t="217908" x="2200275" y="5319713"/>
          <p14:tracePt t="217919" x="2217738" y="5311775"/>
          <p14:tracePt t="217929" x="2225675" y="5302250"/>
          <p14:tracePt t="217947" x="2235200" y="5294313"/>
          <p14:tracePt t="217961" x="2243138" y="5294313"/>
          <p14:tracePt t="217978" x="2251075" y="5286375"/>
          <p14:tracePt t="217994" x="2251075" y="5276850"/>
          <p14:tracePt t="218011" x="2268538" y="5268913"/>
          <p14:tracePt t="218027" x="2286000" y="5260975"/>
          <p14:tracePt t="218028" x="2293938" y="5251450"/>
          <p14:tracePt t="218049" x="2301875" y="5243513"/>
          <p14:tracePt t="218062" x="2311400" y="5243513"/>
          <p14:tracePt t="218079" x="2319338" y="5243513"/>
          <p14:tracePt t="218082" x="2327275" y="5235575"/>
          <p14:tracePt t="218096" x="2344738" y="5226050"/>
          <p14:tracePt t="218123" x="2362200" y="5218113"/>
          <p14:tracePt t="218131" x="2370138" y="5218113"/>
          <p14:tracePt t="218146" x="2379663" y="5218113"/>
          <p14:tracePt t="218162" x="2387600" y="5208588"/>
          <p14:tracePt t="218178" x="2413000" y="5192713"/>
          <p14:tracePt t="218195" x="2438400" y="5192713"/>
          <p14:tracePt t="218196" x="2446338" y="5183188"/>
          <p14:tracePt t="218211" x="2471738" y="5183188"/>
          <p14:tracePt t="218213" x="2497138" y="5167313"/>
          <p14:tracePt t="218229" x="2532063" y="5167313"/>
          <p14:tracePt t="218244" x="2540000" y="5157788"/>
          <p14:tracePt t="218262" x="2574925" y="5149850"/>
          <p14:tracePt t="218277" x="2590800" y="5149850"/>
          <p14:tracePt t="218294" x="2616200" y="5149850"/>
          <p14:tracePt t="218313" x="2641600" y="5149850"/>
          <p14:tracePt t="218317" x="2659063" y="5149850"/>
          <p14:tracePt t="218328" x="2676525" y="5149850"/>
          <p14:tracePt t="218329" x="2693988" y="5149850"/>
          <p14:tracePt t="218344" x="2719388" y="5149850"/>
          <p14:tracePt t="218347" x="2727325" y="5149850"/>
          <p14:tracePt t="218362" x="2760663" y="5149850"/>
          <p14:tracePt t="218378" x="2795588" y="5149850"/>
          <p14:tracePt t="218380" x="2811463" y="5149850"/>
          <p14:tracePt t="218395" x="2863850" y="5149850"/>
          <p14:tracePt t="218397" x="2871788" y="5149850"/>
          <p14:tracePt t="218411" x="2930525" y="5149850"/>
          <p14:tracePt t="218414" x="2955925" y="5149850"/>
          <p14:tracePt t="218417" x="2973388" y="5149850"/>
          <p14:tracePt t="218419" x="2998788" y="5149850"/>
          <p14:tracePt t="218428" x="3049588" y="5149850"/>
          <p14:tracePt t="218429" x="3067050" y="5157788"/>
          <p14:tracePt t="218445" x="3135313" y="5167313"/>
          <p14:tracePt t="218460" x="3194050" y="5167313"/>
          <p14:tracePt t="218461" x="3203575" y="5167313"/>
          <p14:tracePt t="218476" x="3244850" y="5167313"/>
          <p14:tracePt t="218478" x="3262313" y="5167313"/>
          <p14:tracePt t="218493" x="3305175" y="5167313"/>
          <p14:tracePt t="218511" x="3348038" y="5175250"/>
          <p14:tracePt t="218513" x="3363913" y="5175250"/>
          <p14:tracePt t="218528" x="3414713" y="5175250"/>
          <p14:tracePt t="218530" x="3424238" y="5175250"/>
          <p14:tracePt t="218532" x="3449638" y="5175250"/>
          <p14:tracePt t="218544" x="3508375" y="5175250"/>
          <p14:tracePt t="218547" x="3525838" y="5175250"/>
          <p14:tracePt t="218561" x="3594100" y="5175250"/>
          <p14:tracePt t="218563" x="3611563" y="5175250"/>
          <p14:tracePt t="218577" x="3662363" y="5175250"/>
          <p14:tracePt t="218579" x="3670300" y="5175250"/>
          <p14:tracePt t="218594" x="3703638" y="5175250"/>
          <p14:tracePt t="218595" x="3713163" y="5175250"/>
          <p14:tracePt t="218610" x="3729038" y="5175250"/>
          <p14:tracePt t="218627" x="3756025" y="5157788"/>
          <p14:tracePt t="218644" x="3781425" y="5157788"/>
          <p14:tracePt t="218661" x="3822700" y="5149850"/>
          <p14:tracePt t="218662" x="3832225" y="5149850"/>
          <p14:tracePt t="218677" x="3873500" y="5132388"/>
          <p14:tracePt t="218679" x="3890963" y="5132388"/>
          <p14:tracePt t="218694" x="3951288" y="5132388"/>
          <p14:tracePt t="218711" x="3984625" y="5132388"/>
          <p14:tracePt t="218728" x="4010025" y="5132388"/>
          <p14:tracePt t="218729" x="4027488" y="5132388"/>
          <p14:tracePt t="218732" x="4035425" y="5132388"/>
          <p14:tracePt t="218746" x="4044950" y="5132388"/>
          <p14:tracePt t="218748" x="4060825" y="5132388"/>
          <p14:tracePt t="218785" x="4078288" y="5132388"/>
          <p14:tracePt t="218789" x="4086225" y="5124450"/>
          <p14:tracePt t="218833" x="4095750" y="5116513"/>
          <p14:tracePt t="218907" x="4103688" y="5116513"/>
          <p14:tracePt t="218921" x="4111625" y="5116513"/>
          <p14:tracePt t="219397" x="4121150" y="5116513"/>
          <p14:tracePt t="219400" x="4137025" y="5116513"/>
          <p14:tracePt t="219411" x="4187825" y="5132388"/>
          <p14:tracePt t="219424" x="4230688" y="5167313"/>
          <p14:tracePt t="219431" x="4248150" y="5167313"/>
          <p14:tracePt t="219432" x="4265613" y="5175250"/>
          <p14:tracePt t="219443" x="4281488" y="5175250"/>
          <p14:tracePt t="219460" x="4332288" y="5192713"/>
          <p14:tracePt t="219477" x="4349750" y="5200650"/>
          <p14:tracePt t="219590" x="4359275" y="5200650"/>
          <p14:tracePt t="219645" x="4375150" y="5200650"/>
          <p14:tracePt t="219655" x="4392613" y="5200650"/>
          <p14:tracePt t="219661" x="4400550" y="5200650"/>
          <p14:tracePt t="219676" x="4410075" y="5200650"/>
          <p14:tracePt t="219693" x="4418013" y="5200650"/>
          <p14:tracePt t="219695" x="4425950" y="5200650"/>
          <p14:tracePt t="219710" x="4451350" y="5192713"/>
          <p14:tracePt t="219727" x="4476750" y="5183188"/>
          <p14:tracePt t="219730" x="4494213" y="5175250"/>
          <p14:tracePt t="219743" x="4529138" y="5175250"/>
          <p14:tracePt t="219745" x="4529138" y="5167313"/>
          <p14:tracePt t="219760" x="4554538" y="5157788"/>
          <p14:tracePt t="219776" x="4579938" y="5157788"/>
          <p14:tracePt t="219793" x="4595813" y="5149850"/>
          <p14:tracePt t="219795" x="4605338" y="5149850"/>
          <p14:tracePt t="219814" x="4613275" y="5149850"/>
          <p14:tracePt t="219827" x="4621213" y="5149850"/>
          <p14:tracePt t="219843" x="4638675" y="5149850"/>
          <p14:tracePt t="219859" x="4656138" y="5141913"/>
          <p14:tracePt t="219876" x="4673600" y="5141913"/>
          <p14:tracePt t="219893" x="4689475" y="5141913"/>
          <p14:tracePt t="219895" x="4699000" y="5132388"/>
          <p14:tracePt t="219898" x="4706938" y="5132388"/>
          <p14:tracePt t="219910" x="4714875" y="5132388"/>
          <p14:tracePt t="219926" x="4724400" y="5132388"/>
          <p14:tracePt t="219943" x="4740275" y="5132388"/>
          <p14:tracePt t="219946" x="4749800" y="5124450"/>
          <p14:tracePt t="219960" x="4749800" y="5116513"/>
          <p14:tracePt t="220042" x="4757738" y="5116513"/>
          <p14:tracePt t="220058" x="4765675" y="5116513"/>
          <p14:tracePt t="220066" x="4775200" y="5116513"/>
          <p14:tracePt t="220082" x="4783138" y="5116513"/>
          <p14:tracePt t="220132" x="4791075" y="5116513"/>
          <p14:tracePt t="220145" x="4800600" y="5116513"/>
          <p14:tracePt t="220162" x="4818063" y="5116513"/>
          <p14:tracePt t="220181" x="4833938" y="5116513"/>
          <p14:tracePt t="220204" x="4843463" y="5116513"/>
          <p14:tracePt t="220217" x="4851400" y="5116513"/>
          <p14:tracePt t="220220" x="4859338" y="5116513"/>
          <p14:tracePt t="220226" x="4868863" y="5116513"/>
          <p14:tracePt t="220243" x="4945063" y="5116513"/>
          <p14:tracePt t="220243" x="4978400" y="5116513"/>
          <p14:tracePt t="220259" x="5089525" y="5141913"/>
          <p14:tracePt t="220276" x="5216525" y="5167313"/>
          <p14:tracePt t="220292" x="5310188" y="5192713"/>
          <p14:tracePt t="220295" x="5335588" y="5192713"/>
          <p14:tracePt t="220309" x="5360988" y="5200650"/>
          <p14:tracePt t="220310" x="5378450" y="5200650"/>
          <p14:tracePt t="220326" x="5378450" y="5208588"/>
          <p14:tracePt t="220461" x="5386388" y="5208588"/>
          <p14:tracePt t="220486" x="5394325" y="5208588"/>
          <p14:tracePt t="220496" x="5403850" y="5208588"/>
          <p14:tracePt t="220519" x="5411788" y="5208588"/>
          <p14:tracePt t="220531" x="5421313" y="5208588"/>
          <p14:tracePt t="220544" x="5429250" y="5208588"/>
          <p14:tracePt t="220557" x="5446713" y="5208588"/>
          <p14:tracePt t="220568" x="5462588" y="5208588"/>
          <p14:tracePt t="220576" x="5472113" y="5208588"/>
          <p14:tracePt t="220578" x="5480050" y="5208588"/>
          <p14:tracePt t="220593" x="5513388" y="5192713"/>
          <p14:tracePt t="220596" x="5522913" y="5192713"/>
          <p14:tracePt t="220598" x="5530850" y="5192713"/>
          <p14:tracePt t="220610" x="5556250" y="5183188"/>
          <p14:tracePt t="220615" x="5581650" y="5183188"/>
          <p14:tracePt t="220626" x="5607050" y="5183188"/>
          <p14:tracePt t="220643" x="5624513" y="5175250"/>
          <p14:tracePt t="220660" x="5641975" y="5167313"/>
          <p14:tracePt t="220677" x="5649913" y="5167313"/>
          <p14:tracePt t="220682" x="5657850" y="5167313"/>
          <p14:tracePt t="220693" x="5675313" y="5167313"/>
          <p14:tracePt t="220709" x="5692775" y="5157788"/>
          <p14:tracePt t="220711" x="5700713" y="5149850"/>
          <p14:tracePt t="220727" x="5708650" y="5149850"/>
          <p14:tracePt t="220761" x="5718175" y="5149850"/>
          <p14:tracePt t="220799" x="5726113" y="5149850"/>
          <p14:tracePt t="220814" x="5743575" y="5149850"/>
          <p14:tracePt t="220821" x="5751513" y="5141913"/>
          <p14:tracePt t="220826" x="5761038" y="5132388"/>
          <p14:tracePt t="220842" x="5776913" y="5132388"/>
          <p14:tracePt t="220845" x="5786438" y="5132388"/>
          <p14:tracePt t="220859" x="5802313" y="5124450"/>
          <p14:tracePt t="220876" x="5827713" y="5116513"/>
          <p14:tracePt t="220892" x="5845175" y="5116513"/>
          <p14:tracePt t="220895" x="5853113" y="5116513"/>
          <p14:tracePt t="220909" x="5862638" y="5106988"/>
          <p14:tracePt t="220911" x="5880100" y="5099050"/>
          <p14:tracePt t="220926" x="5895975" y="5099050"/>
          <p14:tracePt t="220942" x="5921375" y="5099050"/>
          <p14:tracePt t="220960" x="5946775" y="5099050"/>
          <p14:tracePt t="220961" x="5956300" y="5099050"/>
          <p14:tracePt t="220977" x="5972175" y="5099050"/>
          <p14:tracePt t="220993" x="5989638" y="5099050"/>
          <p14:tracePt t="220994" x="6007100" y="5099050"/>
          <p14:tracePt t="221010" x="6032500" y="5099050"/>
          <p14:tracePt t="221011" x="6040438" y="5099050"/>
          <p14:tracePt t="221014" x="6049963" y="5099050"/>
          <p14:tracePt t="221026" x="6083300" y="5099050"/>
          <p14:tracePt t="221043" x="6108700" y="5099050"/>
          <p14:tracePt t="221045" x="6116638" y="5099050"/>
          <p14:tracePt t="221059" x="6142038" y="5099050"/>
          <p14:tracePt t="221060" x="6159500" y="5099050"/>
          <p14:tracePt t="221076" x="6202363" y="5099050"/>
          <p14:tracePt t="221092" x="6235700" y="5099050"/>
          <p14:tracePt t="221109" x="6270625" y="5099050"/>
          <p14:tracePt t="221128" x="6286500" y="5099050"/>
          <p14:tracePt t="221143" x="6311900" y="5099050"/>
          <p14:tracePt t="221161" x="6364288" y="5099050"/>
          <p14:tracePt t="221177" x="6405563" y="5106988"/>
          <p14:tracePt t="221192" x="6430963" y="5116513"/>
          <p14:tracePt t="221193" x="6440488" y="5116513"/>
          <p14:tracePt t="221209" x="6456363" y="5116513"/>
          <p14:tracePt t="221225" x="6473825" y="5124450"/>
          <p14:tracePt t="222919" x="6491288" y="5124450"/>
          <p14:tracePt t="222969" x="6499225" y="5124450"/>
          <p14:tracePt t="231154" x="6516688" y="5124450"/>
          <p14:tracePt t="231164" x="6575425" y="5124450"/>
          <p14:tracePt t="231172" x="6643688" y="5116513"/>
          <p14:tracePt t="231187" x="6745288" y="5099050"/>
          <p14:tracePt t="231202" x="6797675" y="5081588"/>
          <p14:tracePt t="231203" x="6823075" y="5073650"/>
          <p14:tracePt t="231219" x="6907213" y="5038725"/>
          <p14:tracePt t="231236" x="7059613" y="4954588"/>
          <p14:tracePt t="231253" x="7297738" y="4792663"/>
          <p14:tracePt t="231254" x="7383463" y="4749800"/>
          <p14:tracePt t="231269" x="7637463" y="4614863"/>
          <p14:tracePt t="231271" x="7740650" y="4572000"/>
          <p14:tracePt t="231286" x="8156575" y="4410075"/>
          <p14:tracePt t="231303" x="8547100" y="4275138"/>
          <p14:tracePt t="231305" x="8640763" y="4240213"/>
          <p14:tracePt t="231320" x="8894763" y="4113213"/>
          <p14:tracePt t="231323" x="8988425" y="4070350"/>
          <p14:tracePt t="231337" x="9320213" y="3925888"/>
          <p14:tracePt t="231353" x="9617075" y="3816350"/>
          <p14:tracePt t="231355" x="9677400" y="3806825"/>
          <p14:tracePt t="231369" x="9847263" y="3756025"/>
          <p14:tracePt t="231371" x="9890125" y="3748088"/>
          <p14:tracePt t="231387" x="10034588" y="3697288"/>
          <p14:tracePt t="231402" x="10101263" y="3679825"/>
          <p14:tracePt t="231404" x="10126663" y="3671888"/>
          <p14:tracePt t="231419" x="10237788" y="3646488"/>
          <p14:tracePt t="231420" x="10298113" y="3636963"/>
          <p14:tracePt t="231436" x="10518775" y="3586163"/>
          <p14:tracePt t="231452" x="10714038" y="3535363"/>
          <p14:tracePt t="231453" x="10739438" y="3527425"/>
          <p14:tracePt t="231469" x="10841038" y="3502025"/>
          <p14:tracePt t="231485" x="11223625" y="3416300"/>
          <p14:tracePt t="231502" x="11699875" y="3271838"/>
          <p14:tracePt t="231505" x="11834813" y="3238500"/>
          <p14:tracePt t="231519" x="12141200" y="315277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D9848C0-9C93-D0F3-E526-D8C0EBCA7C7C}"/>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67;p13">
            <a:extLst>
              <a:ext uri="{FF2B5EF4-FFF2-40B4-BE49-F238E27FC236}">
                <a16:creationId xmlns:a16="http://schemas.microsoft.com/office/drawing/2014/main" id="{B64FA44F-F7A1-43A1-8219-31A8958A5EFC}"/>
              </a:ext>
            </a:extLst>
          </p:cNvPr>
          <p:cNvSpPr txBox="1"/>
          <p:nvPr/>
        </p:nvSpPr>
        <p:spPr>
          <a:xfrm>
            <a:off x="3030800" y="247003"/>
            <a:ext cx="5881353" cy="64686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2800" dirty="0">
                <a:solidFill>
                  <a:schemeClr val="tx1"/>
                </a:solidFill>
                <a:latin typeface="Times New Roman" panose="02020603050405020304" pitchFamily="18" charset="0"/>
                <a:cs typeface="Times New Roman" panose="02020603050405020304" pitchFamily="18" charset="0"/>
                <a:sym typeface="Aharoni"/>
              </a:rPr>
              <a:t>Social Criticisms of Marketing</a:t>
            </a:r>
            <a:endParaRPr sz="2800" dirty="0">
              <a:solidFill>
                <a:schemeClr val="tx1"/>
              </a:solidFill>
              <a:latin typeface="Times New Roman" panose="02020603050405020304" pitchFamily="18" charset="0"/>
              <a:cs typeface="Times New Roman" panose="02020603050405020304" pitchFamily="18" charset="0"/>
              <a:sym typeface="Aharoni"/>
            </a:endParaRPr>
          </a:p>
        </p:txBody>
      </p:sp>
      <p:sp>
        <p:nvSpPr>
          <p:cNvPr id="11" name="Google Shape;268;p13">
            <a:extLst>
              <a:ext uri="{FF2B5EF4-FFF2-40B4-BE49-F238E27FC236}">
                <a16:creationId xmlns:a16="http://schemas.microsoft.com/office/drawing/2014/main" id="{8526111C-2E26-4596-93AA-B35ACD222175}"/>
              </a:ext>
            </a:extLst>
          </p:cNvPr>
          <p:cNvSpPr txBox="1"/>
          <p:nvPr/>
        </p:nvSpPr>
        <p:spPr>
          <a:xfrm>
            <a:off x="633288" y="1241966"/>
            <a:ext cx="11235446" cy="4010970"/>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p>
            <a:pPr marL="342900" marR="0" lvl="0" indent="-342900" algn="l" rtl="0">
              <a:lnSpc>
                <a:spcPct val="200000"/>
              </a:lnSpc>
              <a:spcBef>
                <a:spcPts val="0"/>
              </a:spcBef>
              <a:spcAft>
                <a:spcPts val="0"/>
              </a:spcAft>
              <a:buClr>
                <a:schemeClr val="dk1"/>
              </a:buClr>
              <a:buSzPts val="3200"/>
              <a:buFont typeface="Arial"/>
              <a:buChar char="•"/>
            </a:pPr>
            <a:r>
              <a:rPr lang="en-US" sz="2000" b="1" dirty="0">
                <a:solidFill>
                  <a:srgbClr val="000099"/>
                </a:solidFill>
                <a:latin typeface="Calibri"/>
                <a:ea typeface="Calibri"/>
                <a:cs typeface="Calibri"/>
                <a:sym typeface="Calibri"/>
              </a:rPr>
              <a:t>Marketing’s Impact on Individual Consumers</a:t>
            </a:r>
            <a:endParaRPr sz="2000" dirty="0"/>
          </a:p>
          <a:p>
            <a:pPr marL="742950" marR="0" lvl="1" indent="-285750" algn="l" rtl="0">
              <a:lnSpc>
                <a:spcPct val="200000"/>
              </a:lnSpc>
              <a:spcBef>
                <a:spcPts val="280"/>
              </a:spcBef>
              <a:spcAft>
                <a:spcPts val="0"/>
              </a:spcAft>
              <a:buClr>
                <a:srgbClr val="000099"/>
              </a:buClr>
              <a:buSzPts val="2800"/>
              <a:buFont typeface="Noto Sans Symbols"/>
              <a:buChar char="▪"/>
            </a:pPr>
            <a:r>
              <a:rPr lang="en-US" sz="2000" b="1" i="0" u="none" strike="noStrike" cap="none" dirty="0">
                <a:solidFill>
                  <a:schemeClr val="dk1"/>
                </a:solidFill>
                <a:latin typeface="Calibri"/>
                <a:ea typeface="Calibri"/>
                <a:cs typeface="Calibri"/>
                <a:sym typeface="Calibri"/>
              </a:rPr>
              <a:t>High Prices</a:t>
            </a:r>
            <a:endParaRPr sz="2000" dirty="0"/>
          </a:p>
          <a:p>
            <a:pPr marL="1143000" marR="0" lvl="2" indent="-228600" algn="l" rtl="0">
              <a:lnSpc>
                <a:spcPct val="200000"/>
              </a:lnSpc>
              <a:spcBef>
                <a:spcPts val="120"/>
              </a:spcBef>
              <a:spcAft>
                <a:spcPts val="0"/>
              </a:spcAft>
              <a:buClr>
                <a:srgbClr val="000099"/>
              </a:buClr>
              <a:buSzPts val="2400"/>
              <a:buFont typeface="Arial"/>
              <a:buChar char="•"/>
            </a:pPr>
            <a:r>
              <a:rPr lang="en-US" sz="2000" b="1" i="0" u="none" strike="noStrike" cap="none" dirty="0">
                <a:solidFill>
                  <a:schemeClr val="dk1"/>
                </a:solidFill>
                <a:latin typeface="Calibri"/>
                <a:ea typeface="Calibri"/>
                <a:cs typeface="Calibri"/>
                <a:sym typeface="Calibri"/>
              </a:rPr>
              <a:t> High costs of distribution</a:t>
            </a:r>
            <a:endParaRPr sz="2000" dirty="0"/>
          </a:p>
          <a:p>
            <a:pPr marL="1143000" marR="0" lvl="2" indent="-228600" algn="l" rtl="0">
              <a:lnSpc>
                <a:spcPct val="200000"/>
              </a:lnSpc>
              <a:spcBef>
                <a:spcPts val="120"/>
              </a:spcBef>
              <a:spcAft>
                <a:spcPts val="0"/>
              </a:spcAft>
              <a:buClr>
                <a:srgbClr val="000099"/>
              </a:buClr>
              <a:buSzPts val="2400"/>
              <a:buFont typeface="Arial"/>
              <a:buChar char="•"/>
            </a:pPr>
            <a:r>
              <a:rPr lang="en-US" sz="2000" b="1" i="0" u="none" strike="noStrike" cap="none" dirty="0">
                <a:solidFill>
                  <a:schemeClr val="dk1"/>
                </a:solidFill>
                <a:latin typeface="Calibri"/>
                <a:ea typeface="Calibri"/>
                <a:cs typeface="Calibri"/>
                <a:sym typeface="Calibri"/>
              </a:rPr>
              <a:t> High advertising and promotion costs</a:t>
            </a:r>
            <a:endParaRPr sz="2000" dirty="0"/>
          </a:p>
          <a:p>
            <a:pPr marL="1143000" marR="0" lvl="2" indent="-228600" algn="l" rtl="0">
              <a:lnSpc>
                <a:spcPct val="200000"/>
              </a:lnSpc>
              <a:spcBef>
                <a:spcPts val="120"/>
              </a:spcBef>
              <a:spcAft>
                <a:spcPts val="0"/>
              </a:spcAft>
              <a:buClr>
                <a:srgbClr val="000099"/>
              </a:buClr>
              <a:buSzPts val="2400"/>
              <a:buFont typeface="Arial"/>
              <a:buChar char="•"/>
            </a:pPr>
            <a:r>
              <a:rPr lang="en-US" sz="2000" b="1" i="0" u="none" strike="noStrike" cap="none" dirty="0">
                <a:solidFill>
                  <a:schemeClr val="dk1"/>
                </a:solidFill>
                <a:latin typeface="Calibri"/>
                <a:ea typeface="Calibri"/>
                <a:cs typeface="Calibri"/>
                <a:sym typeface="Calibri"/>
              </a:rPr>
              <a:t> Excessive markups</a:t>
            </a:r>
            <a:endParaRPr sz="2000" b="1" i="0" u="none" strike="noStrike" cap="none" dirty="0">
              <a:solidFill>
                <a:schemeClr val="dk1"/>
              </a:solidFill>
              <a:latin typeface="Calibri"/>
              <a:ea typeface="Calibri"/>
              <a:cs typeface="Calibri"/>
              <a:sym typeface="Calibri"/>
            </a:endParaRPr>
          </a:p>
        </p:txBody>
      </p:sp>
      <p:sp>
        <p:nvSpPr>
          <p:cNvPr id="12" name="Google Shape;269;p13">
            <a:extLst>
              <a:ext uri="{FF2B5EF4-FFF2-40B4-BE49-F238E27FC236}">
                <a16:creationId xmlns:a16="http://schemas.microsoft.com/office/drawing/2014/main" id="{0EF32175-8471-4B32-98BE-CCC5CB8B5C1C}"/>
              </a:ext>
            </a:extLst>
          </p:cNvPr>
          <p:cNvSpPr txBox="1"/>
          <p:nvPr/>
        </p:nvSpPr>
        <p:spPr>
          <a:xfrm>
            <a:off x="633288" y="5550871"/>
            <a:ext cx="11010721"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FFFF00"/>
                </a:solidFill>
                <a:latin typeface="Times New Roman" panose="02020603050405020304" pitchFamily="18" charset="0"/>
                <a:ea typeface="Tahoma"/>
                <a:cs typeface="Times New Roman" panose="02020603050405020304" pitchFamily="18" charset="0"/>
                <a:sym typeface="Tahoma"/>
              </a:rPr>
              <a:t>Goal 1:  Know the major social criticisms of marketing</a:t>
            </a:r>
            <a:endParaRPr sz="2000" dirty="0">
              <a:solidFill>
                <a:srgbClr val="FFFF00"/>
              </a:solidFill>
              <a:latin typeface="Times New Roman" panose="02020603050405020304" pitchFamily="18" charset="0"/>
              <a:cs typeface="Times New Roman" panose="02020603050405020304" pitchFamily="18" charset="0"/>
            </a:endParaRPr>
          </a:p>
        </p:txBody>
      </p:sp>
      <p:pic>
        <p:nvPicPr>
          <p:cNvPr id="2" name="Graphic 22">
            <a:extLst>
              <a:ext uri="{FF2B5EF4-FFF2-40B4-BE49-F238E27FC236}">
                <a16:creationId xmlns:a16="http://schemas.microsoft.com/office/drawing/2014/main" id="{5026A7C8-ED00-2A1B-22C9-F98D0AEB4DA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16D54C83-9AF7-C01B-690F-90C4DB04699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4114374985"/>
      </p:ext>
    </p:extLst>
  </p:cSld>
  <p:clrMapOvr>
    <a:masterClrMapping/>
  </p:clrMapOvr>
  <mc:AlternateContent xmlns:mc="http://schemas.openxmlformats.org/markup-compatibility/2006" xmlns:p14="http://schemas.microsoft.com/office/powerpoint/2010/main">
    <mc:Choice Requires="p14">
      <p:transition p14:dur="10" advTm="87507"/>
    </mc:Choice>
    <mc:Fallback xmlns="">
      <p:transition advTm="87507"/>
    </mc:Fallback>
  </mc:AlternateContent>
  <p:extLst>
    <p:ext uri="{3A86A75C-4F4B-4683-9AE1-C65F6400EC91}">
      <p14:laserTraceLst xmlns:p14="http://schemas.microsoft.com/office/powerpoint/2010/main">
        <p14:tracePtLst>
          <p14:tracePt t="61000" x="12158663" y="3781425"/>
          <p14:tracePt t="61007" x="12149138" y="3781425"/>
          <p14:tracePt t="61009" x="12133263" y="3781425"/>
          <p14:tracePt t="61023" x="12090400" y="3781425"/>
          <p14:tracePt t="61024" x="12080875" y="3781425"/>
          <p14:tracePt t="61028" x="12065000" y="3781425"/>
          <p14:tracePt t="61039" x="12047538" y="3781425"/>
          <p14:tracePt t="61057" x="12030075" y="3781425"/>
          <p14:tracePt t="61755" x="12004675" y="3756025"/>
          <p14:tracePt t="61767" x="11945938" y="3671888"/>
          <p14:tracePt t="61774" x="11920538" y="3662363"/>
          <p14:tracePt t="61790" x="11920538" y="3654425"/>
          <p14:tracePt t="64985" x="11911013" y="3654425"/>
          <p14:tracePt t="65103" x="11895138" y="3654425"/>
          <p14:tracePt t="65111" x="11809413" y="3654425"/>
          <p14:tracePt t="65125" x="11580813" y="3662363"/>
          <p14:tracePt t="65127" x="11256963" y="3662363"/>
          <p14:tracePt t="65138" x="10756900" y="3679825"/>
          <p14:tracePt t="65139" x="10483850" y="3713163"/>
          <p14:tracePt t="65154" x="8828088" y="3832225"/>
          <p14:tracePt t="65170" x="8402638" y="3875088"/>
          <p14:tracePt t="65187" x="8334375" y="3875088"/>
          <p14:tracePt t="67795" x="8326438" y="3875088"/>
          <p14:tracePt t="67810" x="8326438" y="3849688"/>
          <p14:tracePt t="67812" x="8326438" y="3832225"/>
          <p14:tracePt t="67822" x="8326438" y="3816350"/>
          <p14:tracePt t="67825" x="8326438" y="3806825"/>
          <p14:tracePt t="67827" x="8326438" y="3798888"/>
          <p14:tracePt t="67836" x="8334375" y="3790950"/>
          <p14:tracePt t="67852" x="8334375" y="3763963"/>
          <p14:tracePt t="67907" x="8334375" y="3756025"/>
          <p14:tracePt t="67914" x="8351838" y="3748088"/>
          <p14:tracePt t="67920" x="8359775" y="3748088"/>
          <p14:tracePt t="67921" x="8377238" y="3748088"/>
          <p14:tracePt t="67937" x="8478838" y="3798888"/>
          <p14:tracePt t="67952" x="8580438" y="3841750"/>
          <p14:tracePt t="67954" x="8623300" y="3857625"/>
          <p14:tracePt t="67969" x="8767763" y="3943350"/>
          <p14:tracePt t="67971" x="8818563" y="3976688"/>
          <p14:tracePt t="67986" x="8980488" y="4079875"/>
          <p14:tracePt t="68003" x="9064625" y="4138613"/>
          <p14:tracePt t="68005" x="9064625" y="4146550"/>
          <p14:tracePt t="68019" x="9099550" y="4171950"/>
          <p14:tracePt t="68020" x="9117013" y="4171950"/>
          <p14:tracePt t="68036" x="9167813" y="4214813"/>
          <p14:tracePt t="68053" x="9201150" y="4240213"/>
          <p14:tracePt t="68056" x="9209088" y="4249738"/>
          <p14:tracePt t="68069" x="9209088" y="4265613"/>
          <p14:tracePt t="68071" x="9218613" y="4275138"/>
          <p14:tracePt t="68085" x="9226550" y="4316413"/>
          <p14:tracePt t="68086" x="9226550" y="4333875"/>
          <p14:tracePt t="68102" x="9244013" y="4368800"/>
          <p14:tracePt t="68119" x="9244013" y="4402138"/>
          <p14:tracePt t="68121" x="9244013" y="4419600"/>
          <p14:tracePt t="68135" x="9244013" y="4435475"/>
          <p14:tracePt t="68152" x="9244013" y="4452938"/>
          <p14:tracePt t="68169" x="9244013" y="4460875"/>
          <p14:tracePt t="68185" x="9261475" y="4478338"/>
          <p14:tracePt t="68202" x="9269413" y="4486275"/>
          <p14:tracePt t="68553" x="9286875" y="4486275"/>
          <p14:tracePt t="68569" x="9294813" y="4486275"/>
          <p14:tracePt t="68593" x="9302750" y="4486275"/>
          <p14:tracePt t="68651" x="9302750" y="4478338"/>
          <p14:tracePt t="68663" x="9294813" y="4478338"/>
          <p14:tracePt t="68671" x="9286875" y="4478338"/>
          <p14:tracePt t="68686" x="9277350" y="4478338"/>
          <p14:tracePt t="68703" x="9269413" y="4478338"/>
          <p14:tracePt t="68933" x="9251950" y="4478338"/>
          <p14:tracePt t="68941" x="9226550" y="4486275"/>
          <p14:tracePt t="68953" x="9201150" y="4503738"/>
          <p14:tracePt t="68955" x="9193213" y="4513263"/>
          <p14:tracePt t="68968" x="9183688" y="4513263"/>
          <p14:tracePt t="68985" x="9167813" y="4529138"/>
          <p14:tracePt t="68987" x="9150350" y="4538663"/>
          <p14:tracePt t="69002" x="9142413" y="4546600"/>
          <p14:tracePt t="69018" x="9099550" y="4554538"/>
          <p14:tracePt t="69036" x="9056688" y="4572000"/>
          <p14:tracePt t="69037" x="9039225" y="4579938"/>
          <p14:tracePt t="69053" x="8947150" y="4640263"/>
          <p14:tracePt t="69069" x="8869363" y="4657725"/>
          <p14:tracePt t="69070" x="8843963" y="4665663"/>
          <p14:tracePt t="69086" x="8802688" y="4683125"/>
          <p14:tracePt t="69088" x="8785225" y="4683125"/>
          <p14:tracePt t="69103" x="8750300" y="4691063"/>
          <p14:tracePt t="69107" x="8734425" y="4691063"/>
          <p14:tracePt t="69110" x="8724900" y="4699000"/>
          <p14:tracePt t="69119" x="8709025" y="4699000"/>
          <p14:tracePt t="69121" x="8691563" y="4699000"/>
          <p14:tracePt t="69138" x="8648700" y="4708525"/>
          <p14:tracePt t="69152" x="8597900" y="4733925"/>
          <p14:tracePt t="69170" x="8539163" y="4759325"/>
          <p14:tracePt t="69171" x="8521700" y="4767263"/>
          <p14:tracePt t="69185" x="8478838" y="4775200"/>
          <p14:tracePt t="69201" x="8410575" y="4810125"/>
          <p14:tracePt t="69203" x="8394700" y="4810125"/>
          <p14:tracePt t="69218" x="8326438" y="4827588"/>
          <p14:tracePt t="69234" x="8258175" y="4843463"/>
          <p14:tracePt t="69237" x="8250238" y="4852988"/>
          <p14:tracePt t="69251" x="8224838" y="4852988"/>
          <p14:tracePt t="69252" x="8215313" y="4860925"/>
          <p14:tracePt t="69268" x="8189913" y="4860925"/>
          <p14:tracePt t="69269" x="8174038" y="4868863"/>
          <p14:tracePt t="69285" x="8156575" y="4878388"/>
          <p14:tracePt t="69286" x="8139113" y="4886325"/>
          <p14:tracePt t="69301" x="8121650" y="4886325"/>
          <p14:tracePt t="69318" x="8105775" y="4903788"/>
          <p14:tracePt t="69319" x="8096250" y="4911725"/>
          <p14:tracePt t="69335" x="8080375" y="4919663"/>
          <p14:tracePt t="69336" x="8062913" y="4919663"/>
          <p14:tracePt t="69351" x="8037513" y="4929188"/>
          <p14:tracePt t="69368" x="7994650" y="4946650"/>
          <p14:tracePt t="69385" x="7926388" y="4954588"/>
          <p14:tracePt t="69387" x="7918450" y="4954588"/>
          <p14:tracePt t="69404" x="7885113" y="4962525"/>
          <p14:tracePt t="69419" x="7850188" y="4979988"/>
          <p14:tracePt t="69422" x="7824788" y="4987925"/>
          <p14:tracePt t="69434" x="7781925" y="4987925"/>
          <p14:tracePt t="69452" x="7688263" y="4997450"/>
          <p14:tracePt t="69452" x="7680325" y="4997450"/>
          <p14:tracePt t="69469" x="7621588" y="5013325"/>
          <p14:tracePt t="69485" x="7586663" y="5013325"/>
          <p14:tracePt t="69486" x="7578725" y="5013325"/>
          <p14:tracePt t="69501" x="7527925" y="5022850"/>
          <p14:tracePt t="69518" x="7467600" y="5038725"/>
          <p14:tracePt t="69521" x="7459663" y="5048250"/>
          <p14:tracePt t="69524" x="7442200" y="5048250"/>
          <p14:tracePt t="69535" x="7426325" y="5048250"/>
          <p14:tracePt t="69537" x="7416800" y="5056188"/>
          <p14:tracePt t="69552" x="7366000" y="5064125"/>
          <p14:tracePt t="69556" x="7348538" y="5064125"/>
          <p14:tracePt t="69559" x="7340600" y="5064125"/>
          <p14:tracePt t="69568" x="7307263" y="5081588"/>
          <p14:tracePt t="69572" x="7297738" y="5081588"/>
          <p14:tracePt t="69584" x="7256463" y="5091113"/>
          <p14:tracePt t="69601" x="7188200" y="5106988"/>
          <p14:tracePt t="69619" x="7137400" y="5106988"/>
          <p14:tracePt t="69635" x="7085013" y="5106988"/>
          <p14:tracePt t="69638" x="7059613" y="5106988"/>
          <p14:tracePt t="69651" x="6992938" y="5124450"/>
          <p14:tracePt t="69653" x="6967538" y="5132388"/>
          <p14:tracePt t="69669" x="6889750" y="5132388"/>
          <p14:tracePt t="69670" x="6864350" y="5141913"/>
          <p14:tracePt t="69685" x="6788150" y="5157788"/>
          <p14:tracePt t="69687" x="6762750" y="5167313"/>
          <p14:tracePt t="69701" x="6653213" y="5175250"/>
          <p14:tracePt t="69719" x="6491288" y="5208588"/>
          <p14:tracePt t="69722" x="6440488" y="5235575"/>
          <p14:tracePt t="69735" x="6245225" y="5294313"/>
          <p14:tracePt t="69737" x="6176963" y="5302250"/>
          <p14:tracePt t="69751" x="5862638" y="5387975"/>
          <p14:tracePt t="69768" x="5548313" y="5472113"/>
          <p14:tracePt t="69785" x="5335588" y="5524500"/>
          <p14:tracePt t="69802" x="5191125" y="5557838"/>
          <p14:tracePt t="69803" x="5157788" y="5565775"/>
          <p14:tracePt t="69819" x="5064125" y="5583238"/>
          <p14:tracePt t="69835" x="4995863" y="5583238"/>
          <p14:tracePt t="69838" x="4978400" y="5583238"/>
          <p14:tracePt t="69841" x="4970463" y="5583238"/>
          <p14:tracePt t="69852" x="4945063" y="5583238"/>
          <p14:tracePt t="69853" x="4935538" y="5583238"/>
          <p14:tracePt t="69915" x="4927600" y="5583238"/>
          <p14:tracePt t="69929" x="4919663" y="5583238"/>
          <p14:tracePt t="69931" x="4910138" y="5583238"/>
          <p14:tracePt t="69940" x="4894263" y="5591175"/>
          <p14:tracePt t="69952" x="4884738" y="5591175"/>
          <p14:tracePt t="69967" x="4868863" y="5591175"/>
          <p14:tracePt t="69985" x="4859338" y="5591175"/>
          <p14:tracePt t="70001" x="4843463" y="5591175"/>
          <p14:tracePt t="70020" x="4818063" y="5600700"/>
          <p14:tracePt t="70035" x="4800600" y="5600700"/>
          <p14:tracePt t="70052" x="4765675" y="5591175"/>
          <p14:tracePt t="70070" x="4732338" y="5591175"/>
          <p14:tracePt t="70086" x="4714875" y="5575300"/>
          <p14:tracePt t="70089" x="4699000" y="5565775"/>
          <p14:tracePt t="70102" x="4689475" y="5565775"/>
          <p14:tracePt t="70103" x="4673600" y="5565775"/>
          <p14:tracePt t="70106" x="4664075" y="5557838"/>
          <p14:tracePt t="70118" x="4646613" y="5557838"/>
          <p14:tracePt t="70135" x="4621213" y="5557838"/>
          <p14:tracePt t="70137" x="4613275" y="5557838"/>
          <p14:tracePt t="70154" x="4587875" y="5557838"/>
          <p14:tracePt t="70168" x="4554538" y="5557838"/>
          <p14:tracePt t="70185" x="4519613" y="5557838"/>
          <p14:tracePt t="70188" x="4511675" y="5557838"/>
          <p14:tracePt t="70201" x="4494213" y="5557838"/>
          <p14:tracePt t="70218" x="4460875" y="5557838"/>
          <p14:tracePt t="70218" x="4443413" y="5557838"/>
          <p14:tracePt t="70234" x="4425950" y="5557838"/>
          <p14:tracePt t="70251" x="4410075" y="5565775"/>
          <p14:tracePt t="70253" x="4392613" y="5565775"/>
          <p14:tracePt t="70270" x="4341813" y="5565775"/>
          <p14:tracePt t="70274" x="4316413" y="5575300"/>
          <p14:tracePt t="70278" x="4291013" y="5583238"/>
          <p14:tracePt t="70285" x="4273550" y="5591175"/>
          <p14:tracePt t="70287" x="4248150" y="5591175"/>
          <p14:tracePt t="70301" x="4162425" y="5626100"/>
          <p14:tracePt t="70303" x="4137025" y="5634038"/>
          <p14:tracePt t="70317" x="4010025" y="5668963"/>
          <p14:tracePt t="70334" x="3890963" y="5702300"/>
          <p14:tracePt t="70350" x="3806825" y="5719763"/>
          <p14:tracePt t="70351" x="3771900" y="5719763"/>
          <p14:tracePt t="70367" x="3695700" y="5745163"/>
          <p14:tracePt t="70384" x="3627438" y="5761038"/>
          <p14:tracePt t="70387" x="3619500" y="5761038"/>
          <p14:tracePt t="70401" x="3611563" y="5761038"/>
          <p14:tracePt t="70418" x="3594100" y="5770563"/>
          <p14:tracePt t="70480" x="3586163" y="5778500"/>
          <p14:tracePt t="70488" x="3576638" y="5788025"/>
          <p14:tracePt t="70493" x="3568700" y="5795963"/>
          <p14:tracePt t="70518" x="3517900" y="5838825"/>
          <p14:tracePt t="70520" x="3500438" y="5854700"/>
          <p14:tracePt t="70522" x="3482975" y="5864225"/>
          <p14:tracePt t="70534" x="3457575" y="5897563"/>
          <p14:tracePt t="70537" x="3449638" y="5897563"/>
          <p14:tracePt t="70540" x="3449638" y="5915025"/>
          <p14:tracePt t="70550" x="3432175" y="5932488"/>
          <p14:tracePt t="70551" x="3424238" y="5940425"/>
          <p14:tracePt t="70567" x="3414713" y="5965825"/>
          <p14:tracePt t="70568" x="3398838" y="5983288"/>
          <p14:tracePt t="70584" x="3363913" y="6024563"/>
          <p14:tracePt t="70600" x="3348038" y="6049963"/>
          <p14:tracePt t="70617" x="3338513" y="6076950"/>
          <p14:tracePt t="70634" x="3338513" y="6092825"/>
          <p14:tracePt t="70669" x="3338513" y="6110288"/>
          <p14:tracePt t="70677" x="3338513" y="6118225"/>
          <p14:tracePt t="70685" x="3338513" y="6127750"/>
          <p14:tracePt t="70701" x="3338513" y="6143625"/>
          <p14:tracePt t="70717" x="3338513" y="6153150"/>
          <p14:tracePt t="70735" x="3338513" y="6169025"/>
          <p14:tracePt t="70752" x="3338513" y="6186488"/>
          <p14:tracePt t="70770" x="3338513" y="6194425"/>
          <p14:tracePt t="70772" x="3348038" y="6194425"/>
          <p14:tracePt t="70784" x="3355975" y="6211888"/>
          <p14:tracePt t="70801" x="3363913" y="6221413"/>
          <p14:tracePt t="70804" x="3373438" y="6229350"/>
          <p14:tracePt t="70817" x="3389313" y="6237288"/>
          <p14:tracePt t="70835" x="3398838" y="6254750"/>
          <p14:tracePt t="70836" x="3414713" y="6262688"/>
          <p14:tracePt t="70851" x="3432175" y="6272213"/>
          <p14:tracePt t="70854" x="3441700" y="6280150"/>
          <p14:tracePt t="70868" x="3467100" y="6288088"/>
          <p14:tracePt t="70869" x="3467100" y="6297613"/>
          <p14:tracePt t="70885" x="3508375" y="6313488"/>
          <p14:tracePt t="70901" x="3543300" y="6323013"/>
          <p14:tracePt t="70902" x="3551238" y="6323013"/>
          <p14:tracePt t="70918" x="3611563" y="6348413"/>
          <p14:tracePt t="70920" x="3619500" y="6356350"/>
          <p14:tracePt t="70922" x="3636963" y="6365875"/>
          <p14:tracePt t="70934" x="3703638" y="6373813"/>
          <p14:tracePt t="70951" x="3797300" y="6391275"/>
          <p14:tracePt t="70953" x="3814763" y="6399213"/>
          <p14:tracePt t="70967" x="3873500" y="6416675"/>
          <p14:tracePt t="70968" x="3890963" y="6424613"/>
          <p14:tracePt t="70984" x="3959225" y="6442075"/>
          <p14:tracePt t="70988" x="3984625" y="6450013"/>
          <p14:tracePt t="71001" x="4035425" y="6457950"/>
          <p14:tracePt t="71004" x="4052888" y="6457950"/>
          <p14:tracePt t="71017" x="4103688" y="6475413"/>
          <p14:tracePt t="71034" x="4197350" y="6483350"/>
          <p14:tracePt t="71034" x="4214813" y="6483350"/>
          <p14:tracePt t="71050" x="4332288" y="6483350"/>
          <p14:tracePt t="71067" x="4529138" y="6510338"/>
          <p14:tracePt t="71069" x="4587875" y="6518275"/>
          <p14:tracePt t="71085" x="4765675" y="6535738"/>
          <p14:tracePt t="71101" x="4868863" y="6535738"/>
          <p14:tracePt t="71102" x="4894263" y="6535738"/>
          <p14:tracePt t="71118" x="4962525" y="6535738"/>
          <p14:tracePt t="71123" x="4995863" y="6535738"/>
          <p14:tracePt t="71127" x="5013325" y="6535738"/>
          <p14:tracePt t="71130" x="5029200" y="6535738"/>
          <p14:tracePt t="71135" x="5038725" y="6535738"/>
          <p14:tracePt t="71150" x="5072063" y="6535738"/>
          <p14:tracePt t="71152" x="5080000" y="6535738"/>
          <p14:tracePt t="71168" x="5089525" y="6526213"/>
          <p14:tracePt t="71209" x="5089525" y="6518275"/>
          <p14:tracePt t="71299" x="5106988" y="6510338"/>
          <p14:tracePt t="75277" x="5122863" y="6500813"/>
          <p14:tracePt t="75285" x="5122863" y="6492875"/>
          <p14:tracePt t="75290" x="5132388" y="6492875"/>
          <p14:tracePt t="75316" x="5140325" y="6483350"/>
          <p14:tracePt t="75333" x="5140325" y="6475413"/>
          <p14:tracePt t="75354" x="5157788" y="6467475"/>
          <p14:tracePt t="75386" x="5165725" y="6467475"/>
          <p14:tracePt t="75404" x="5173663" y="6467475"/>
          <p14:tracePt t="75416" x="5183188" y="6457950"/>
          <p14:tracePt t="75422" x="5191125" y="6457950"/>
          <p14:tracePt t="75431" x="5208588" y="6442075"/>
          <p14:tracePt t="75447" x="5224463" y="6432550"/>
          <p14:tracePt t="75464" x="5249863" y="6424613"/>
          <p14:tracePt t="75481" x="5276850" y="6424613"/>
          <p14:tracePt t="75484" x="5284788" y="6424613"/>
          <p14:tracePt t="75498" x="5343525" y="6424613"/>
          <p14:tracePt t="75515" x="5386388" y="6424613"/>
          <p14:tracePt t="75518" x="5403850" y="6424613"/>
          <p14:tracePt t="75521" x="5411788" y="6424613"/>
          <p14:tracePt t="75531" x="5429250" y="6424613"/>
          <p14:tracePt t="75549" x="5454650" y="6424613"/>
          <p14:tracePt t="75565" x="5462588" y="6424613"/>
          <p14:tracePt t="75567" x="5480050" y="6424613"/>
          <p14:tracePt t="75582" x="5487988" y="6424613"/>
          <p14:tracePt t="75584" x="5505450" y="6424613"/>
          <p14:tracePt t="75586" x="5513388" y="6424613"/>
          <p14:tracePt t="75598" x="5565775" y="6424613"/>
          <p14:tracePt t="75599" x="5581650" y="6424613"/>
          <p14:tracePt t="75614" x="5624513" y="6424613"/>
          <p14:tracePt t="75615" x="5632450" y="6424613"/>
          <p14:tracePt t="75631" x="5667375" y="6424613"/>
          <p14:tracePt t="75632" x="5683250" y="6424613"/>
          <p14:tracePt t="75648" x="5726113" y="6424613"/>
          <p14:tracePt t="75665" x="5761038" y="6424613"/>
          <p14:tracePt t="75681" x="5786438" y="6424613"/>
          <p14:tracePt t="75699" x="5794375" y="6424613"/>
          <p14:tracePt t="75715" x="5819775" y="6432550"/>
          <p14:tracePt t="75717" x="5827713" y="6442075"/>
          <p14:tracePt t="75731" x="5862638" y="6457950"/>
          <p14:tracePt t="75733" x="5880100" y="6457950"/>
          <p14:tracePt t="75747" x="5905500" y="6457950"/>
          <p14:tracePt t="75748" x="5913438" y="6457950"/>
          <p14:tracePt t="75764" x="5938838" y="6467475"/>
          <p14:tracePt t="75781" x="5964238" y="6467475"/>
          <p14:tracePt t="75798" x="5989638" y="6467475"/>
          <p14:tracePt t="75799" x="5997575" y="6467475"/>
          <p14:tracePt t="75815" x="6015038" y="6467475"/>
          <p14:tracePt t="75832" x="6057900" y="6467475"/>
          <p14:tracePt t="75834" x="6065838" y="6467475"/>
          <p14:tracePt t="75837" x="6075363" y="6467475"/>
          <p14:tracePt t="75848" x="6134100" y="6467475"/>
          <p14:tracePt t="75865" x="6286500" y="6467475"/>
          <p14:tracePt t="75866" x="6329363" y="6467475"/>
          <p14:tracePt t="75881" x="6499225" y="6467475"/>
          <p14:tracePt t="75883" x="6550025" y="6467475"/>
          <p14:tracePt t="75897" x="6669088" y="6467475"/>
          <p14:tracePt t="75899" x="6694488" y="6467475"/>
          <p14:tracePt t="75914" x="6805613" y="6467475"/>
          <p14:tracePt t="75930" x="6873875" y="6457950"/>
          <p14:tracePt t="75948" x="6881813" y="6457950"/>
          <p14:tracePt t="75965" x="6889750" y="6457950"/>
          <p14:tracePt t="75966" x="6907213" y="6450013"/>
          <p14:tracePt t="76275" x="6915150" y="6450013"/>
          <p14:tracePt t="76340" x="6924675" y="6442075"/>
          <p14:tracePt t="76350" x="6932613" y="6432550"/>
          <p14:tracePt t="76367" x="6942138" y="6432550"/>
          <p14:tracePt t="76382" x="6958013" y="6432550"/>
          <p14:tracePt t="76397" x="6983413" y="6416675"/>
          <p14:tracePt t="76400" x="6992938" y="6416675"/>
          <p14:tracePt t="76402" x="7000875" y="6416675"/>
          <p14:tracePt t="76414" x="7018338" y="6416675"/>
          <p14:tracePt t="76431" x="7043738" y="6416675"/>
          <p14:tracePt t="76432" x="7059613" y="6416675"/>
          <p14:tracePt t="76447" x="7094538" y="6407150"/>
          <p14:tracePt t="76464" x="7119938" y="6399213"/>
          <p14:tracePt t="76481" x="7137400" y="6399213"/>
          <p14:tracePt t="76484" x="7145338" y="6391275"/>
          <p14:tracePt t="76551" x="7153275" y="6381750"/>
          <p14:tracePt t="76623" x="7162800" y="6381750"/>
          <p14:tracePt t="76630" x="7178675" y="6381750"/>
          <p14:tracePt t="76635" x="7188200" y="6381750"/>
          <p14:tracePt t="76664" x="7221538" y="6381750"/>
          <p14:tracePt t="76681" x="7239000" y="6381750"/>
          <p14:tracePt t="76684" x="7256463" y="6381750"/>
          <p14:tracePt t="76697" x="7264400" y="6381750"/>
          <p14:tracePt t="76716" x="7281863" y="6381750"/>
          <p14:tracePt t="76731" x="7289800" y="6381750"/>
          <p14:tracePt t="76748" x="7297738" y="6373813"/>
          <p14:tracePt t="76765" x="7315200" y="6365875"/>
          <p14:tracePt t="76794" x="7315200" y="6356350"/>
          <p14:tracePt t="76809" x="7323138" y="6356350"/>
          <p14:tracePt t="76817" x="7332663" y="6356350"/>
          <p14:tracePt t="76831" x="7340600" y="6356350"/>
          <p14:tracePt t="76832" x="7358063" y="6348413"/>
          <p14:tracePt t="76848" x="7373938" y="6348413"/>
          <p14:tracePt t="76850" x="7391400" y="6338888"/>
          <p14:tracePt t="76852" x="7400925" y="6330950"/>
          <p14:tracePt t="76864" x="7408863" y="6330950"/>
          <p14:tracePt t="76880" x="7451725" y="6330950"/>
          <p14:tracePt t="76897" x="7477125" y="6313488"/>
          <p14:tracePt t="76900" x="7493000" y="6313488"/>
          <p14:tracePt t="76914" x="7535863" y="6305550"/>
          <p14:tracePt t="76914" x="7561263" y="6297613"/>
          <p14:tracePt t="76930" x="7612063" y="6280150"/>
          <p14:tracePt t="76946" x="7654925" y="6254750"/>
          <p14:tracePt t="76963" x="7697788" y="6229350"/>
          <p14:tracePt t="76981" x="7723188" y="6211888"/>
          <p14:tracePt t="76997" x="7731125" y="6211888"/>
          <p14:tracePt t="76999" x="7748588" y="6211888"/>
          <p14:tracePt t="77014" x="7766050" y="6203950"/>
          <p14:tracePt t="77015" x="7773988" y="6194425"/>
          <p14:tracePt t="77031" x="7799388" y="6186488"/>
          <p14:tracePt t="77048" x="7824788" y="6178550"/>
          <p14:tracePt t="77050" x="7832725" y="6178550"/>
          <p14:tracePt t="77052" x="7842250" y="6169025"/>
          <p14:tracePt t="77065" x="7850188" y="6161088"/>
          <p14:tracePt t="77069" x="7875588" y="6161088"/>
          <p14:tracePt t="77080" x="7900988" y="6143625"/>
          <p14:tracePt t="77084" x="7910513" y="6135688"/>
          <p14:tracePt t="77097" x="7935913" y="6135688"/>
          <p14:tracePt t="77100" x="7951788" y="6127750"/>
          <p14:tracePt t="77114" x="7994650" y="6127750"/>
          <p14:tracePt t="77115" x="7994650" y="6118225"/>
          <p14:tracePt t="77130" x="8029575" y="6102350"/>
          <p14:tracePt t="77146" x="8054975" y="6102350"/>
          <p14:tracePt t="77152" x="8070850" y="6102350"/>
          <p14:tracePt t="77152" x="8088313" y="6102350"/>
          <p14:tracePt t="77163" x="8105775" y="6092825"/>
          <p14:tracePt t="77165" x="8113713" y="6092825"/>
          <p14:tracePt t="77181" x="8156575" y="6084888"/>
          <p14:tracePt t="77196" x="8199438" y="6067425"/>
          <p14:tracePt t="77213" x="8232775" y="6067425"/>
          <p14:tracePt t="77214" x="8240713" y="6059488"/>
          <p14:tracePt t="77230" x="8275638" y="6049963"/>
          <p14:tracePt t="77247" x="8291513" y="6049963"/>
          <p14:tracePt t="77264" x="8301038" y="6049963"/>
          <p14:tracePt t="77265" x="8308975" y="6049963"/>
          <p14:tracePt t="77281" x="8334375" y="6034088"/>
          <p14:tracePt t="77285" x="8359775" y="6024563"/>
          <p14:tracePt t="77288" x="8377238" y="6024563"/>
          <p14:tracePt t="77291" x="8394700" y="6016625"/>
          <p14:tracePt t="77297" x="8402638" y="6016625"/>
          <p14:tracePt t="77299" x="8428038" y="6016625"/>
          <p14:tracePt t="77313" x="8488363" y="5991225"/>
          <p14:tracePt t="77331" x="8564563" y="5983288"/>
          <p14:tracePt t="77346" x="8597900" y="5965825"/>
          <p14:tracePt t="77363" x="8623300" y="5965825"/>
          <p14:tracePt t="77365" x="8640763" y="5957888"/>
          <p14:tracePt t="77380" x="8658225" y="5957888"/>
          <p14:tracePt t="77397" x="8666163" y="5948363"/>
          <p14:tracePt t="77414" x="8666163" y="5940425"/>
          <p14:tracePt t="77443" x="8674100" y="5940425"/>
          <p14:tracePt t="77465" x="8683625" y="5932488"/>
          <p14:tracePt t="77475" x="8691563" y="5922963"/>
          <p14:tracePt t="77487" x="8699500" y="5915025"/>
          <p14:tracePt t="77499" x="8709025" y="5915025"/>
          <p14:tracePt t="77513" x="8724900" y="5897563"/>
          <p14:tracePt t="77531" x="8734425" y="5880100"/>
          <p14:tracePt t="77547" x="8734425" y="5864225"/>
          <p14:tracePt t="77550" x="8742363" y="5864225"/>
          <p14:tracePt t="77564" x="8759825" y="5838825"/>
          <p14:tracePt t="77581" x="8767763" y="5821363"/>
          <p14:tracePt t="77583" x="8785225" y="5795963"/>
          <p14:tracePt t="77596" x="8793163" y="5778500"/>
          <p14:tracePt t="77598" x="8802688" y="5753100"/>
          <p14:tracePt t="77613" x="8810625" y="5719763"/>
          <p14:tracePt t="77614" x="8818563" y="5710238"/>
          <p14:tracePt t="77617" x="8828088" y="5702300"/>
          <p14:tracePt t="77630" x="8828088" y="5684838"/>
          <p14:tracePt t="77647" x="8828088" y="5659438"/>
          <p14:tracePt t="77649" x="8828088" y="5651500"/>
          <p14:tracePt t="77664" x="8843963" y="5634038"/>
          <p14:tracePt t="77666" x="8843963" y="5626100"/>
          <p14:tracePt t="77680" x="8843963" y="5600700"/>
          <p14:tracePt t="77697" x="8843963" y="5557838"/>
          <p14:tracePt t="77713" x="8843963" y="5514975"/>
          <p14:tracePt t="77715" x="8843963" y="5497513"/>
          <p14:tracePt t="77731" x="8843963" y="5446713"/>
          <p14:tracePt t="77746" x="8836025" y="5421313"/>
          <p14:tracePt t="77763" x="8818563" y="5380038"/>
          <p14:tracePt t="77764" x="8818563" y="5370513"/>
          <p14:tracePt t="77779" x="8802688" y="5345113"/>
          <p14:tracePt t="77780" x="8793163" y="5327650"/>
          <p14:tracePt t="77796" x="8777288" y="5302250"/>
          <p14:tracePt t="77797" x="8767763" y="5302250"/>
          <p14:tracePt t="77813" x="8750300" y="5268913"/>
          <p14:tracePt t="77814" x="8742363" y="5268913"/>
          <p14:tracePt t="77829" x="8716963" y="5226050"/>
          <p14:tracePt t="77847" x="8691563" y="5183188"/>
          <p14:tracePt t="77849" x="8666163" y="5167313"/>
          <p14:tracePt t="77864" x="8640763" y="5132388"/>
          <p14:tracePt t="77865" x="8623300" y="5116513"/>
          <p14:tracePt t="77867" x="8615363" y="5116513"/>
          <p14:tracePt t="77881" x="8572500" y="5081588"/>
          <p14:tracePt t="77884" x="8564563" y="5073650"/>
          <p14:tracePt t="77888" x="8547100" y="5056188"/>
          <p14:tracePt t="77896" x="8513763" y="5048250"/>
          <p14:tracePt t="77913" x="8470900" y="5013325"/>
          <p14:tracePt t="77930" x="8359775" y="4954588"/>
          <p14:tracePt t="77947" x="8275638" y="4919663"/>
          <p14:tracePt t="77950" x="8266113" y="4919663"/>
          <p14:tracePt t="77963" x="8199438" y="4903788"/>
          <p14:tracePt t="77964" x="8181975" y="4886325"/>
          <p14:tracePt t="77981" x="8105775" y="4868863"/>
          <p14:tracePt t="77997" x="8037513" y="4860925"/>
          <p14:tracePt t="78013" x="8004175" y="4843463"/>
          <p14:tracePt t="78014" x="7994650" y="4843463"/>
          <p14:tracePt t="78030" x="7900988" y="4843463"/>
          <p14:tracePt t="78047" x="7799388" y="4843463"/>
          <p14:tracePt t="78051" x="7781925" y="4843463"/>
          <p14:tracePt t="78053" x="7740650" y="4843463"/>
          <p14:tracePt t="78064" x="7672388" y="4843463"/>
          <p14:tracePt t="78065" x="7637463" y="4843463"/>
          <p14:tracePt t="78079" x="7502525" y="4868863"/>
          <p14:tracePt t="78081" x="7467600" y="4878388"/>
          <p14:tracePt t="78084" x="7434263" y="4886325"/>
          <p14:tracePt t="78096" x="7297738" y="4929188"/>
          <p14:tracePt t="78112" x="7127875" y="4962525"/>
          <p14:tracePt t="78129" x="6975475" y="5005388"/>
          <p14:tracePt t="78131" x="6950075" y="5013325"/>
          <p14:tracePt t="78146" x="6831013" y="5038725"/>
          <p14:tracePt t="78162" x="6719888" y="5056188"/>
          <p14:tracePt t="78179" x="6626225" y="5091113"/>
          <p14:tracePt t="78197" x="6508750" y="5132388"/>
          <p14:tracePt t="78197" x="6473825" y="5141913"/>
          <p14:tracePt t="78213" x="6389688" y="5175250"/>
          <p14:tracePt t="78214" x="6354763" y="5183188"/>
          <p14:tracePt t="78230" x="6261100" y="5235575"/>
          <p14:tracePt t="78232" x="6235700" y="5243513"/>
          <p14:tracePt t="78234" x="6210300" y="5260975"/>
          <p14:tracePt t="78248" x="6142038" y="5311775"/>
          <p14:tracePt t="78250" x="6116638" y="5337175"/>
          <p14:tracePt t="78253" x="6083300" y="5362575"/>
          <p14:tracePt t="78263" x="6032500" y="5395913"/>
          <p14:tracePt t="78264" x="5997575" y="5413375"/>
          <p14:tracePt t="78280" x="5880100" y="5489575"/>
          <p14:tracePt t="78297" x="5786438" y="5549900"/>
          <p14:tracePt t="78301" x="5768975" y="5565775"/>
          <p14:tracePt t="78303" x="5743575" y="5591175"/>
          <p14:tracePt t="78313" x="5708650" y="5616575"/>
          <p14:tracePt t="78316" x="5692775" y="5634038"/>
          <p14:tracePt t="78329" x="5649913" y="5676900"/>
          <p14:tracePt t="78331" x="5632450" y="5694363"/>
          <p14:tracePt t="78346" x="5591175" y="5745163"/>
          <p14:tracePt t="78362" x="5573713" y="5770563"/>
          <p14:tracePt t="78379" x="5556250" y="5788025"/>
          <p14:tracePt t="78380" x="5556250" y="5795963"/>
          <p14:tracePt t="78396" x="5538788" y="5813425"/>
          <p14:tracePt t="78413" x="5538788" y="5829300"/>
          <p14:tracePt t="78414" x="5538788" y="5838825"/>
          <p14:tracePt t="78429" x="5530850" y="5854700"/>
          <p14:tracePt t="78431" x="5522913" y="5872163"/>
          <p14:tracePt t="78446" x="5497513" y="5897563"/>
          <p14:tracePt t="78450" x="5487988" y="5915025"/>
          <p14:tracePt t="78463" x="5487988" y="5922963"/>
          <p14:tracePt t="78480" x="5487988" y="5932488"/>
          <p14:tracePt t="78512" x="5487988" y="5940425"/>
          <p14:tracePt t="78563" x="5487988" y="5957888"/>
          <p14:tracePt t="78575" x="5487988" y="5965825"/>
          <p14:tracePt t="78581" x="5487988" y="5973763"/>
          <p14:tracePt t="78596" x="5487988" y="5991225"/>
          <p14:tracePt t="78689" x="5487988" y="5973763"/>
          <p14:tracePt t="78700" x="5462588" y="5948363"/>
          <p14:tracePt t="78707" x="5421313" y="5915025"/>
          <p14:tracePt t="78729" x="5360988" y="5829300"/>
          <p14:tracePt t="78746" x="5302250" y="5608638"/>
          <p14:tracePt t="78762" x="5241925" y="5327650"/>
          <p14:tracePt t="78779" x="5122863" y="5048250"/>
          <p14:tracePt t="78781" x="5080000" y="4987925"/>
          <p14:tracePt t="78795" x="4962525" y="4792663"/>
          <p14:tracePt t="78796" x="4927600" y="4741863"/>
          <p14:tracePt t="78812" x="4833938" y="4478338"/>
          <p14:tracePt t="78813" x="4818063" y="4394200"/>
          <p14:tracePt t="78829" x="4681538" y="4156075"/>
          <p14:tracePt t="78830" x="4638675" y="4070350"/>
          <p14:tracePt t="78845" x="4443413" y="3705225"/>
          <p14:tracePt t="78862" x="4256088" y="3254375"/>
          <p14:tracePt t="78863" x="4222750" y="3119438"/>
          <p14:tracePt t="78879" x="4129088" y="2744788"/>
          <p14:tracePt t="78881" x="4103688" y="2633663"/>
          <p14:tracePt t="78884" x="4070350" y="2541588"/>
          <p14:tracePt t="78896" x="4010025" y="2319338"/>
          <p14:tracePt t="78913" x="3941763" y="2141538"/>
          <p14:tracePt t="78929" x="3925888" y="2116138"/>
          <p14:tracePt t="78931" x="3925888" y="2108200"/>
          <p14:tracePt t="78947" x="3865563" y="2039938"/>
          <p14:tracePt t="78962" x="3840163" y="2005013"/>
          <p14:tracePt t="78966" x="3806825" y="1989138"/>
          <p14:tracePt t="78984" x="3771900" y="1954213"/>
          <p14:tracePt t="78987" x="3763963" y="1946275"/>
          <p14:tracePt t="78990" x="3746500" y="1938338"/>
          <p14:tracePt t="78997" x="3729038" y="1938338"/>
          <p14:tracePt t="79012" x="3678238" y="1911350"/>
          <p14:tracePt t="79014" x="3678238" y="1903413"/>
          <p14:tracePt t="79029" x="3636963" y="1878013"/>
          <p14:tracePt t="79030" x="3627438" y="1878013"/>
          <p14:tracePt t="79045" x="3576638" y="1844675"/>
          <p14:tracePt t="79062" x="3533775" y="1819275"/>
          <p14:tracePt t="79065" x="3517900" y="1809750"/>
          <p14:tracePt t="79068" x="3517900" y="1801813"/>
          <p14:tracePt t="79079" x="3508375" y="1784350"/>
          <p14:tracePt t="79080" x="3492500" y="1776413"/>
          <p14:tracePt t="79095" x="3475038" y="1751013"/>
          <p14:tracePt t="79111" x="3467100" y="1733550"/>
          <p14:tracePt t="79129" x="3449638" y="1708150"/>
          <p14:tracePt t="79271" x="3441700" y="1716088"/>
          <p14:tracePt t="79293" x="3424238" y="1725613"/>
          <p14:tracePt t="79304" x="3414713" y="1741488"/>
          <p14:tracePt t="79312" x="3398838" y="1758950"/>
          <p14:tracePt t="79329" x="3381375" y="1784350"/>
          <p14:tracePt t="79331" x="3363913" y="1793875"/>
          <p14:tracePt t="79345" x="3348038" y="1801813"/>
          <p14:tracePt t="79362" x="3330575" y="1819275"/>
          <p14:tracePt t="79380" x="3322638" y="1827213"/>
          <p14:tracePt t="79381" x="3313113" y="1844675"/>
          <p14:tracePt t="79471" x="3305175" y="1844675"/>
          <p14:tracePt t="79524" x="3305175" y="1852613"/>
          <p14:tracePt t="79535" x="3305175" y="1860550"/>
          <p14:tracePt t="79552" x="3313113" y="1870075"/>
          <p14:tracePt t="79563" x="3348038" y="1878013"/>
          <p14:tracePt t="79578" x="3381375" y="1885950"/>
          <p14:tracePt t="79596" x="3432175" y="1903413"/>
          <p14:tracePt t="79597" x="3441700" y="1903413"/>
          <p14:tracePt t="79614" x="3475038" y="1903413"/>
          <p14:tracePt t="79616" x="3492500" y="1903413"/>
          <p14:tracePt t="79630" x="3517900" y="1903413"/>
          <p14:tracePt t="79633" x="3543300" y="1903413"/>
          <p14:tracePt t="79645" x="3586163" y="1903413"/>
          <p14:tracePt t="79662" x="3662363" y="1885950"/>
          <p14:tracePt t="79679" x="3756025" y="1860550"/>
          <p14:tracePt t="79680" x="3763963" y="1860550"/>
          <p14:tracePt t="79696" x="3814763" y="1860550"/>
          <p14:tracePt t="79700" x="3848100" y="1860550"/>
          <p14:tracePt t="79712" x="3873500" y="1860550"/>
          <p14:tracePt t="79727" x="3925888" y="1860550"/>
          <p14:tracePt t="79745" x="3976688" y="1844675"/>
          <p14:tracePt t="79747" x="3992563" y="1835150"/>
          <p14:tracePt t="79761" x="4052888" y="1827213"/>
          <p14:tracePt t="79762" x="4070350" y="1827213"/>
          <p14:tracePt t="79778" x="4111625" y="1809750"/>
          <p14:tracePt t="79795" x="4171950" y="1793875"/>
          <p14:tracePt t="79798" x="4187825" y="1793875"/>
          <p14:tracePt t="79800" x="4197350" y="1784350"/>
          <p14:tracePt t="79813" x="4240213" y="1776413"/>
          <p14:tracePt t="79828" x="4281488" y="1776413"/>
          <p14:tracePt t="79829" x="4306888" y="1776413"/>
          <p14:tracePt t="79845" x="4341813" y="1776413"/>
          <p14:tracePt t="79847" x="4367213" y="1776413"/>
          <p14:tracePt t="79862" x="4460875" y="1758950"/>
          <p14:tracePt t="79880" x="4587875" y="1741488"/>
          <p14:tracePt t="79882" x="4621213" y="1725613"/>
          <p14:tracePt t="79885" x="4656138" y="1716088"/>
          <p14:tracePt t="79897" x="4699000" y="1708150"/>
          <p14:tracePt t="79902" x="4757738" y="1690688"/>
          <p14:tracePt t="79905" x="4775200" y="1690688"/>
          <p14:tracePt t="79912" x="4818063" y="1674813"/>
          <p14:tracePt t="79929" x="4894263" y="1657350"/>
          <p14:tracePt t="79931" x="4902200" y="1657350"/>
          <p14:tracePt t="79945" x="4962525" y="1639888"/>
          <p14:tracePt t="79946" x="4995863" y="1631950"/>
          <p14:tracePt t="79961" x="5080000" y="1614488"/>
          <p14:tracePt t="79962" x="5097463" y="1606550"/>
          <p14:tracePt t="79978" x="5191125" y="1589088"/>
          <p14:tracePt t="79979" x="5208588" y="1581150"/>
          <p14:tracePt t="79981" x="5241925" y="1571625"/>
          <p14:tracePt t="79995" x="5335588" y="1546225"/>
          <p14:tracePt t="79997" x="5360988" y="1538288"/>
          <p14:tracePt t="80011" x="5429250" y="1538288"/>
          <p14:tracePt t="80013" x="5446713" y="1538288"/>
          <p14:tracePt t="80028" x="5505450" y="1530350"/>
          <p14:tracePt t="80029" x="5522913" y="1530350"/>
          <p14:tracePt t="80045" x="5556250" y="1530350"/>
          <p14:tracePt t="80061" x="5581650" y="1530350"/>
          <p14:tracePt t="80078" x="5624513" y="1530350"/>
          <p14:tracePt t="80095" x="5657850" y="1530350"/>
          <p14:tracePt t="80095" x="5675313" y="1530350"/>
          <p14:tracePt t="80111" x="5718175" y="1530350"/>
          <p14:tracePt t="80128" x="5761038" y="1530350"/>
          <p14:tracePt t="80132" x="5768975" y="1530350"/>
          <p14:tracePt t="80145" x="5794375" y="1530350"/>
          <p14:tracePt t="80148" x="5811838" y="1530350"/>
          <p14:tracePt t="80151" x="5827713" y="1530350"/>
          <p14:tracePt t="80155" x="5837238" y="1538288"/>
          <p14:tracePt t="80161" x="5845175" y="1538288"/>
          <p14:tracePt t="80162" x="5862638" y="1538288"/>
          <p14:tracePt t="80178" x="5913438" y="1538288"/>
          <p14:tracePt t="80194" x="6007100" y="1538288"/>
          <p14:tracePt t="80211" x="6083300" y="1538288"/>
          <p14:tracePt t="80228" x="6142038" y="1538288"/>
          <p14:tracePt t="80229" x="6151563" y="1538288"/>
          <p14:tracePt t="80245" x="6176963" y="1538288"/>
          <p14:tracePt t="80247" x="6194425" y="1538288"/>
          <p14:tracePt t="80261" x="6202363" y="1538288"/>
          <p14:tracePt t="80279" x="6210300" y="1538288"/>
          <p14:tracePt t="80295" x="6219825" y="1538288"/>
          <p14:tracePt t="80297" x="6227763" y="1538288"/>
          <p14:tracePt t="80320" x="6245225" y="1538288"/>
          <p14:tracePt t="80399" x="6261100" y="1538288"/>
          <p14:tracePt t="80413" x="6270625" y="1538288"/>
          <p14:tracePt t="80425" x="6278563" y="1538288"/>
          <p14:tracePt t="80437" x="6286500" y="1538288"/>
          <p14:tracePt t="80446" x="6296025" y="1538288"/>
          <p14:tracePt t="80461" x="6311900" y="1546225"/>
          <p14:tracePt t="80478" x="6321425" y="1555750"/>
          <p14:tracePt t="80482" x="6329363" y="1555750"/>
          <p14:tracePt t="80495" x="6338888" y="1571625"/>
          <p14:tracePt t="80497" x="6354763" y="1571625"/>
          <p14:tracePt t="80512" x="6389688" y="1597025"/>
          <p14:tracePt t="80528" x="6440488" y="1631950"/>
          <p14:tracePt t="80546" x="6491288" y="1649413"/>
          <p14:tracePt t="80548" x="6491288" y="1657350"/>
          <p14:tracePt t="80561" x="6534150" y="1682750"/>
          <p14:tracePt t="80563" x="6542088" y="1682750"/>
          <p14:tracePt t="80578" x="6592888" y="1708150"/>
          <p14:tracePt t="80594" x="6626225" y="1733550"/>
          <p14:tracePt t="80611" x="6686550" y="1784350"/>
          <p14:tracePt t="80613" x="6711950" y="1793875"/>
          <p14:tracePt t="80629" x="6797675" y="1819275"/>
          <p14:tracePt t="80630" x="6831013" y="1835150"/>
          <p14:tracePt t="80644" x="6924675" y="1860550"/>
          <p14:tracePt t="80645" x="6975475" y="1870075"/>
          <p14:tracePt t="80661" x="7119938" y="1911350"/>
          <p14:tracePt t="80677" x="7307263" y="1963738"/>
          <p14:tracePt t="80695" x="7477125" y="2005013"/>
          <p14:tracePt t="80696" x="7510463" y="2022475"/>
          <p14:tracePt t="80711" x="7586663" y="2039938"/>
          <p14:tracePt t="80712" x="7604125" y="2039938"/>
          <p14:tracePt t="80728" x="7662863" y="2065338"/>
          <p14:tracePt t="80744" x="7723188" y="2073275"/>
          <p14:tracePt t="80761" x="7791450" y="2133600"/>
          <p14:tracePt t="80779" x="7910513" y="2200275"/>
          <p14:tracePt t="80794" x="7986713" y="2235200"/>
          <p14:tracePt t="80797" x="8054975" y="2260600"/>
          <p14:tracePt t="80811" x="8139113" y="2311400"/>
          <p14:tracePt t="80813" x="8164513" y="2319338"/>
          <p14:tracePt t="80828" x="8283575" y="2371725"/>
          <p14:tracePt t="80844" x="8359775" y="2405063"/>
          <p14:tracePt t="80845" x="8377238" y="2413000"/>
          <p14:tracePt t="80861" x="8435975" y="2447925"/>
          <p14:tracePt t="80862" x="8445500" y="2455863"/>
          <p14:tracePt t="80877" x="8539163" y="2506663"/>
          <p14:tracePt t="80894" x="8615363" y="2549525"/>
          <p14:tracePt t="80897" x="8632825" y="2566988"/>
          <p14:tracePt t="80900" x="8648700" y="2574925"/>
          <p14:tracePt t="80911" x="8683625" y="2608263"/>
          <p14:tracePt t="80912" x="8699500" y="2617788"/>
          <p14:tracePt t="80927" x="8759825" y="2668588"/>
          <p14:tracePt t="80944" x="8802688" y="2711450"/>
          <p14:tracePt t="80947" x="8810625" y="2719388"/>
          <p14:tracePt t="80962" x="8818563" y="2736850"/>
          <p14:tracePt t="80980" x="8843963" y="2762250"/>
          <p14:tracePt t="80984" x="8853488" y="2778125"/>
          <p14:tracePt t="80994" x="8878888" y="2795588"/>
          <p14:tracePt t="80995" x="8894763" y="2805113"/>
          <p14:tracePt t="81011" x="9013825" y="2871788"/>
          <p14:tracePt t="81013" x="9048750" y="2897188"/>
          <p14:tracePt t="81029" x="9209088" y="2957513"/>
          <p14:tracePt t="81044" x="9328150" y="3000375"/>
          <p14:tracePt t="81045" x="9353550" y="3016250"/>
          <p14:tracePt t="81061" x="9421813" y="3059113"/>
          <p14:tracePt t="81061" x="9447213" y="3076575"/>
          <p14:tracePt t="81077" x="9566275" y="3144838"/>
          <p14:tracePt t="81094" x="9667875" y="3195638"/>
          <p14:tracePt t="81110" x="9753600" y="3228975"/>
          <p14:tracePt t="81111" x="9771063" y="3228975"/>
          <p14:tracePt t="81127" x="9847263" y="3254375"/>
          <p14:tracePt t="81145" x="9948863" y="3279775"/>
          <p14:tracePt t="81148" x="9974263" y="3289300"/>
          <p14:tracePt t="81153" x="9999663" y="3297238"/>
          <p14:tracePt t="81161" x="10042525" y="3297238"/>
          <p14:tracePt t="81164" x="10075863" y="3305175"/>
          <p14:tracePt t="81180" x="10212388" y="3340100"/>
          <p14:tracePt t="81196" x="10288588" y="3348038"/>
          <p14:tracePt t="81211" x="10442575" y="3355975"/>
          <p14:tracePt t="81213" x="10467975" y="3355975"/>
          <p14:tracePt t="81228" x="10620375" y="3355975"/>
          <p14:tracePt t="81244" x="10747375" y="3355975"/>
          <p14:tracePt t="81246" x="10807700" y="3355975"/>
          <p14:tracePt t="81261" x="10934700" y="3355975"/>
          <p14:tracePt t="81262" x="10985500" y="3355975"/>
          <p14:tracePt t="81277" x="11112500" y="3355975"/>
          <p14:tracePt t="81294" x="11206163" y="3355975"/>
          <p14:tracePt t="81311" x="11291888" y="3355975"/>
          <p14:tracePt t="81312" x="11317288" y="3355975"/>
          <p14:tracePt t="81328" x="11385550" y="3355975"/>
          <p14:tracePt t="81345" x="11469688" y="3348038"/>
          <p14:tracePt t="81348" x="11495088" y="3340100"/>
          <p14:tracePt t="81351" x="11520488" y="3340100"/>
          <p14:tracePt t="81361" x="11588750" y="3330575"/>
          <p14:tracePt t="81363" x="11614150" y="3322638"/>
          <p14:tracePt t="81379" x="11699875" y="3305175"/>
          <p14:tracePt t="81395" x="11733213" y="3305175"/>
          <p14:tracePt t="81397" x="11750675" y="3305175"/>
          <p14:tracePt t="81411" x="11826875" y="3305175"/>
          <p14:tracePt t="81415" x="11844338" y="3305175"/>
          <p14:tracePt t="81417" x="11869738" y="3305175"/>
          <p14:tracePt t="81428" x="11911013" y="3305175"/>
          <p14:tracePt t="81429" x="11928475" y="3305175"/>
          <p14:tracePt t="81445" x="11988800" y="3305175"/>
          <p14:tracePt t="81446" x="11996738" y="3305175"/>
          <p14:tracePt t="81461" x="12039600" y="3305175"/>
          <p14:tracePt t="81462" x="12047538" y="3305175"/>
          <p14:tracePt t="81477" x="12080875" y="3305175"/>
          <p14:tracePt t="81494" x="12133263" y="3297238"/>
          <p14:tracePt t="81498" x="12149138" y="3297238"/>
          <p14:tracePt t="81501" x="12166600" y="328930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8512B22-9B44-DC63-4B87-94F56E306EA0}"/>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1" name="Google Shape;282;p14">
            <a:extLst>
              <a:ext uri="{FF2B5EF4-FFF2-40B4-BE49-F238E27FC236}">
                <a16:creationId xmlns:a16="http://schemas.microsoft.com/office/drawing/2014/main" id="{D206862A-90C1-4CF8-AE4C-178FFD293C72}"/>
              </a:ext>
            </a:extLst>
          </p:cNvPr>
          <p:cNvSpPr txBox="1"/>
          <p:nvPr/>
        </p:nvSpPr>
        <p:spPr>
          <a:xfrm>
            <a:off x="632299" y="1182185"/>
            <a:ext cx="10700424" cy="4023902"/>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defPPr>
              <a:defRPr lang="en-US"/>
            </a:defPPr>
            <a:lvl1pPr marL="342900" marR="0" lvl="0" indent="-342900">
              <a:lnSpc>
                <a:spcPct val="200000"/>
              </a:lnSpc>
              <a:spcBef>
                <a:spcPts val="0"/>
              </a:spcBef>
              <a:spcAft>
                <a:spcPts val="0"/>
              </a:spcAft>
              <a:buClr>
                <a:schemeClr val="dk1"/>
              </a:buClr>
              <a:buSzPts val="3200"/>
              <a:buFont typeface="Arial"/>
              <a:buChar char="•"/>
              <a:defRPr sz="2000" b="1">
                <a:solidFill>
                  <a:srgbClr val="000099"/>
                </a:solidFill>
                <a:latin typeface="Calibri"/>
                <a:ea typeface="Calibri"/>
                <a:cs typeface="Calibri"/>
              </a:defRPr>
            </a:lvl1pPr>
            <a:lvl2pPr marL="742950" marR="0" lvl="1" indent="-285750">
              <a:lnSpc>
                <a:spcPct val="200000"/>
              </a:lnSpc>
              <a:spcBef>
                <a:spcPts val="280"/>
              </a:spcBef>
              <a:spcAft>
                <a:spcPts val="0"/>
              </a:spcAft>
              <a:buClr>
                <a:srgbClr val="000099"/>
              </a:buClr>
              <a:buSzPts val="2800"/>
              <a:buFont typeface="Noto Sans Symbols"/>
              <a:buChar char="▪"/>
              <a:defRPr sz="2000" b="1" i="0" u="none" strike="noStrike" cap="none">
                <a:solidFill>
                  <a:schemeClr val="dk1"/>
                </a:solidFill>
                <a:latin typeface="Calibri"/>
                <a:ea typeface="Calibri"/>
                <a:cs typeface="Calibri"/>
              </a:defRPr>
            </a:lvl2pPr>
            <a:lvl3pPr marL="1143000" marR="0" lvl="2" indent="-228600">
              <a:lnSpc>
                <a:spcPct val="200000"/>
              </a:lnSpc>
              <a:spcBef>
                <a:spcPts val="120"/>
              </a:spcBef>
              <a:spcAft>
                <a:spcPts val="0"/>
              </a:spcAft>
              <a:buClr>
                <a:srgbClr val="000099"/>
              </a:buClr>
              <a:buSzPts val="2400"/>
              <a:buFont typeface="Arial"/>
              <a:buChar char="•"/>
              <a:defRPr sz="2000" b="1" i="0" u="none" strike="noStrike" cap="none">
                <a:solidFill>
                  <a:schemeClr val="dk1"/>
                </a:solidFill>
                <a:latin typeface="Calibri"/>
                <a:ea typeface="Calibri"/>
                <a:cs typeface="Calibri"/>
              </a:defRPr>
            </a:lvl3pPr>
          </a:lstStyle>
          <a:p>
            <a:r>
              <a:rPr lang="en-US" dirty="0">
                <a:latin typeface="Times New Roman" panose="02020603050405020304" pitchFamily="18" charset="0"/>
                <a:cs typeface="Times New Roman" panose="02020603050405020304" pitchFamily="18" charset="0"/>
                <a:sym typeface="Calibri"/>
              </a:rPr>
              <a:t>Marketing’s Impact on Individual Consumers</a:t>
            </a:r>
            <a:endParaRPr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sym typeface="Calibri"/>
              </a:rPr>
              <a:t>Deceptive Practices</a:t>
            </a:r>
            <a:endParaRPr dirty="0">
              <a:latin typeface="Times New Roman" panose="02020603050405020304" pitchFamily="18" charset="0"/>
              <a:cs typeface="Times New Roman" panose="02020603050405020304" pitchFamily="18" charset="0"/>
            </a:endParaRPr>
          </a:p>
          <a:p>
            <a:pPr lvl="2"/>
            <a:r>
              <a:rPr lang="en-US" dirty="0">
                <a:latin typeface="Times New Roman" panose="02020603050405020304" pitchFamily="18" charset="0"/>
                <a:cs typeface="Times New Roman" panose="02020603050405020304" pitchFamily="18" charset="0"/>
                <a:sym typeface="Calibri"/>
              </a:rPr>
              <a:t> Pricing </a:t>
            </a:r>
            <a:endParaRPr dirty="0">
              <a:latin typeface="Times New Roman" panose="02020603050405020304" pitchFamily="18" charset="0"/>
              <a:cs typeface="Times New Roman" panose="02020603050405020304" pitchFamily="18" charset="0"/>
            </a:endParaRPr>
          </a:p>
          <a:p>
            <a:pPr lvl="2"/>
            <a:r>
              <a:rPr lang="en-US" dirty="0">
                <a:latin typeface="Times New Roman" panose="02020603050405020304" pitchFamily="18" charset="0"/>
                <a:cs typeface="Times New Roman" panose="02020603050405020304" pitchFamily="18" charset="0"/>
                <a:sym typeface="Calibri"/>
              </a:rPr>
              <a:t> Promotion</a:t>
            </a:r>
            <a:endParaRPr dirty="0">
              <a:latin typeface="Times New Roman" panose="02020603050405020304" pitchFamily="18" charset="0"/>
              <a:cs typeface="Times New Roman" panose="02020603050405020304" pitchFamily="18" charset="0"/>
            </a:endParaRPr>
          </a:p>
          <a:p>
            <a:pPr lvl="2"/>
            <a:r>
              <a:rPr lang="en-US" dirty="0">
                <a:latin typeface="Times New Roman" panose="02020603050405020304" pitchFamily="18" charset="0"/>
                <a:cs typeface="Times New Roman" panose="02020603050405020304" pitchFamily="18" charset="0"/>
                <a:sym typeface="Calibri"/>
              </a:rPr>
              <a:t> Packaging</a:t>
            </a:r>
            <a:endParaRPr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sym typeface="Calibri"/>
              </a:rPr>
              <a:t>High-Pressure Selling</a:t>
            </a:r>
            <a:endParaRPr dirty="0">
              <a:latin typeface="Times New Roman" panose="02020603050405020304" pitchFamily="18" charset="0"/>
              <a:cs typeface="Times New Roman" panose="02020603050405020304" pitchFamily="18" charset="0"/>
              <a:sym typeface="Calibri"/>
            </a:endParaRPr>
          </a:p>
        </p:txBody>
      </p:sp>
      <p:pic>
        <p:nvPicPr>
          <p:cNvPr id="2" name="Graphic 22">
            <a:extLst>
              <a:ext uri="{FF2B5EF4-FFF2-40B4-BE49-F238E27FC236}">
                <a16:creationId xmlns:a16="http://schemas.microsoft.com/office/drawing/2014/main" id="{AC4D4519-6CDA-1A98-AA2B-F9A599055E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EF62B3BD-1285-C6D9-9923-17078908B2F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7" name="Google Shape;267;p13">
            <a:extLst>
              <a:ext uri="{FF2B5EF4-FFF2-40B4-BE49-F238E27FC236}">
                <a16:creationId xmlns:a16="http://schemas.microsoft.com/office/drawing/2014/main" id="{0B1E5F75-A2A9-5BDF-5240-31A35DECAF02}"/>
              </a:ext>
            </a:extLst>
          </p:cNvPr>
          <p:cNvSpPr txBox="1"/>
          <p:nvPr/>
        </p:nvSpPr>
        <p:spPr>
          <a:xfrm>
            <a:off x="3030800" y="247003"/>
            <a:ext cx="5881353" cy="64686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2800" dirty="0">
                <a:solidFill>
                  <a:schemeClr val="tx1"/>
                </a:solidFill>
                <a:latin typeface="Times New Roman" panose="02020603050405020304" pitchFamily="18" charset="0"/>
                <a:cs typeface="Times New Roman" panose="02020603050405020304" pitchFamily="18" charset="0"/>
                <a:sym typeface="Aharoni"/>
              </a:rPr>
              <a:t>Social Criticisms of Marketing</a:t>
            </a:r>
            <a:endParaRPr sz="2800" dirty="0">
              <a:solidFill>
                <a:schemeClr val="tx1"/>
              </a:solidFill>
              <a:latin typeface="Times New Roman" panose="02020603050405020304" pitchFamily="18" charset="0"/>
              <a:cs typeface="Times New Roman" panose="02020603050405020304" pitchFamily="18" charset="0"/>
              <a:sym typeface="Aharoni"/>
            </a:endParaRPr>
          </a:p>
        </p:txBody>
      </p:sp>
      <p:pic>
        <p:nvPicPr>
          <p:cNvPr id="8" name="Picture 7">
            <a:extLst>
              <a:ext uri="{FF2B5EF4-FFF2-40B4-BE49-F238E27FC236}">
                <a16:creationId xmlns:a16="http://schemas.microsoft.com/office/drawing/2014/main" id="{2845FF9D-10BD-DEA3-607A-B8B23C23BE90}"/>
              </a:ext>
            </a:extLst>
          </p:cNvPr>
          <p:cNvPicPr>
            <a:picLocks noChangeAspect="1"/>
          </p:cNvPicPr>
          <p:nvPr/>
        </p:nvPicPr>
        <p:blipFill>
          <a:blip r:embed="rId3"/>
          <a:stretch>
            <a:fillRect/>
          </a:stretch>
        </p:blipFill>
        <p:spPr>
          <a:xfrm>
            <a:off x="584738" y="5821648"/>
            <a:ext cx="11022523" cy="646232"/>
          </a:xfrm>
          <a:prstGeom prst="rect">
            <a:avLst/>
          </a:prstGeom>
        </p:spPr>
      </p:pic>
    </p:spTree>
    <p:extLst>
      <p:ext uri="{BB962C8B-B14F-4D97-AF65-F5344CB8AC3E}">
        <p14:creationId xmlns:p14="http://schemas.microsoft.com/office/powerpoint/2010/main" val="1681837486"/>
      </p:ext>
    </p:extLst>
  </p:cSld>
  <p:clrMapOvr>
    <a:masterClrMapping/>
  </p:clrMapOvr>
  <mc:AlternateContent xmlns:mc="http://schemas.openxmlformats.org/markup-compatibility/2006" xmlns:p14="http://schemas.microsoft.com/office/powerpoint/2010/main">
    <mc:Choice Requires="p14">
      <p:transition p14:dur="10" advTm="74186"/>
    </mc:Choice>
    <mc:Fallback xmlns="">
      <p:transition advTm="74186"/>
    </mc:Fallback>
  </mc:AlternateContent>
  <p:extLst>
    <p:ext uri="{3A86A75C-4F4B-4683-9AE1-C65F6400EC91}">
      <p14:laserTraceLst xmlns:p14="http://schemas.microsoft.com/office/powerpoint/2010/main">
        <p14:tracePtLst>
          <p14:tracePt t="7792" x="12098338" y="3348038"/>
          <p14:tracePt t="7795" x="12047538" y="3348038"/>
          <p14:tracePt t="7802" x="12004675" y="3340100"/>
          <p14:tracePt t="7803" x="11945938" y="3322638"/>
          <p14:tracePt t="7812" x="11826875" y="3297238"/>
          <p14:tracePt t="7830" x="11520488" y="3228975"/>
          <p14:tracePt t="7845" x="11291888" y="3186113"/>
          <p14:tracePt t="7847" x="11198225" y="3160713"/>
          <p14:tracePt t="7862" x="10823575" y="3101975"/>
          <p14:tracePt t="7879" x="10425113" y="3051175"/>
          <p14:tracePt t="7895" x="10034588" y="3016250"/>
          <p14:tracePt t="7895" x="9940925" y="3016250"/>
          <p14:tracePt t="7912" x="9583738" y="3000375"/>
          <p14:tracePt t="7929" x="9277350" y="2974975"/>
          <p14:tracePt t="7945" x="8972550" y="2949575"/>
          <p14:tracePt t="7948" x="8886825" y="2949575"/>
          <p14:tracePt t="7962" x="8632825" y="2949575"/>
          <p14:tracePt t="7963" x="8580438" y="2906713"/>
          <p14:tracePt t="7979" x="8291513" y="2863850"/>
          <p14:tracePt t="7995" x="8054975" y="2838450"/>
          <p14:tracePt t="7999" x="7994650" y="2820988"/>
          <p14:tracePt t="8012" x="7842250" y="2778125"/>
          <p14:tracePt t="8013" x="7781925" y="2770188"/>
          <p14:tracePt t="8030" x="7612063" y="2736850"/>
          <p14:tracePt t="8046" x="7527925" y="2711450"/>
          <p14:tracePt t="8047" x="7502525" y="2711450"/>
          <p14:tracePt t="8062" x="7400925" y="2701925"/>
          <p14:tracePt t="8064" x="7348538" y="2693988"/>
          <p14:tracePt t="8080" x="7239000" y="2686050"/>
          <p14:tracePt t="8083" x="7213600" y="2686050"/>
          <p14:tracePt t="8085" x="7188200" y="2686050"/>
          <p14:tracePt t="8097" x="7127875" y="2686050"/>
          <p14:tracePt t="8101" x="7069138" y="2686050"/>
          <p14:tracePt t="8104" x="7051675" y="2686050"/>
          <p14:tracePt t="8112" x="7018338" y="2686050"/>
          <p14:tracePt t="8114" x="6992938" y="2686050"/>
          <p14:tracePt t="8129" x="6907213" y="2686050"/>
          <p14:tracePt t="8146" x="6805613" y="2686050"/>
          <p14:tracePt t="8148" x="6780213" y="2686050"/>
          <p14:tracePt t="8162" x="6694488" y="2686050"/>
          <p14:tracePt t="8163" x="6661150" y="2686050"/>
          <p14:tracePt t="8180" x="6567488" y="2686050"/>
          <p14:tracePt t="8195" x="6465888" y="2686050"/>
          <p14:tracePt t="8198" x="6440488" y="2686050"/>
          <p14:tracePt t="8212" x="6380163" y="2686050"/>
          <p14:tracePt t="8213" x="6354763" y="2686050"/>
          <p14:tracePt t="8228" x="6303963" y="2693988"/>
          <p14:tracePt t="8229" x="6296025" y="2693988"/>
          <p14:tracePt t="8245" x="6253163" y="2693988"/>
          <p14:tracePt t="8246" x="6235700" y="2693988"/>
          <p14:tracePt t="8262" x="6210300" y="2693988"/>
          <p14:tracePt t="8263" x="6194425" y="2693988"/>
          <p14:tracePt t="8279" x="6142038" y="2693988"/>
          <p14:tracePt t="8296" x="6091238" y="2693988"/>
          <p14:tracePt t="8297" x="6083300" y="2693988"/>
          <p14:tracePt t="8312" x="6065838" y="2693988"/>
          <p14:tracePt t="8329" x="6024563" y="2693988"/>
          <p14:tracePt t="8346" x="5997575" y="2693988"/>
          <p14:tracePt t="8363" x="5989638" y="2693988"/>
          <p14:tracePt t="8380" x="5981700" y="2693988"/>
          <p14:tracePt t="8594" x="5972175" y="2693988"/>
          <p14:tracePt t="8688" x="5964238" y="2693988"/>
          <p14:tracePt t="8698" x="5946775" y="2693988"/>
          <p14:tracePt t="8704" x="5930900" y="2693988"/>
          <p14:tracePt t="8729" x="5888038" y="2668588"/>
          <p14:tracePt t="8746" x="5862638" y="2651125"/>
          <p14:tracePt t="8749" x="5853113" y="2651125"/>
          <p14:tracePt t="8752" x="5845175" y="2633663"/>
          <p14:tracePt t="8762" x="5837238" y="2625725"/>
          <p14:tracePt t="8765" x="5827713" y="2625725"/>
          <p14:tracePt t="8780" x="5768975" y="2592388"/>
          <p14:tracePt t="8796" x="5735638" y="2574925"/>
          <p14:tracePt t="8799" x="5726113" y="2566988"/>
          <p14:tracePt t="8812" x="5683250" y="2541588"/>
          <p14:tracePt t="8814" x="5675313" y="2541588"/>
          <p14:tracePt t="8828" x="5649913" y="2506663"/>
          <p14:tracePt t="8845" x="5616575" y="2498725"/>
          <p14:tracePt t="8846" x="5591175" y="2489200"/>
          <p14:tracePt t="8862" x="5565775" y="2473325"/>
          <p14:tracePt t="8863" x="5548313" y="2463800"/>
          <p14:tracePt t="8879" x="5497513" y="2455863"/>
          <p14:tracePt t="8897" x="5454650" y="2438400"/>
          <p14:tracePt t="8899" x="5437188" y="2438400"/>
          <p14:tracePt t="8902" x="5421313" y="2438400"/>
          <p14:tracePt t="8907" x="5411788" y="2438400"/>
          <p14:tracePt t="8909" x="5386388" y="2438400"/>
          <p14:tracePt t="8913" x="5378450" y="2438400"/>
          <p14:tracePt t="8928" x="5292725" y="2438400"/>
          <p14:tracePt t="8945" x="5208588" y="2463800"/>
          <p14:tracePt t="8961" x="5106988" y="2489200"/>
          <p14:tracePt t="8964" x="5089525" y="2489200"/>
          <p14:tracePt t="8978" x="5054600" y="2489200"/>
          <p14:tracePt t="8995" x="5021263" y="2498725"/>
          <p14:tracePt t="8996" x="5003800" y="2498725"/>
          <p14:tracePt t="9012" x="4945063" y="2516188"/>
          <p14:tracePt t="9015" x="4919663" y="2516188"/>
          <p14:tracePt t="9028" x="4851400" y="2532063"/>
          <p14:tracePt t="9030" x="4826000" y="2549525"/>
          <p14:tracePt t="9045" x="4757738" y="2557463"/>
          <p14:tracePt t="9047" x="4724400" y="2566988"/>
          <p14:tracePt t="9063" x="4646613" y="2592388"/>
          <p14:tracePt t="9064" x="4621213" y="2600325"/>
          <p14:tracePt t="9067" x="4587875" y="2617788"/>
          <p14:tracePt t="9078" x="4511675" y="2633663"/>
          <p14:tracePt t="9095" x="4418013" y="2660650"/>
          <p14:tracePt t="9112" x="4359275" y="2693988"/>
          <p14:tracePt t="9113" x="4341813" y="2693988"/>
          <p14:tracePt t="9128" x="4316413" y="2701925"/>
          <p14:tracePt t="9145" x="4298950" y="2701925"/>
          <p14:tracePt t="9162" x="4281488" y="2711450"/>
          <p14:tracePt t="9180" x="4265613" y="2711450"/>
          <p14:tracePt t="9199" x="4256088" y="2711450"/>
          <p14:tracePt t="9202" x="4248150" y="2711450"/>
          <p14:tracePt t="9215" x="4222750" y="2719388"/>
          <p14:tracePt t="9220" x="4214813" y="2727325"/>
          <p14:tracePt t="9222" x="4205288" y="2736850"/>
          <p14:tracePt t="9228" x="4179888" y="2736850"/>
          <p14:tracePt t="9246" x="4129088" y="2736850"/>
          <p14:tracePt t="9261" x="4070350" y="2752725"/>
          <p14:tracePt t="9262" x="4044950" y="2762250"/>
          <p14:tracePt t="9278" x="3976688" y="2778125"/>
          <p14:tracePt t="9295" x="3900488" y="2795588"/>
          <p14:tracePt t="9312" x="3797300" y="2820988"/>
          <p14:tracePt t="9313" x="3763963" y="2820988"/>
          <p14:tracePt t="9329" x="3644900" y="2838450"/>
          <p14:tracePt t="9334" x="3602038" y="2846388"/>
          <p14:tracePt t="9337" x="3568700" y="2846388"/>
          <p14:tracePt t="9346" x="3525838" y="2846388"/>
          <p14:tracePt t="9349" x="3492500" y="2846388"/>
          <p14:tracePt t="9362" x="3424238" y="2863850"/>
          <p14:tracePt t="9364" x="3398838" y="2863850"/>
          <p14:tracePt t="9379" x="3348038" y="2871788"/>
          <p14:tracePt t="9381" x="3338513" y="2871788"/>
          <p14:tracePt t="9396" x="3270250" y="2871788"/>
          <p14:tracePt t="9411" x="3228975" y="2871788"/>
          <p14:tracePt t="9428" x="3178175" y="2881313"/>
          <p14:tracePt t="9430" x="3168650" y="2881313"/>
          <p14:tracePt t="9445" x="3135313" y="2881313"/>
          <p14:tracePt t="9461" x="3117850" y="2881313"/>
          <p14:tracePt t="9462" x="3100388" y="2881313"/>
          <p14:tracePt t="9478" x="3067050" y="2881313"/>
          <p14:tracePt t="9479" x="3049588" y="2881313"/>
          <p14:tracePt t="9495" x="3008313" y="2881313"/>
          <p14:tracePt t="9512" x="2947988" y="2881313"/>
          <p14:tracePt t="9513" x="2922588" y="2881313"/>
          <p14:tracePt t="9528" x="2879725" y="2881313"/>
          <p14:tracePt t="9530" x="2863850" y="2881313"/>
          <p14:tracePt t="9545" x="2803525" y="2881313"/>
          <p14:tracePt t="9563" x="2735263" y="2871788"/>
          <p14:tracePt t="9565" x="2727325" y="2871788"/>
          <p14:tracePt t="9578" x="2701925" y="2855913"/>
          <p14:tracePt t="9580" x="2693988" y="2855913"/>
          <p14:tracePt t="9594" x="2668588" y="2846388"/>
          <p14:tracePt t="9595" x="2659063" y="2846388"/>
          <p14:tracePt t="9611" x="2625725" y="2838450"/>
          <p14:tracePt t="9612" x="2616200" y="2838450"/>
          <p14:tracePt t="9614" x="2590800" y="2838450"/>
          <p14:tracePt t="9628" x="2524125" y="2838450"/>
          <p14:tracePt t="9630" x="2506663" y="2838450"/>
          <p14:tracePt t="9646" x="2481263" y="2838450"/>
          <p14:tracePt t="9662" x="2420938" y="2838450"/>
          <p14:tracePt t="9663" x="2413000" y="2838450"/>
          <p14:tracePt t="9678" x="2362200" y="2838450"/>
          <p14:tracePt t="9679" x="2336800" y="2838450"/>
          <p14:tracePt t="9694" x="2276475" y="2838450"/>
          <p14:tracePt t="9711" x="2225675" y="2820988"/>
          <p14:tracePt t="9712" x="2208213" y="2820988"/>
          <p14:tracePt t="9728" x="2149475" y="2820988"/>
          <p14:tracePt t="9729" x="2141538" y="2820988"/>
          <p14:tracePt t="9745" x="2065338" y="2820988"/>
          <p14:tracePt t="9762" x="2012950" y="2820988"/>
          <p14:tracePt t="9765" x="1997075" y="2820988"/>
          <p14:tracePt t="9781" x="1954213" y="2820988"/>
          <p14:tracePt t="9794" x="1911350" y="2820988"/>
          <p14:tracePt t="9795" x="1893888" y="2820988"/>
          <p14:tracePt t="9811" x="1868488" y="2813050"/>
          <p14:tracePt t="9828" x="1809750" y="2813050"/>
          <p14:tracePt t="9830" x="1801813" y="2813050"/>
          <p14:tracePt t="9846" x="1741488" y="2813050"/>
          <p14:tracePt t="9862" x="1716088" y="2813050"/>
          <p14:tracePt t="9863" x="1708150" y="2813050"/>
          <p14:tracePt t="9878" x="1690688" y="2813050"/>
          <p14:tracePt t="9879" x="1682750" y="2813050"/>
          <p14:tracePt t="9884" x="1673225" y="2813050"/>
          <p14:tracePt t="9895" x="1657350" y="2813050"/>
          <p14:tracePt t="9912" x="1631950" y="2813050"/>
          <p14:tracePt t="9915" x="1622425" y="2813050"/>
          <p14:tracePt t="9933" x="1606550" y="2813050"/>
          <p14:tracePt t="9944" x="1589088" y="2813050"/>
          <p14:tracePt t="9972" x="1579563" y="2813050"/>
          <p14:tracePt t="10680" x="1589088" y="2805113"/>
          <p14:tracePt t="10689" x="1589088" y="2795588"/>
          <p14:tracePt t="10692" x="1606550" y="2787650"/>
          <p14:tracePt t="10698" x="1622425" y="2778125"/>
          <p14:tracePt t="10711" x="1647825" y="2762250"/>
          <p14:tracePt t="10727" x="1673225" y="2752725"/>
          <p14:tracePt t="10744" x="1698625" y="2736850"/>
          <p14:tracePt t="10746" x="1708150" y="2727325"/>
          <p14:tracePt t="10748" x="1716088" y="2719388"/>
          <p14:tracePt t="10760" x="1724025" y="2719388"/>
          <p14:tracePt t="10777" x="1741488" y="2711450"/>
          <p14:tracePt t="10800" x="1741488" y="2701925"/>
          <p14:tracePt t="10813" x="1758950" y="2701925"/>
          <p14:tracePt t="10828" x="1784350" y="2701925"/>
          <p14:tracePt t="10831" x="1792288" y="2701925"/>
          <p14:tracePt t="10833" x="1801813" y="2701925"/>
          <p14:tracePt t="10844" x="1817688" y="2701925"/>
          <p14:tracePt t="10846" x="1835150" y="2701925"/>
          <p14:tracePt t="10862" x="1911350" y="2701925"/>
          <p14:tracePt t="10877" x="1946275" y="2701925"/>
          <p14:tracePt t="10878" x="1962150" y="2701925"/>
          <p14:tracePt t="10894" x="2005013" y="2701925"/>
          <p14:tracePt t="10895" x="2030413" y="2701925"/>
          <p14:tracePt t="10899" x="2038350" y="2701925"/>
          <p14:tracePt t="10910" x="2090738" y="2701925"/>
          <p14:tracePt t="10929" x="2141538" y="2701925"/>
          <p14:tracePt t="10931" x="2157413" y="2701925"/>
          <p14:tracePt t="10935" x="2174875" y="2701925"/>
          <p14:tracePt t="10938" x="2192338" y="2701925"/>
          <p14:tracePt t="10944" x="2217738" y="2701925"/>
          <p14:tracePt t="10961" x="2301875" y="2701925"/>
          <p14:tracePt t="10978" x="2379663" y="2701925"/>
          <p14:tracePt t="10981" x="2395538" y="2701925"/>
          <p14:tracePt t="10984" x="2405063" y="2701925"/>
          <p14:tracePt t="10995" x="2446338" y="2701925"/>
          <p14:tracePt t="10996" x="2455863" y="2701925"/>
          <p14:tracePt t="11013" x="2514600" y="2701925"/>
          <p14:tracePt t="11028" x="2557463" y="2701925"/>
          <p14:tracePt t="11045" x="2590800" y="2701925"/>
          <p14:tracePt t="11046" x="2608263" y="2701925"/>
          <p14:tracePt t="11062" x="2651125" y="2701925"/>
          <p14:tracePt t="11078" x="2693988" y="2701925"/>
          <p14:tracePt t="11079" x="2719388" y="2701925"/>
          <p14:tracePt t="11094" x="2760663" y="2701925"/>
          <p14:tracePt t="11096" x="2778125" y="2701925"/>
          <p14:tracePt t="11111" x="2811463" y="2701925"/>
          <p14:tracePt t="11128" x="2846388" y="2701925"/>
          <p14:tracePt t="11144" x="2879725" y="2701925"/>
          <p14:tracePt t="11147" x="2889250" y="2701925"/>
          <p14:tracePt t="11161" x="2914650" y="2701925"/>
          <p14:tracePt t="11177" x="2940050" y="2701925"/>
          <p14:tracePt t="11194" x="2955925" y="2701925"/>
          <p14:tracePt t="11211" x="2990850" y="2701925"/>
          <p14:tracePt t="11228" x="3016250" y="2701925"/>
          <p14:tracePt t="11230" x="3041650" y="2701925"/>
          <p14:tracePt t="11245" x="3092450" y="2701925"/>
          <p14:tracePt t="11247" x="3117850" y="2701925"/>
          <p14:tracePt t="11249" x="3127375" y="2701925"/>
          <p14:tracePt t="11262" x="3203575" y="2701925"/>
          <p14:tracePt t="11278" x="3254375" y="2701925"/>
          <p14:tracePt t="11279" x="3270250" y="2701925"/>
          <p14:tracePt t="11294" x="3313113" y="2701925"/>
          <p14:tracePt t="11295" x="3330575" y="2701925"/>
          <p14:tracePt t="11310" x="3355975" y="2701925"/>
          <p14:tracePt t="11327" x="3389313" y="2701925"/>
          <p14:tracePt t="11331" x="3398838" y="2693988"/>
          <p14:tracePt t="11344" x="3467100" y="2686050"/>
          <p14:tracePt t="11347" x="3500438" y="2676525"/>
          <p14:tracePt t="11361" x="3619500" y="2668588"/>
          <p14:tracePt t="11377" x="3721100" y="2660650"/>
          <p14:tracePt t="11380" x="3729038" y="2660650"/>
          <p14:tracePt t="11393" x="3789363" y="2660650"/>
          <p14:tracePt t="11396" x="3806825" y="2660650"/>
          <p14:tracePt t="11410" x="3814763" y="2660650"/>
          <p14:tracePt t="11412" x="3832225" y="2660650"/>
          <p14:tracePt t="11428" x="3848100" y="2660650"/>
          <p14:tracePt t="11429" x="3857625" y="2660650"/>
          <p14:tracePt t="11447" x="3865563" y="2660650"/>
          <p14:tracePt t="11462" x="3873500" y="2660650"/>
          <p14:tracePt t="11478" x="3900488" y="2660650"/>
          <p14:tracePt t="11481" x="3908425" y="2660650"/>
          <p14:tracePt t="11484" x="3916363" y="2651125"/>
          <p14:tracePt t="11494" x="3933825" y="2651125"/>
          <p14:tracePt t="11510" x="3951288" y="2651125"/>
          <p14:tracePt t="11511" x="3967163" y="2651125"/>
          <p14:tracePt t="11527" x="3984625" y="2643188"/>
          <p14:tracePt t="11544" x="4002088" y="2633663"/>
          <p14:tracePt t="11561" x="4017963" y="2633663"/>
          <p14:tracePt t="11578" x="4044950" y="2633663"/>
          <p14:tracePt t="11582" x="4060825" y="2625725"/>
          <p14:tracePt t="11585" x="4070350" y="2625725"/>
          <p14:tracePt t="11594" x="4078288" y="2625725"/>
          <p14:tracePt t="11596" x="4095750" y="2625725"/>
          <p14:tracePt t="11612" x="4129088" y="2617788"/>
          <p14:tracePt t="11627" x="4137025" y="2617788"/>
          <p14:tracePt t="11645" x="4146550" y="2617788"/>
          <p14:tracePt t="11668" x="4154488" y="2617788"/>
          <p14:tracePt t="11679" x="4171950" y="2617788"/>
          <p14:tracePt t="11702" x="4187825" y="2617788"/>
          <p14:tracePt t="11738" x="4197350" y="2617788"/>
          <p14:tracePt t="14374" x="4187825" y="2617788"/>
          <p14:tracePt t="14476" x="4179888" y="2617788"/>
          <p14:tracePt t="14510" x="4171950" y="2625725"/>
          <p14:tracePt t="17898" x="4154488" y="2617788"/>
          <p14:tracePt t="17905" x="4129088" y="2608263"/>
          <p14:tracePt t="17913" x="4111625" y="2608263"/>
          <p14:tracePt t="17925" x="4086225" y="2592388"/>
          <p14:tracePt t="17940" x="4010025" y="2582863"/>
          <p14:tracePt t="17942" x="3984625" y="2582863"/>
          <p14:tracePt t="17956" x="3916363" y="2574925"/>
          <p14:tracePt t="17958" x="3890963" y="2574925"/>
          <p14:tracePt t="17974" x="3756025" y="2574925"/>
          <p14:tracePt t="17989" x="3670300" y="2574925"/>
          <p14:tracePt t="17991" x="3636963" y="2574925"/>
          <p14:tracePt t="18006" x="3551238" y="2574925"/>
          <p14:tracePt t="18008" x="3525838" y="2574925"/>
          <p14:tracePt t="18010" x="3492500" y="2574925"/>
          <p14:tracePt t="18023" x="3424238" y="2574925"/>
          <p14:tracePt t="18040" x="3322638" y="2582863"/>
          <p14:tracePt t="18043" x="3305175" y="2592388"/>
          <p14:tracePt t="18046" x="3270250" y="2592388"/>
          <p14:tracePt t="18056" x="3186113" y="2633663"/>
          <p14:tracePt t="18058" x="3143250" y="2643188"/>
          <p14:tracePt t="18074" x="2846388" y="2701925"/>
          <p14:tracePt t="18077" x="2752725" y="2736850"/>
          <p14:tracePt t="18089" x="2438400" y="2820988"/>
          <p14:tracePt t="18106" x="2149475" y="2897188"/>
          <p14:tracePt t="18108" x="2073275" y="2906713"/>
          <p14:tracePt t="18124" x="1724025" y="2974975"/>
          <p14:tracePt t="18140" x="1503363" y="3025775"/>
          <p14:tracePt t="18141" x="1444625" y="3033713"/>
          <p14:tracePt t="18156" x="1290638" y="3051175"/>
          <p14:tracePt t="18158" x="1249363" y="3051175"/>
          <p14:tracePt t="18173" x="1147763" y="3051175"/>
          <p14:tracePt t="18189" x="1095375" y="3051175"/>
          <p14:tracePt t="18191" x="1095375" y="3059113"/>
          <p14:tracePt t="18207" x="1087438" y="3067050"/>
          <p14:tracePt t="18326" x="1104900" y="3059113"/>
          <p14:tracePt t="18335" x="1147763" y="3041650"/>
          <p14:tracePt t="18339" x="1163638" y="3033713"/>
          <p14:tracePt t="18350" x="1282700" y="2965450"/>
          <p14:tracePt t="18357" x="1325563" y="2940050"/>
          <p14:tracePt t="18361" x="1444625" y="2897188"/>
          <p14:tracePt t="18372" x="1665288" y="2846388"/>
          <p14:tracePt t="18389" x="1946275" y="2787650"/>
          <p14:tracePt t="18390" x="2022475" y="2762250"/>
          <p14:tracePt t="18406" x="2217738" y="2701925"/>
          <p14:tracePt t="18408" x="2293938" y="2693988"/>
          <p14:tracePt t="18411" x="2370138" y="2668588"/>
          <p14:tracePt t="18422" x="2557463" y="2625725"/>
          <p14:tracePt t="18439" x="2778125" y="2582863"/>
          <p14:tracePt t="18456" x="2897188" y="2574925"/>
          <p14:tracePt t="18459" x="2914650" y="2574925"/>
          <p14:tracePt t="18474" x="2965450" y="2574925"/>
          <p14:tracePt t="18489" x="2990850" y="2574925"/>
          <p14:tracePt t="18493" x="3008313" y="2574925"/>
          <p14:tracePt t="18506" x="3041650" y="2574925"/>
          <p14:tracePt t="18508" x="3059113" y="2574925"/>
          <p14:tracePt t="18524" x="3092450" y="2574925"/>
          <p14:tracePt t="18540" x="3117850" y="2574925"/>
          <p14:tracePt t="18543" x="3135313" y="2574925"/>
          <p14:tracePt t="18558" x="3152775" y="2574925"/>
          <p14:tracePt t="18560" x="3160713" y="2574925"/>
          <p14:tracePt t="18573" x="3168650" y="2574925"/>
          <p14:tracePt t="18590" x="3194050" y="2592388"/>
          <p14:tracePt t="18606" x="3211513" y="2592388"/>
          <p14:tracePt t="18623" x="3228975" y="2592388"/>
          <p14:tracePt t="18626" x="3236913" y="2592388"/>
          <p14:tracePt t="18640" x="3270250" y="2608263"/>
          <p14:tracePt t="18641" x="3279775" y="2608263"/>
          <p14:tracePt t="18656" x="3305175" y="2617788"/>
          <p14:tracePt t="18672" x="3330575" y="2617788"/>
          <p14:tracePt t="18689" x="3355975" y="2625725"/>
          <p14:tracePt t="18716" x="3355975" y="2633663"/>
          <p14:tracePt t="18724" x="3363913" y="2633663"/>
          <p14:tracePt t="20182" x="3363913" y="2651125"/>
          <p14:tracePt t="20204" x="3363913" y="2668588"/>
          <p14:tracePt t="20223" x="3363913" y="2686050"/>
          <p14:tracePt t="20239" x="3363913" y="2693988"/>
          <p14:tracePt t="20271" x="3355975" y="2693988"/>
          <p14:tracePt t="20278" x="3355975" y="2701925"/>
          <p14:tracePt t="20296" x="3348038" y="2711450"/>
          <p14:tracePt t="20338" x="3338513" y="2719388"/>
          <p14:tracePt t="20459" x="3330575" y="2719388"/>
          <p14:tracePt t="20514" x="3322638" y="2727325"/>
          <p14:tracePt t="20550" x="3313113" y="2736850"/>
          <p14:tracePt t="20580" x="3305175" y="2736850"/>
          <p14:tracePt t="20595" x="3297238" y="2736850"/>
          <p14:tracePt t="20599" x="3287713" y="2744788"/>
          <p14:tracePt t="20609" x="3279775" y="2752725"/>
          <p14:tracePt t="20622" x="3270250" y="2762250"/>
          <p14:tracePt t="20642" x="3254375" y="2770188"/>
          <p14:tracePt t="20658" x="3244850" y="2778125"/>
          <p14:tracePt t="20672" x="3228975" y="2787650"/>
          <p14:tracePt t="20689" x="3211513" y="2795588"/>
          <p14:tracePt t="20690" x="3194050" y="2805113"/>
          <p14:tracePt t="20707" x="3178175" y="2813050"/>
          <p14:tracePt t="20709" x="3152775" y="2838450"/>
          <p14:tracePt t="20722" x="3135313" y="2855913"/>
          <p14:tracePt t="20725" x="3117850" y="2863850"/>
          <p14:tracePt t="20728" x="3109913" y="2863850"/>
          <p14:tracePt t="20738" x="3092450" y="2881313"/>
          <p14:tracePt t="20756" x="3059113" y="2897188"/>
          <p14:tracePt t="20772" x="3049588" y="2906713"/>
          <p14:tracePt t="20774" x="3041650" y="2906713"/>
          <p14:tracePt t="20788" x="3024188" y="2914650"/>
          <p14:tracePt t="20789" x="3016250" y="2922588"/>
          <p14:tracePt t="20804" x="2990850" y="2949575"/>
          <p14:tracePt t="20821" x="2965450" y="2957513"/>
          <p14:tracePt t="20823" x="2955925" y="2965450"/>
          <p14:tracePt t="20837" x="2947988" y="2974975"/>
          <p14:tracePt t="20855" x="2930525" y="2982913"/>
          <p14:tracePt t="20871" x="2914650" y="2982913"/>
          <p14:tracePt t="20888" x="2905125" y="2990850"/>
          <p14:tracePt t="20907" x="2879725" y="3008313"/>
          <p14:tracePt t="20923" x="2854325" y="3016250"/>
          <p14:tracePt t="20925" x="2846388" y="3025775"/>
          <p14:tracePt t="20938" x="2838450" y="3033713"/>
          <p14:tracePt t="20940" x="2828925" y="3033713"/>
          <p14:tracePt t="20954" x="2820988" y="3041650"/>
          <p14:tracePt t="20970" x="2803525" y="3051175"/>
          <p14:tracePt t="20987" x="2786063" y="3059113"/>
          <p14:tracePt t="21004" x="2778125" y="3059113"/>
          <p14:tracePt t="21006" x="2770188" y="3067050"/>
          <p14:tracePt t="21022" x="2752725" y="3084513"/>
          <p14:tracePt t="21023" x="2744788" y="3094038"/>
          <p14:tracePt t="21038" x="2735263" y="3101975"/>
          <p14:tracePt t="21055" x="2709863" y="3109913"/>
          <p14:tracePt t="21072" x="2701925" y="3109913"/>
          <p14:tracePt t="21075" x="2693988" y="3119438"/>
          <p14:tracePt t="21091" x="2684463" y="3119438"/>
          <p14:tracePt t="21320" x="2693988" y="3119438"/>
          <p14:tracePt t="21323" x="2701925" y="3119438"/>
          <p14:tracePt t="21331" x="2709863" y="3119438"/>
          <p14:tracePt t="21333" x="2719388" y="3109913"/>
          <p14:tracePt t="21341" x="2735263" y="3101975"/>
          <p14:tracePt t="21344" x="2744788" y="3094038"/>
          <p14:tracePt t="21354" x="2770188" y="3076575"/>
          <p14:tracePt t="21356" x="2786063" y="3067050"/>
          <p14:tracePt t="21371" x="2854325" y="3016250"/>
          <p14:tracePt t="21387" x="2889250" y="3000375"/>
          <p14:tracePt t="21388" x="2897188" y="2982913"/>
          <p14:tracePt t="21404" x="2982913" y="2949575"/>
          <p14:tracePt t="21405" x="3008313" y="2932113"/>
          <p14:tracePt t="21422" x="3143250" y="2855913"/>
          <p14:tracePt t="21438" x="3270250" y="2820988"/>
          <p14:tracePt t="21439" x="3322638" y="2805113"/>
          <p14:tracePt t="21455" x="3414713" y="2778125"/>
          <p14:tracePt t="21459" x="3475038" y="2762250"/>
          <p14:tracePt t="21471" x="3543300" y="2744788"/>
          <p14:tracePt t="21475" x="3559175" y="2736850"/>
          <p14:tracePt t="21487" x="3611563" y="2727325"/>
          <p14:tracePt t="21490" x="3619500" y="2727325"/>
          <p14:tracePt t="21504" x="3636963" y="2727325"/>
          <p14:tracePt t="21521" x="3652838" y="2727325"/>
          <p14:tracePt t="21537" x="3670300" y="2727325"/>
          <p14:tracePt t="21598" x="3678238" y="2727325"/>
          <p14:tracePt t="21620" x="3687763" y="2727325"/>
          <p14:tracePt t="21625" x="3687763" y="2736850"/>
          <p14:tracePt t="21642" x="3687763" y="2752725"/>
          <p14:tracePt t="21654" x="3687763" y="2762250"/>
          <p14:tracePt t="21655" x="3687763" y="2770188"/>
          <p14:tracePt t="21670" x="3687763" y="2813050"/>
          <p14:tracePt t="21687" x="3687763" y="2838450"/>
          <p14:tracePt t="21705" x="3678238" y="2881313"/>
          <p14:tracePt t="21706" x="3670300" y="2897188"/>
          <p14:tracePt t="21722" x="3662363" y="2940050"/>
          <p14:tracePt t="21724" x="3662363" y="2957513"/>
          <p14:tracePt t="21737" x="3644900" y="3008313"/>
          <p14:tracePt t="21754" x="3619500" y="3084513"/>
          <p14:tracePt t="21756" x="3619500" y="3094038"/>
          <p14:tracePt t="21770" x="3602038" y="3144838"/>
          <p14:tracePt t="21771" x="3602038" y="3170238"/>
          <p14:tracePt t="21788" x="3576638" y="3246438"/>
          <p14:tracePt t="21804" x="3559175" y="3305175"/>
          <p14:tracePt t="21805" x="3551238" y="3330575"/>
          <p14:tracePt t="21820" x="3508375" y="3408363"/>
          <p14:tracePt t="21837" x="3467100" y="3467100"/>
          <p14:tracePt t="21838" x="3457575" y="3484563"/>
          <p14:tracePt t="21854" x="3441700" y="3517900"/>
          <p14:tracePt t="21856" x="3432175" y="3527425"/>
          <p14:tracePt t="21871" x="3406775" y="3578225"/>
          <p14:tracePt t="21887" x="3373438" y="3636963"/>
          <p14:tracePt t="21904" x="3330575" y="3687763"/>
          <p14:tracePt t="21907" x="3322638" y="3705225"/>
          <p14:tracePt t="21911" x="3313113" y="3722688"/>
          <p14:tracePt t="21922" x="3297238" y="3748088"/>
          <p14:tracePt t="21937" x="3279775" y="3773488"/>
          <p14:tracePt t="21953" x="3262313" y="3798888"/>
          <p14:tracePt t="21971" x="3244850" y="3816350"/>
          <p14:tracePt t="21988" x="3236913" y="3824288"/>
          <p14:tracePt t="22006" x="3228975" y="3832225"/>
          <p14:tracePt t="22028" x="3219450" y="3841750"/>
          <p14:tracePt t="22062" x="3211513" y="3849688"/>
          <p14:tracePt t="22083" x="3203575" y="3857625"/>
          <p14:tracePt t="22304" x="3203575" y="3849688"/>
          <p14:tracePt t="22311" x="3203575" y="3841750"/>
          <p14:tracePt t="22323" x="3211513" y="3824288"/>
          <p14:tracePt t="22327" x="3211513" y="3806825"/>
          <p14:tracePt t="22338" x="3228975" y="3790950"/>
          <p14:tracePt t="22341" x="3236913" y="3781425"/>
          <p14:tracePt t="22344" x="3236913" y="3773488"/>
          <p14:tracePt t="22353" x="3244850" y="3763963"/>
          <p14:tracePt t="22357" x="3254375" y="3756025"/>
          <p14:tracePt t="22370" x="3262313" y="3730625"/>
          <p14:tracePt t="22372" x="3270250" y="3730625"/>
          <p14:tracePt t="22386" x="3287713" y="3697288"/>
          <p14:tracePt t="22403" x="3330575" y="3646488"/>
          <p14:tracePt t="22404" x="3338513" y="3636963"/>
          <p14:tracePt t="22419" x="3414713" y="3568700"/>
          <p14:tracePt t="22421" x="3441700" y="3552825"/>
          <p14:tracePt t="22438" x="3551238" y="3475038"/>
          <p14:tracePt t="22454" x="3594100" y="3441700"/>
          <p14:tracePt t="22455" x="3611563" y="3424238"/>
          <p14:tracePt t="22470" x="3644900" y="3390900"/>
          <p14:tracePt t="22472" x="3662363" y="3382963"/>
          <p14:tracePt t="22488" x="3729038" y="3330575"/>
          <p14:tracePt t="22491" x="3756025" y="3314700"/>
          <p14:tracePt t="22494" x="3771900" y="3297238"/>
          <p14:tracePt t="22503" x="3822700" y="3263900"/>
          <p14:tracePt t="22520" x="3925888" y="3195638"/>
          <p14:tracePt t="22522" x="3951288" y="3178175"/>
          <p14:tracePt t="22538" x="4035425" y="3119438"/>
          <p14:tracePt t="22553" x="4095750" y="3076575"/>
          <p14:tracePt t="22569" x="4129088" y="3059113"/>
          <p14:tracePt t="22587" x="4137025" y="3051175"/>
          <p14:tracePt t="22603" x="4154488" y="3051175"/>
          <p14:tracePt t="22789" x="4154488" y="3059113"/>
          <p14:tracePt t="22792" x="4154488" y="3067050"/>
          <p14:tracePt t="22800" x="4154488" y="3084513"/>
          <p14:tracePt t="22806" x="4146550" y="3101975"/>
          <p14:tracePt t="22820" x="4137025" y="3135313"/>
          <p14:tracePt t="22839" x="4111625" y="3203575"/>
          <p14:tracePt t="22854" x="4095750" y="3246438"/>
          <p14:tracePt t="22855" x="4086225" y="3254375"/>
          <p14:tracePt t="22870" x="4052888" y="3314700"/>
          <p14:tracePt t="22873" x="4035425" y="3340100"/>
          <p14:tracePt t="22887" x="3992563" y="3424238"/>
          <p14:tracePt t="22903" x="3941763" y="3492500"/>
          <p14:tracePt t="22920" x="3900488" y="3560763"/>
          <p14:tracePt t="22921" x="3873500" y="3603625"/>
          <p14:tracePt t="22936" x="3840163" y="3662363"/>
          <p14:tracePt t="22953" x="3781425" y="3748088"/>
          <p14:tracePt t="22970" x="3746500" y="3798888"/>
          <p14:tracePt t="22971" x="3729038" y="3816350"/>
          <p14:tracePt t="22986" x="3687763" y="3892550"/>
          <p14:tracePt t="23004" x="3636963" y="3976688"/>
          <p14:tracePt t="23006" x="3627438" y="3994150"/>
          <p14:tracePt t="23020" x="3586163" y="4037013"/>
          <p14:tracePt t="23021" x="3576638" y="4052888"/>
          <p14:tracePt t="23037" x="3533775" y="4121150"/>
          <p14:tracePt t="23053" x="3500438" y="4181475"/>
          <p14:tracePt t="23070" x="3475038" y="4224338"/>
          <p14:tracePt t="23072" x="3467100" y="4224338"/>
          <p14:tracePt t="23086" x="3449638" y="4249738"/>
          <p14:tracePt t="23087" x="3441700" y="4257675"/>
          <p14:tracePt t="23104" x="3424238" y="4291013"/>
          <p14:tracePt t="23107" x="3414713" y="4308475"/>
          <p14:tracePt t="23109" x="3414713" y="4316413"/>
          <p14:tracePt t="23120" x="3406775" y="4325938"/>
          <p14:tracePt t="23136" x="3389313" y="4341813"/>
          <p14:tracePt t="23153" x="3381375" y="4359275"/>
          <p14:tracePt t="23169" x="3363913" y="4376738"/>
          <p14:tracePt t="23186" x="3355975" y="4394200"/>
          <p14:tracePt t="23203" x="3338513" y="4410075"/>
          <p14:tracePt t="23227" x="3338513" y="4419600"/>
          <p14:tracePt t="24438" x="3355975" y="4402138"/>
          <p14:tracePt t="24446" x="3373438" y="4394200"/>
          <p14:tracePt t="24453" x="3381375" y="4376738"/>
          <p14:tracePt t="24457" x="3398838" y="4368800"/>
          <p14:tracePt t="24469" x="3406775" y="4351338"/>
          <p14:tracePt t="24486" x="3414713" y="4333875"/>
          <p14:tracePt t="24504" x="3441700" y="4316413"/>
          <p14:tracePt t="24520" x="3475038" y="4291013"/>
          <p14:tracePt t="24535" x="3508375" y="4257675"/>
          <p14:tracePt t="24552" x="3525838" y="4232275"/>
          <p14:tracePt t="24554" x="3533775" y="4224338"/>
          <p14:tracePt t="24569" x="3559175" y="4197350"/>
          <p14:tracePt t="24587" x="3568700" y="4181475"/>
          <p14:tracePt t="24589" x="3576638" y="4171950"/>
          <p14:tracePt t="24591" x="3586163" y="4164013"/>
          <p14:tracePt t="24604" x="3594100" y="4156075"/>
          <p14:tracePt t="24608" x="3602038" y="4138613"/>
          <p14:tracePt t="24619" x="3611563" y="4121150"/>
          <p14:tracePt t="24635" x="3636963" y="4095750"/>
          <p14:tracePt t="24637" x="3636963" y="4087813"/>
          <p14:tracePt t="24652" x="3652838" y="4079875"/>
          <p14:tracePt t="24653" x="3652838" y="4070350"/>
          <p14:tracePt t="24669" x="3662363" y="4062413"/>
          <p14:tracePt t="25726" x="3662363" y="4079875"/>
          <p14:tracePt t="25734" x="3662363" y="4095750"/>
          <p14:tracePt t="25743" x="3662363" y="4113213"/>
          <p14:tracePt t="25770" x="3619500" y="4164013"/>
          <p14:tracePt t="25775" x="3611563" y="4181475"/>
          <p14:tracePt t="25778" x="3602038" y="4189413"/>
          <p14:tracePt t="25785" x="3586163" y="4224338"/>
          <p14:tracePt t="25801" x="3551238" y="4275138"/>
          <p14:tracePt t="25802" x="3533775" y="4291013"/>
          <p14:tracePt t="25818" x="3517900" y="4333875"/>
          <p14:tracePt t="25819" x="3500438" y="4351338"/>
          <p14:tracePt t="25835" x="3475038" y="4394200"/>
          <p14:tracePt t="25852" x="3441700" y="4435475"/>
          <p14:tracePt t="25855" x="3441700" y="4445000"/>
          <p14:tracePt t="25869" x="3414713" y="4478338"/>
          <p14:tracePt t="25870" x="3414713" y="4486275"/>
          <p14:tracePt t="25887" x="3381375" y="4554538"/>
          <p14:tracePt t="25901" x="3355975" y="4605338"/>
          <p14:tracePt t="25905" x="3348038" y="4648200"/>
          <p14:tracePt t="25918" x="3330575" y="4708525"/>
          <p14:tracePt t="25920" x="3322638" y="4724400"/>
          <p14:tracePt t="25935" x="3305175" y="4810125"/>
          <p14:tracePt t="25952" x="3297238" y="4852988"/>
          <p14:tracePt t="25953" x="3297238" y="4860925"/>
          <p14:tracePt t="25969" x="3287713" y="4894263"/>
          <p14:tracePt t="25971" x="3287713" y="4903788"/>
          <p14:tracePt t="25974" x="3287713" y="4919663"/>
          <p14:tracePt t="25985" x="3287713" y="4946650"/>
          <p14:tracePt t="25988" x="3287713" y="4954588"/>
          <p14:tracePt t="26001" x="3287713" y="5005388"/>
          <p14:tracePt t="26004" x="3287713" y="5030788"/>
          <p14:tracePt t="26007" x="3287713" y="5048250"/>
          <p14:tracePt t="26018" x="3287713" y="5073650"/>
          <p14:tracePt t="26018" x="3287713" y="5081588"/>
          <p14:tracePt t="26034" x="3287713" y="5116513"/>
          <p14:tracePt t="26051" x="3287713" y="5132388"/>
          <p14:tracePt t="26068" x="3287713" y="5157788"/>
          <p14:tracePt t="26085" x="3297238" y="5157788"/>
          <p14:tracePt t="26103" x="3305175" y="5157788"/>
          <p14:tracePt t="26160" x="3313113" y="5157788"/>
          <p14:tracePt t="26185" x="3322638" y="5167313"/>
          <p14:tracePt t="26554" x="3330575" y="5175250"/>
          <p14:tracePt t="26564" x="3338513" y="5175250"/>
          <p14:tracePt t="65595" x="3348038" y="5175250"/>
          <p14:tracePt t="65606" x="3355975" y="5175250"/>
          <p14:tracePt t="65613" x="3381375" y="5175250"/>
          <p14:tracePt t="65617" x="3406775" y="5175250"/>
          <p14:tracePt t="65620" x="3432175" y="5167313"/>
          <p14:tracePt t="65628" x="3457575" y="5149850"/>
          <p14:tracePt t="65643" x="3517900" y="5116513"/>
          <p14:tracePt t="65645" x="3543300" y="5099050"/>
          <p14:tracePt t="65660" x="3602038" y="5073650"/>
          <p14:tracePt t="65661" x="3627438" y="5073650"/>
          <p14:tracePt t="65677" x="3721100" y="5073650"/>
          <p14:tracePt t="65693" x="3840163" y="5073650"/>
          <p14:tracePt t="65694" x="3900488" y="5073650"/>
          <p14:tracePt t="65709" x="4146550" y="5064125"/>
          <p14:tracePt t="65710" x="4240213" y="5064125"/>
          <p14:tracePt t="65726" x="4826000" y="5030788"/>
          <p14:tracePt t="65743" x="5657850" y="4929188"/>
          <p14:tracePt t="65746" x="5853113" y="4886325"/>
          <p14:tracePt t="65760" x="6270625" y="4775200"/>
          <p14:tracePt t="65762" x="6389688" y="4749800"/>
          <p14:tracePt t="65765" x="6491288" y="4733925"/>
          <p14:tracePt t="65777" x="6737350" y="4665663"/>
          <p14:tracePt t="65793" x="7000875" y="4648200"/>
          <p14:tracePt t="65796" x="7059613" y="4648200"/>
          <p14:tracePt t="65810" x="7246938" y="4648200"/>
          <p14:tracePt t="65812" x="7307263" y="4648200"/>
          <p14:tracePt t="65828" x="7545388" y="4665663"/>
          <p14:tracePt t="65844" x="7705725" y="4691063"/>
          <p14:tracePt t="65846" x="7766050" y="4699000"/>
          <p14:tracePt t="65860" x="7943850" y="4708525"/>
          <p14:tracePt t="65862" x="7961313" y="4708525"/>
          <p14:tracePt t="65878" x="8062913" y="4708525"/>
          <p14:tracePt t="65893" x="8121650" y="4724400"/>
          <p14:tracePt t="65895" x="8147050" y="4733925"/>
          <p14:tracePt t="65910" x="8224838" y="4749800"/>
          <p14:tracePt t="65912" x="8266113" y="4767263"/>
          <p14:tracePt t="65926" x="8488363" y="4818063"/>
          <p14:tracePt t="65944" x="8785225" y="4894263"/>
          <p14:tracePt t="65946" x="8861425" y="4911725"/>
          <p14:tracePt t="65960" x="9091613" y="4946650"/>
          <p14:tracePt t="65961" x="9150350" y="4954588"/>
          <p14:tracePt t="65977" x="9388475" y="4987925"/>
          <p14:tracePt t="65993" x="9609138" y="4987925"/>
          <p14:tracePt t="65996" x="9659938" y="4987925"/>
          <p14:tracePt t="66010" x="9847263" y="4987925"/>
          <p14:tracePt t="66012" x="9931400" y="4987925"/>
          <p14:tracePt t="66027" x="10323513" y="4997450"/>
          <p14:tracePt t="66043" x="10645775" y="5013325"/>
          <p14:tracePt t="66044" x="10772775" y="5013325"/>
          <p14:tracePt t="66059" x="11112500" y="5013325"/>
          <p14:tracePt t="66076" x="11256963" y="5030788"/>
          <p14:tracePt t="66077" x="11291888" y="5030788"/>
          <p14:tracePt t="66093" x="11350625" y="5030788"/>
          <p14:tracePt t="66094" x="11368088" y="5030788"/>
          <p14:tracePt t="66110" x="11401425" y="5030788"/>
          <p14:tracePt t="66126" x="11426825" y="5030788"/>
          <p14:tracePt t="66144" x="11469688" y="5030788"/>
          <p14:tracePt t="66147" x="11477625" y="5030788"/>
          <p14:tracePt t="66159" x="11503025" y="5013325"/>
          <p14:tracePt t="66161" x="11512550" y="5013325"/>
          <p14:tracePt t="66176" x="11530013" y="5013325"/>
          <p14:tracePt t="66193" x="11555413" y="4997450"/>
          <p14:tracePt t="66210" x="11555413" y="4987925"/>
          <p14:tracePt t="66355" x="11555413" y="4979988"/>
          <p14:tracePt t="66504" x="11563350" y="4972050"/>
          <p14:tracePt t="66515" x="11580813" y="4946650"/>
          <p14:tracePt t="66518" x="11596688" y="4937125"/>
          <p14:tracePt t="66527" x="11639550" y="4919663"/>
          <p14:tracePt t="66530" x="11647488" y="4903788"/>
          <p14:tracePt t="66543" x="11682413" y="4886325"/>
          <p14:tracePt t="66559" x="11715750" y="4852988"/>
          <p14:tracePt t="66562" x="11733213" y="4835525"/>
          <p14:tracePt t="66576" x="11766550" y="4818063"/>
          <p14:tracePt t="66593" x="11826875" y="4775200"/>
          <p14:tracePt t="66596" x="11844338" y="4767263"/>
          <p14:tracePt t="66609" x="11895138" y="4741863"/>
          <p14:tracePt t="66613" x="11911013" y="4733925"/>
          <p14:tracePt t="66628" x="11996738" y="4673600"/>
          <p14:tracePt t="66644" x="12022138" y="4648200"/>
          <p14:tracePt t="66646" x="12039600" y="4640263"/>
          <p14:tracePt t="66660" x="12065000" y="4614863"/>
          <p14:tracePt t="66678" x="12098338" y="4572000"/>
          <p14:tracePt t="66693" x="12115800" y="4546600"/>
          <p14:tracePt t="66709" x="12141200" y="4513263"/>
          <p14:tracePt t="66710" x="12149138" y="4495800"/>
          <p14:tracePt t="66726" x="12166600" y="447833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A56F24D-19D4-3E44-7E70-476FA1E38A5A}"/>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296;p15">
            <a:extLst>
              <a:ext uri="{FF2B5EF4-FFF2-40B4-BE49-F238E27FC236}">
                <a16:creationId xmlns:a16="http://schemas.microsoft.com/office/drawing/2014/main" id="{4D205A34-8590-4E92-A09B-FCEF2CDC185F}"/>
              </a:ext>
            </a:extLst>
          </p:cNvPr>
          <p:cNvSpPr txBox="1"/>
          <p:nvPr/>
        </p:nvSpPr>
        <p:spPr>
          <a:xfrm>
            <a:off x="632299" y="1739296"/>
            <a:ext cx="9392648" cy="3359692"/>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defPPr>
              <a:defRPr lang="en-US"/>
            </a:defPPr>
            <a:lvl1pPr marL="342900" marR="0" lvl="0" indent="-342900">
              <a:lnSpc>
                <a:spcPct val="200000"/>
              </a:lnSpc>
              <a:spcBef>
                <a:spcPts val="0"/>
              </a:spcBef>
              <a:spcAft>
                <a:spcPts val="0"/>
              </a:spcAft>
              <a:buClr>
                <a:schemeClr val="dk1"/>
              </a:buClr>
              <a:buSzPts val="3200"/>
              <a:buFont typeface="Arial"/>
              <a:buChar char="•"/>
              <a:defRPr sz="20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00000"/>
              </a:lnSpc>
              <a:spcBef>
                <a:spcPts val="280"/>
              </a:spcBef>
              <a:spcAft>
                <a:spcPts val="0"/>
              </a:spcAft>
              <a:buClr>
                <a:srgbClr val="000099"/>
              </a:buClr>
              <a:buSzPts val="2800"/>
              <a:buFont typeface="Noto Sans Symbols"/>
              <a:buChar char="▪"/>
              <a:defRPr sz="2000" b="1"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00000"/>
              </a:lnSpc>
              <a:spcBef>
                <a:spcPts val="120"/>
              </a:spcBef>
              <a:spcAft>
                <a:spcPts val="0"/>
              </a:spcAft>
              <a:buClr>
                <a:srgbClr val="000099"/>
              </a:buClr>
              <a:buSzPts val="2400"/>
              <a:buFont typeface="Arial"/>
              <a:buChar char="•"/>
              <a:defRPr sz="2000" b="1"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r>
              <a:rPr lang="en-US" dirty="0">
                <a:sym typeface="Calibri"/>
              </a:rPr>
              <a:t>Marketing’s Impact on Individual Consumers</a:t>
            </a:r>
            <a:endParaRPr dirty="0"/>
          </a:p>
          <a:p>
            <a:pPr lvl="1"/>
            <a:r>
              <a:rPr lang="en-US" dirty="0">
                <a:sym typeface="Calibri"/>
              </a:rPr>
              <a:t>Shoddy or unsafe products</a:t>
            </a:r>
            <a:endParaRPr dirty="0"/>
          </a:p>
          <a:p>
            <a:pPr lvl="1"/>
            <a:r>
              <a:rPr lang="en-US" dirty="0">
                <a:sym typeface="Calibri"/>
              </a:rPr>
              <a:t>Planned obsolescence</a:t>
            </a:r>
            <a:endParaRPr dirty="0"/>
          </a:p>
          <a:p>
            <a:pPr lvl="1"/>
            <a:r>
              <a:rPr lang="en-US" dirty="0">
                <a:sym typeface="Calibri"/>
              </a:rPr>
              <a:t>Poor service to disadvantaged consumers</a:t>
            </a:r>
            <a:endParaRPr dirty="0">
              <a:sym typeface="Calibri"/>
            </a:endParaRPr>
          </a:p>
        </p:txBody>
      </p:sp>
      <p:pic>
        <p:nvPicPr>
          <p:cNvPr id="2" name="Graphic 22">
            <a:extLst>
              <a:ext uri="{FF2B5EF4-FFF2-40B4-BE49-F238E27FC236}">
                <a16:creationId xmlns:a16="http://schemas.microsoft.com/office/drawing/2014/main" id="{677B922F-D15B-3067-68B1-A19D8B1AD57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57E10B89-E02C-7A6A-9614-E19EC9754E1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267;p13">
            <a:extLst>
              <a:ext uri="{FF2B5EF4-FFF2-40B4-BE49-F238E27FC236}">
                <a16:creationId xmlns:a16="http://schemas.microsoft.com/office/drawing/2014/main" id="{3332064C-4312-429C-04DE-3E42BCC146E4}"/>
              </a:ext>
            </a:extLst>
          </p:cNvPr>
          <p:cNvSpPr txBox="1"/>
          <p:nvPr/>
        </p:nvSpPr>
        <p:spPr>
          <a:xfrm>
            <a:off x="3030800" y="247003"/>
            <a:ext cx="5881353" cy="64686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2800" dirty="0">
                <a:solidFill>
                  <a:schemeClr val="tx1"/>
                </a:solidFill>
                <a:latin typeface="Times New Roman" panose="02020603050405020304" pitchFamily="18" charset="0"/>
                <a:cs typeface="Times New Roman" panose="02020603050405020304" pitchFamily="18" charset="0"/>
                <a:sym typeface="Aharoni"/>
              </a:rPr>
              <a:t>Social Criticisms of Marketing</a:t>
            </a:r>
            <a:endParaRPr sz="2800" dirty="0">
              <a:solidFill>
                <a:schemeClr val="tx1"/>
              </a:solidFill>
              <a:latin typeface="Times New Roman" panose="02020603050405020304" pitchFamily="18" charset="0"/>
              <a:cs typeface="Times New Roman" panose="02020603050405020304" pitchFamily="18" charset="0"/>
              <a:sym typeface="Aharoni"/>
            </a:endParaRPr>
          </a:p>
        </p:txBody>
      </p:sp>
      <p:sp>
        <p:nvSpPr>
          <p:cNvPr id="6" name="Google Shape;269;p13">
            <a:extLst>
              <a:ext uri="{FF2B5EF4-FFF2-40B4-BE49-F238E27FC236}">
                <a16:creationId xmlns:a16="http://schemas.microsoft.com/office/drawing/2014/main" id="{B842594A-46EA-2065-25AB-722C43F20F0A}"/>
              </a:ext>
            </a:extLst>
          </p:cNvPr>
          <p:cNvSpPr txBox="1"/>
          <p:nvPr/>
        </p:nvSpPr>
        <p:spPr>
          <a:xfrm>
            <a:off x="633288" y="5550871"/>
            <a:ext cx="11010721"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FFFF00"/>
                </a:solidFill>
                <a:latin typeface="Times New Roman" panose="02020603050405020304" pitchFamily="18" charset="0"/>
                <a:ea typeface="Tahoma"/>
                <a:cs typeface="Times New Roman" panose="02020603050405020304" pitchFamily="18" charset="0"/>
                <a:sym typeface="Tahoma"/>
              </a:rPr>
              <a:t>Goal 1:  Know the major social criticisms of marketing</a:t>
            </a:r>
            <a:endParaRP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7467695"/>
      </p:ext>
    </p:extLst>
  </p:cSld>
  <p:clrMapOvr>
    <a:masterClrMapping/>
  </p:clrMapOvr>
  <mc:AlternateContent xmlns:mc="http://schemas.openxmlformats.org/markup-compatibility/2006" xmlns:p14="http://schemas.microsoft.com/office/powerpoint/2010/main">
    <mc:Choice Requires="p14">
      <p:transition p14:dur="10" advTm="132029"/>
    </mc:Choice>
    <mc:Fallback xmlns="">
      <p:transition advTm="132029"/>
    </mc:Fallback>
  </mc:AlternateContent>
  <p:extLst>
    <p:ext uri="{3A86A75C-4F4B-4683-9AE1-C65F6400EC91}">
      <p14:laserTraceLst xmlns:p14="http://schemas.microsoft.com/office/powerpoint/2010/main">
        <p14:tracePtLst>
          <p14:tracePt t="9652" x="12022138" y="3390900"/>
          <p14:tracePt t="9669" x="11631613" y="3289300"/>
          <p14:tracePt t="9673" x="11545888" y="3254375"/>
          <p14:tracePt t="9686" x="11317288" y="3195638"/>
          <p14:tracePt t="9688" x="11256963" y="3170238"/>
          <p14:tracePt t="9690" x="11215688" y="3160713"/>
          <p14:tracePt t="9702" x="11147425" y="3135313"/>
          <p14:tracePt t="9704" x="11147425" y="3127375"/>
          <p14:tracePt t="9720" x="11122025" y="3119438"/>
          <p14:tracePt t="9723" x="11104563" y="3101975"/>
          <p14:tracePt t="9749" x="11096625" y="3101975"/>
          <p14:tracePt t="9753" x="11096625" y="3094038"/>
          <p14:tracePt t="9769" x="11044238" y="3067050"/>
          <p14:tracePt t="9785" x="10952163" y="3051175"/>
          <p14:tracePt t="9786" x="10891838" y="3016250"/>
          <p14:tracePt t="9802" x="10594975" y="2932113"/>
          <p14:tracePt t="9804" x="10518775" y="2922588"/>
          <p14:tracePt t="9819" x="10306050" y="2863850"/>
          <p14:tracePt t="9835" x="10229850" y="2838450"/>
          <p14:tracePt t="9836" x="10212388" y="2838450"/>
          <p14:tracePt t="9852" x="10169525" y="2830513"/>
          <p14:tracePt t="9868" x="10153650" y="2820988"/>
          <p14:tracePt t="9885" x="10118725" y="2820988"/>
          <p14:tracePt t="9888" x="10093325" y="2813050"/>
          <p14:tracePt t="9901" x="10034588" y="2813050"/>
          <p14:tracePt t="9902" x="9983788" y="2813050"/>
          <p14:tracePt t="9907" x="9906000" y="2813050"/>
          <p14:tracePt t="9918" x="9609138" y="2813050"/>
          <p14:tracePt t="9935" x="9013825" y="2795588"/>
          <p14:tracePt t="9937" x="8861425" y="2795588"/>
          <p14:tracePt t="9954" x="8402638" y="2744788"/>
          <p14:tracePt t="9956" x="8275638" y="2736850"/>
          <p14:tracePt t="9969" x="7859713" y="2686050"/>
          <p14:tracePt t="9985" x="7654925" y="2643188"/>
          <p14:tracePt t="9986" x="7612063" y="2633663"/>
          <p14:tracePt t="10001" x="7477125" y="2633663"/>
          <p14:tracePt t="10004" x="7459663" y="2633663"/>
          <p14:tracePt t="10019" x="7358063" y="2633663"/>
          <p14:tracePt t="10035" x="7281863" y="2633663"/>
          <p14:tracePt t="10036" x="7256463" y="2633663"/>
          <p14:tracePt t="10051" x="7188200" y="2633663"/>
          <p14:tracePt t="10053" x="7162800" y="2625725"/>
          <p14:tracePt t="10068" x="7127875" y="2625725"/>
          <p14:tracePt t="10085" x="7112000" y="2617788"/>
          <p14:tracePt t="12459" x="7094538" y="2600325"/>
          <p14:tracePt t="12478" x="7085013" y="2600325"/>
          <p14:tracePt t="12516" x="7077075" y="2600325"/>
          <p14:tracePt t="12524" x="7059613" y="2600325"/>
          <p14:tracePt t="12534" x="7034213" y="2600325"/>
          <p14:tracePt t="12536" x="7008813" y="2600325"/>
          <p14:tracePt t="12552" x="6881813" y="2592388"/>
          <p14:tracePt t="12567" x="6907213" y="2455863"/>
          <p14:tracePt t="12583" x="7043738" y="2200275"/>
          <p14:tracePt t="12586" x="7059613" y="2166938"/>
          <p14:tracePt t="12601" x="7102475" y="2098675"/>
          <p14:tracePt t="12617" x="7112000" y="2090738"/>
          <p14:tracePt t="12634" x="7094538" y="2090738"/>
          <p14:tracePt t="12636" x="7069138" y="2090738"/>
          <p14:tracePt t="12639" x="7034213" y="2116138"/>
          <p14:tracePt t="12651" x="6873875" y="2319338"/>
          <p14:tracePt t="12654" x="6805613" y="2413000"/>
          <p14:tracePt t="12667" x="6534150" y="2736850"/>
          <p14:tracePt t="12668" x="6423025" y="2838450"/>
          <p14:tracePt t="12684" x="6083300" y="3186113"/>
          <p14:tracePt t="12685" x="5972175" y="3289300"/>
          <p14:tracePt t="12701" x="5599113" y="3603625"/>
          <p14:tracePt t="12702" x="5487988" y="3687763"/>
          <p14:tracePt t="12705" x="5386388" y="3773488"/>
          <p14:tracePt t="12717" x="5106988" y="3951288"/>
          <p14:tracePt t="12720" x="5029200" y="4011613"/>
          <p14:tracePt t="12734" x="4868863" y="4121150"/>
          <p14:tracePt t="12736" x="4833938" y="4138613"/>
          <p14:tracePt t="12752" x="4740275" y="4171950"/>
          <p14:tracePt t="12768" x="4656138" y="4171950"/>
          <p14:tracePt t="12771" x="4630738" y="4171950"/>
          <p14:tracePt t="12783" x="4545013" y="4171950"/>
          <p14:tracePt t="12800" x="4425950" y="4181475"/>
          <p14:tracePt t="12801" x="4392613" y="4197350"/>
          <p14:tracePt t="12817" x="4256088" y="4257675"/>
          <p14:tracePt t="12833" x="4205288" y="4275138"/>
          <p14:tracePt t="12834" x="4187825" y="4283075"/>
          <p14:tracePt t="12850" x="4171950" y="4283075"/>
          <p14:tracePt t="12852" x="4162425" y="4283075"/>
          <p14:tracePt t="12867" x="4129088" y="4283075"/>
          <p14:tracePt t="12870" x="4121150" y="4283075"/>
          <p14:tracePt t="12873" x="4103688" y="4283075"/>
          <p14:tracePt t="12884" x="4078288" y="4275138"/>
          <p14:tracePt t="12886" x="4070350" y="4275138"/>
          <p14:tracePt t="12889" x="4052888" y="4275138"/>
          <p14:tracePt t="12892" x="4035425" y="4275138"/>
          <p14:tracePt t="12900" x="4010025" y="4275138"/>
          <p14:tracePt t="12901" x="3984625" y="4275138"/>
          <p14:tracePt t="12917" x="3941763" y="4257675"/>
          <p14:tracePt t="12933" x="3925888" y="4257675"/>
          <p14:tracePt t="12950" x="3890963" y="4214813"/>
          <p14:tracePt t="12951" x="3890963" y="4206875"/>
          <p14:tracePt t="12968" x="3840163" y="4146550"/>
          <p14:tracePt t="12983" x="3763963" y="4062413"/>
          <p14:tracePt t="12999" x="3627438" y="3951288"/>
          <p14:tracePt t="13001" x="3594100" y="3925888"/>
          <p14:tracePt t="13017" x="3414713" y="3841750"/>
          <p14:tracePt t="13033" x="3244850" y="3806825"/>
          <p14:tracePt t="13034" x="3186113" y="3790950"/>
          <p14:tracePt t="13050" x="3067050" y="3773488"/>
          <p14:tracePt t="13066" x="2828925" y="3722688"/>
          <p14:tracePt t="13082" x="2625725" y="3586163"/>
          <p14:tracePt t="13083" x="2574925" y="3560763"/>
          <p14:tracePt t="13099" x="2463800" y="3467100"/>
          <p14:tracePt t="13100" x="2438400" y="3441700"/>
          <p14:tracePt t="13116" x="2370138" y="3398838"/>
          <p14:tracePt t="13133" x="2344738" y="3373438"/>
          <p14:tracePt t="13149" x="2319338" y="3322638"/>
          <p14:tracePt t="13151" x="2319338" y="3314700"/>
          <p14:tracePt t="13167" x="2311400" y="3305175"/>
          <p14:tracePt t="13183" x="2293938" y="3297238"/>
          <p14:tracePt t="13200" x="2286000" y="3289300"/>
          <p14:tracePt t="13218" x="2286000" y="3279775"/>
          <p14:tracePt t="13233" x="2276475" y="3271838"/>
          <p14:tracePt t="13252" x="2276475" y="3263900"/>
          <p14:tracePt t="13282" x="2276475" y="3254375"/>
          <p14:tracePt t="13338" x="2276475" y="3246438"/>
          <p14:tracePt t="13345" x="2293938" y="3228975"/>
          <p14:tracePt t="13352" x="2327275" y="3221038"/>
          <p14:tracePt t="13368" x="2405063" y="3160713"/>
          <p14:tracePt t="13383" x="2481263" y="3119438"/>
          <p14:tracePt t="13400" x="2524125" y="3101975"/>
          <p14:tracePt t="13401" x="2532063" y="3101975"/>
          <p14:tracePt t="13419" x="2540000" y="3094038"/>
          <p14:tracePt t="13433" x="2557463" y="3094038"/>
          <p14:tracePt t="13435" x="2574925" y="3094038"/>
          <p14:tracePt t="13449" x="2616200" y="3084513"/>
          <p14:tracePt t="13450" x="2641600" y="3084513"/>
          <p14:tracePt t="13466" x="2719388" y="3084513"/>
          <p14:tracePt t="13483" x="2795588" y="3084513"/>
          <p14:tracePt t="13484" x="2803525" y="3084513"/>
          <p14:tracePt t="13499" x="2846388" y="3084513"/>
          <p14:tracePt t="13500" x="2863850" y="3084513"/>
          <p14:tracePt t="13516" x="2905125" y="3084513"/>
          <p14:tracePt t="13533" x="2922588" y="3084513"/>
          <p14:tracePt t="13536" x="2930525" y="3084513"/>
          <p14:tracePt t="13550" x="2947988" y="3101975"/>
          <p14:tracePt t="13567" x="2982913" y="3135313"/>
          <p14:tracePt t="13584" x="2998788" y="3160713"/>
          <p14:tracePt t="13588" x="3008313" y="3160713"/>
          <p14:tracePt t="13600" x="3016250" y="3178175"/>
          <p14:tracePt t="13601" x="3016250" y="3186113"/>
          <p14:tracePt t="13616" x="3016250" y="3195638"/>
          <p14:tracePt t="13633" x="3024188" y="3203575"/>
          <p14:tracePt t="15479" x="3033713" y="3203575"/>
          <p14:tracePt t="15508" x="3041650" y="3203575"/>
          <p14:tracePt t="15514" x="3049588" y="3203575"/>
          <p14:tracePt t="15521" x="3059113" y="3203575"/>
          <p14:tracePt t="15533" x="3067050" y="3203575"/>
          <p14:tracePt t="15548" x="3084513" y="3195638"/>
          <p14:tracePt t="15565" x="3127375" y="3195638"/>
          <p14:tracePt t="15582" x="3203575" y="3170238"/>
          <p14:tracePt t="15584" x="3211513" y="3170238"/>
          <p14:tracePt t="15600" x="3287713" y="3170238"/>
          <p14:tracePt t="15616" x="3330575" y="3170238"/>
          <p14:tracePt t="15617" x="3338513" y="3170238"/>
          <p14:tracePt t="15633" x="3373438" y="3170238"/>
          <p14:tracePt t="15634" x="3381375" y="3170238"/>
          <p14:tracePt t="15649" x="3406775" y="3170238"/>
          <p14:tracePt t="15665" x="3432175" y="3170238"/>
          <p14:tracePt t="15666" x="3449638" y="3170238"/>
          <p14:tracePt t="15682" x="3500438" y="3170238"/>
          <p14:tracePt t="15683" x="3517900" y="3170238"/>
          <p14:tracePt t="15698" x="3627438" y="3170238"/>
          <p14:tracePt t="15715" x="3746500" y="3170238"/>
          <p14:tracePt t="15718" x="3771900" y="3170238"/>
          <p14:tracePt t="15731" x="3840163" y="3170238"/>
          <p14:tracePt t="15734" x="3857625" y="3170238"/>
          <p14:tracePt t="15748" x="3933825" y="3170238"/>
          <p14:tracePt t="15765" x="3967163" y="3170238"/>
          <p14:tracePt t="15781" x="3976688" y="3170238"/>
          <p14:tracePt t="15876" x="3984625" y="3170238"/>
          <p14:tracePt t="22764" x="3984625" y="3178175"/>
          <p14:tracePt t="22772" x="3976688" y="3186113"/>
          <p14:tracePt t="22785" x="3933825" y="3228975"/>
          <p14:tracePt t="22788" x="3916363" y="3228975"/>
          <p14:tracePt t="22794" x="3890963" y="3246438"/>
          <p14:tracePt t="22795" x="3865563" y="3263900"/>
          <p14:tracePt t="22810" x="3738563" y="3365500"/>
          <p14:tracePt t="22827" x="3568700" y="3467100"/>
          <p14:tracePt t="22844" x="3424238" y="3543300"/>
          <p14:tracePt t="22845" x="3389313" y="3560763"/>
          <p14:tracePt t="22860" x="3305175" y="3611563"/>
          <p14:tracePt t="22877" x="3254375" y="3636963"/>
          <p14:tracePt t="22894" x="3236913" y="3646488"/>
          <p14:tracePt t="22895" x="3236913" y="3654425"/>
          <p14:tracePt t="22912" x="3219450" y="3654425"/>
          <p14:tracePt t="22927" x="3211513" y="3662363"/>
          <p14:tracePt t="22929" x="3203575" y="3662363"/>
          <p14:tracePt t="22945" x="3152775" y="3679825"/>
          <p14:tracePt t="22948" x="3143250" y="3687763"/>
          <p14:tracePt t="22962" x="3074988" y="3705225"/>
          <p14:tracePt t="22978" x="3059113" y="3722688"/>
          <p14:tracePt t="22980" x="3049588" y="3730625"/>
          <p14:tracePt t="22994" x="3041650" y="3738563"/>
          <p14:tracePt t="23011" x="3024188" y="3738563"/>
          <p14:tracePt t="23037" x="3016250" y="3738563"/>
          <p14:tracePt t="23044" x="3016250" y="3748088"/>
          <p14:tracePt t="23086" x="3008313" y="3756025"/>
          <p14:tracePt t="27899" x="2998788" y="3756025"/>
          <p14:tracePt t="27908" x="2982913" y="3756025"/>
          <p14:tracePt t="27913" x="2973388" y="3763963"/>
          <p14:tracePt t="27941" x="2922588" y="3763963"/>
          <p14:tracePt t="27958" x="2897188" y="3763963"/>
          <p14:tracePt t="27977" x="2871788" y="3773488"/>
          <p14:tracePt t="27991" x="2863850" y="3773488"/>
          <p14:tracePt t="27992" x="2854325" y="3773488"/>
          <p14:tracePt t="28007" x="2846388" y="3773488"/>
          <p14:tracePt t="28024" x="2828925" y="3781425"/>
          <p14:tracePt t="74294" x="2727325" y="3867150"/>
          <p14:tracePt t="74305" x="2608263" y="3986213"/>
          <p14:tracePt t="74309" x="2590800" y="3994150"/>
          <p14:tracePt t="74317" x="2590800" y="4011613"/>
          <p14:tracePt t="74329" x="2582863" y="4019550"/>
          <p14:tracePt t="74346" x="2582863" y="4027488"/>
          <p14:tracePt t="74347" x="2582863" y="4044950"/>
          <p14:tracePt t="74362" x="2574925" y="4095750"/>
          <p14:tracePt t="74378" x="2574925" y="4164013"/>
          <p14:tracePt t="74395" x="2565400" y="4232275"/>
          <p14:tracePt t="74413" x="2481263" y="4341813"/>
          <p14:tracePt t="74429" x="2395538" y="4445000"/>
          <p14:tracePt t="74430" x="2370138" y="4478338"/>
          <p14:tracePt t="74445" x="2251075" y="4614863"/>
          <p14:tracePt t="74448" x="2225675" y="4640263"/>
          <p14:tracePt t="74464" x="2157413" y="4759325"/>
          <p14:tracePt t="74479" x="2116138" y="4810125"/>
          <p14:tracePt t="74480" x="2106613" y="4818063"/>
          <p14:tracePt t="74495" x="2098675" y="4860925"/>
          <p14:tracePt t="74496" x="2098675" y="4878388"/>
          <p14:tracePt t="74512" x="2090738" y="4894263"/>
          <p14:tracePt t="74611" x="2090738" y="4903788"/>
          <p14:tracePt t="74635" x="2098675" y="4903788"/>
          <p14:tracePt t="74641" x="2106613" y="4903788"/>
          <p14:tracePt t="74647" x="2116138" y="4894263"/>
          <p14:tracePt t="74662" x="2132013" y="4878388"/>
          <p14:tracePt t="74679" x="2149475" y="4835525"/>
          <p14:tracePt t="74696" x="2157413" y="4818063"/>
          <p14:tracePt t="74698" x="2166938" y="4810125"/>
          <p14:tracePt t="74712" x="2166938" y="4792663"/>
          <p14:tracePt t="74713" x="2166938" y="4784725"/>
          <p14:tracePt t="74729" x="2166938" y="4759325"/>
          <p14:tracePt t="74746" x="2166938" y="4749800"/>
          <p14:tracePt t="74763" x="2166938" y="4733925"/>
          <p14:tracePt t="74779" x="2166938" y="4716463"/>
          <p14:tracePt t="74795" x="2166938" y="4708525"/>
          <p14:tracePt t="74798" x="2166938" y="4699000"/>
          <p14:tracePt t="74812" x="2166938" y="4691063"/>
          <p14:tracePt t="74829" x="2166938" y="4683125"/>
          <p14:tracePt t="74853" x="2166938" y="4673600"/>
          <p14:tracePt t="74865" x="2149475" y="4673600"/>
          <p14:tracePt t="74887" x="2149475" y="4665663"/>
          <p14:tracePt t="75269" x="2157413" y="4665663"/>
          <p14:tracePt t="75286" x="2174875" y="4665663"/>
          <p14:tracePt t="75293" x="2182813" y="4665663"/>
          <p14:tracePt t="75298" x="2192338" y="4665663"/>
          <p14:tracePt t="75311" x="2225675" y="4648200"/>
          <p14:tracePt t="75313" x="2235200" y="4648200"/>
          <p14:tracePt t="75328" x="2293938" y="4630738"/>
          <p14:tracePt t="75345" x="2370138" y="4630738"/>
          <p14:tracePt t="75361" x="2471738" y="4630738"/>
          <p14:tracePt t="75362" x="2497138" y="4630738"/>
          <p14:tracePt t="75378" x="2625725" y="4622800"/>
          <p14:tracePt t="75395" x="2735263" y="4597400"/>
          <p14:tracePt t="75398" x="2770188" y="4597400"/>
          <p14:tracePt t="75412" x="2879725" y="4572000"/>
          <p14:tracePt t="75414" x="2914650" y="4564063"/>
          <p14:tracePt t="75428" x="3024188" y="4538663"/>
          <p14:tracePt t="75429" x="3067050" y="4538663"/>
          <p14:tracePt t="75445" x="3168650" y="4529138"/>
          <p14:tracePt t="75446" x="3194050" y="4521200"/>
          <p14:tracePt t="75461" x="3270250" y="4486275"/>
          <p14:tracePt t="75463" x="3287713" y="4486275"/>
          <p14:tracePt t="75478" x="3305175" y="4486275"/>
          <p14:tracePt t="75495" x="3322638" y="4478338"/>
          <p14:tracePt t="75558" x="3330575" y="4478338"/>
          <p14:tracePt t="77638" x="3348038" y="4478338"/>
          <p14:tracePt t="77646" x="3355975" y="4478338"/>
          <p14:tracePt t="77651" x="3389313" y="4478338"/>
          <p14:tracePt t="77677" x="3432175" y="4460875"/>
          <p14:tracePt t="77694" x="3457575" y="4460875"/>
          <p14:tracePt t="77712" x="3482975" y="4452938"/>
          <p14:tracePt t="77727" x="3500438" y="4452938"/>
          <p14:tracePt t="77743" x="3508375" y="4445000"/>
          <p14:tracePt t="77746" x="3517900" y="4435475"/>
          <p14:tracePt t="77760" x="3543300" y="4435475"/>
          <p14:tracePt t="77761" x="3559175" y="4435475"/>
          <p14:tracePt t="77776" x="3602038" y="4435475"/>
          <p14:tracePt t="77793" x="3644900" y="4435475"/>
          <p14:tracePt t="77794" x="3662363" y="4435475"/>
          <p14:tracePt t="77810" x="3687763" y="4435475"/>
          <p14:tracePt t="77811" x="3703638" y="4435475"/>
          <p14:tracePt t="77827" x="3721100" y="4435475"/>
          <p14:tracePt t="77844" x="3738563" y="4435475"/>
          <p14:tracePt t="77861" x="3763963" y="4435475"/>
          <p14:tracePt t="77866" x="3797300" y="4435475"/>
          <p14:tracePt t="77868" x="3814763" y="4435475"/>
          <p14:tracePt t="77876" x="3865563" y="4435475"/>
          <p14:tracePt t="77893" x="3951288" y="4435475"/>
          <p14:tracePt t="77896" x="3976688" y="4435475"/>
          <p14:tracePt t="77900" x="4002088" y="4435475"/>
          <p14:tracePt t="77901" x="4027488" y="4435475"/>
          <p14:tracePt t="77909" x="4044950" y="4435475"/>
          <p14:tracePt t="77910" x="4060825" y="4435475"/>
          <p14:tracePt t="77926" x="4129088" y="4435475"/>
          <p14:tracePt t="77943" x="4197350" y="4427538"/>
          <p14:tracePt t="77960" x="4256088" y="4427538"/>
          <p14:tracePt t="77961" x="4273550" y="4419600"/>
          <p14:tracePt t="77977" x="4298950" y="4410075"/>
          <p14:tracePt t="77980" x="4316413" y="4410075"/>
          <p14:tracePt t="77994" x="4332288" y="4410075"/>
          <p14:tracePt t="77995" x="4341813" y="4410075"/>
          <p14:tracePt t="78010" x="4359275" y="4410075"/>
          <p14:tracePt t="78013" x="4375150" y="4410075"/>
          <p14:tracePt t="78027" x="4400550" y="4410075"/>
          <p14:tracePt t="78043" x="4425950" y="4410075"/>
          <p14:tracePt t="78045" x="4435475" y="4410075"/>
          <p14:tracePt t="78059" x="4451350" y="4410075"/>
          <p14:tracePt t="78060" x="4460875" y="4410075"/>
          <p14:tracePt t="78076" x="4486275" y="4410075"/>
          <p14:tracePt t="78093" x="4529138" y="4410075"/>
          <p14:tracePt t="78096" x="4545013" y="4410075"/>
          <p14:tracePt t="78109" x="4587875" y="4402138"/>
          <p14:tracePt t="78126" x="4646613" y="4402138"/>
          <p14:tracePt t="78143" x="4689475" y="4384675"/>
          <p14:tracePt t="78160" x="4714875" y="4384675"/>
          <p14:tracePt t="78177" x="4732338" y="4384675"/>
          <p14:tracePt t="78195" x="4740275" y="4384675"/>
          <p14:tracePt t="78200" x="4757738" y="4384675"/>
          <p14:tracePt t="78211" x="4775200" y="4384675"/>
          <p14:tracePt t="78227" x="4800600" y="4384675"/>
          <p14:tracePt t="78244" x="4833938" y="4384675"/>
          <p14:tracePt t="78245" x="4843463" y="4384675"/>
          <p14:tracePt t="78260" x="4859338" y="4384675"/>
          <p14:tracePt t="78261" x="4868863" y="4384675"/>
          <p14:tracePt t="78277" x="4910138" y="4384675"/>
          <p14:tracePt t="78293" x="4935538" y="4384675"/>
          <p14:tracePt t="78296" x="4945063" y="4384675"/>
          <p14:tracePt t="78310" x="4978400" y="4384675"/>
          <p14:tracePt t="78315" x="4995863" y="4384675"/>
          <p14:tracePt t="78318" x="5003800" y="4384675"/>
          <p14:tracePt t="78326" x="5021263" y="4384675"/>
          <p14:tracePt t="78344" x="5038725" y="4384675"/>
          <p14:tracePt t="78360" x="5054600" y="4384675"/>
          <p14:tracePt t="78378" x="5072063" y="4384675"/>
          <p14:tracePt t="78380" x="5080000" y="4384675"/>
          <p14:tracePt t="78395" x="5089525" y="4384675"/>
          <p14:tracePt t="78410" x="5097463" y="4384675"/>
          <p14:tracePt t="78555" x="5106988" y="4384675"/>
          <p14:tracePt t="95362" x="5122863" y="4402138"/>
          <p14:tracePt t="95371" x="5148263" y="4410075"/>
          <p14:tracePt t="95374" x="5173663" y="4427538"/>
          <p14:tracePt t="95380" x="5191125" y="4435475"/>
          <p14:tracePt t="95400" x="5224463" y="4435475"/>
          <p14:tracePt t="95417" x="5233988" y="4435475"/>
          <p14:tracePt t="95433" x="5241925" y="4452938"/>
          <p14:tracePt t="95435" x="5249863" y="4452938"/>
          <p14:tracePt t="95449" x="5284788" y="4452938"/>
          <p14:tracePt t="95450" x="5292725" y="4452938"/>
          <p14:tracePt t="95465" x="5353050" y="4478338"/>
          <p14:tracePt t="95483" x="5462588" y="4495800"/>
          <p14:tracePt t="95499" x="5548313" y="4495800"/>
          <p14:tracePt t="95500" x="5591175" y="4495800"/>
          <p14:tracePt t="95515" x="5692775" y="4495800"/>
          <p14:tracePt t="95516" x="5718175" y="4495800"/>
          <p14:tracePt t="95532" x="5811838" y="4495800"/>
          <p14:tracePt t="95549" x="5862638" y="4495800"/>
          <p14:tracePt t="95566" x="5888038" y="4495800"/>
          <p14:tracePt t="95568" x="5895975" y="4495800"/>
          <p14:tracePt t="95570" x="5905500" y="4495800"/>
          <p14:tracePt t="95582" x="5930900" y="4495800"/>
          <p14:tracePt t="95600" x="5964238" y="4495800"/>
          <p14:tracePt t="95602" x="5972175" y="4495800"/>
          <p14:tracePt t="95618" x="6015038" y="4495800"/>
          <p14:tracePt t="95634" x="6091238" y="4495800"/>
          <p14:tracePt t="95649" x="6116638" y="4495800"/>
          <p14:tracePt t="95651" x="6134100" y="4495800"/>
          <p14:tracePt t="95666" x="6176963" y="4503738"/>
          <p14:tracePt t="95667" x="6202363" y="4513263"/>
          <p14:tracePt t="95683" x="6286500" y="4538663"/>
          <p14:tracePt t="95699" x="6338888" y="4546600"/>
          <p14:tracePt t="95700" x="6354763" y="4554538"/>
          <p14:tracePt t="95716" x="6405563" y="4564063"/>
          <p14:tracePt t="95717" x="6430963" y="4564063"/>
          <p14:tracePt t="95732" x="6491288" y="4572000"/>
          <p14:tracePt t="95749" x="6567488" y="4572000"/>
          <p14:tracePt t="95752" x="6584950" y="4572000"/>
          <p14:tracePt t="95765" x="6653213" y="4572000"/>
          <p14:tracePt t="95768" x="6686550" y="4572000"/>
          <p14:tracePt t="95770" x="6719888" y="4572000"/>
          <p14:tracePt t="95781" x="6838950" y="4572000"/>
          <p14:tracePt t="95798" x="7000875" y="4554538"/>
          <p14:tracePt t="95815" x="7145338" y="4554538"/>
          <p14:tracePt t="95833" x="7281863" y="4564063"/>
          <p14:tracePt t="95849" x="7383463" y="4579938"/>
          <p14:tracePt t="95850" x="7416800" y="4589463"/>
          <p14:tracePt t="95865" x="7493000" y="4614863"/>
          <p14:tracePt t="95867" x="7518400" y="4622800"/>
          <p14:tracePt t="95884" x="7637463" y="4640263"/>
          <p14:tracePt t="95899" x="7715250" y="4657725"/>
          <p14:tracePt t="95900" x="7723188" y="4657725"/>
          <p14:tracePt t="95916" x="7773988" y="4657725"/>
          <p14:tracePt t="95917" x="7791450" y="4657725"/>
          <p14:tracePt t="95920" x="7799388" y="4657725"/>
          <p14:tracePt t="95932" x="7842250" y="4657725"/>
          <p14:tracePt t="95949" x="7867650" y="4657725"/>
          <p14:tracePt t="95952" x="7885113" y="4657725"/>
          <p14:tracePt t="95965" x="7926388" y="4657725"/>
          <p14:tracePt t="95968" x="7935913" y="4657725"/>
          <p14:tracePt t="95971" x="7951788" y="4657725"/>
          <p14:tracePt t="95973" x="7969250" y="4657725"/>
          <p14:tracePt t="95981" x="7994650" y="4657725"/>
          <p14:tracePt t="95998" x="8045450" y="4657725"/>
          <p14:tracePt t="96014" x="8096250" y="4657725"/>
          <p14:tracePt t="96031" x="8156575" y="4657725"/>
          <p14:tracePt t="96033" x="8181975" y="4657725"/>
          <p14:tracePt t="96048" x="8275638" y="4657725"/>
          <p14:tracePt t="96049" x="8308975" y="4657725"/>
          <p14:tracePt t="96065" x="8410575" y="4657725"/>
          <p14:tracePt t="96067" x="8445500" y="4657725"/>
          <p14:tracePt t="96083" x="8632825" y="4640263"/>
          <p14:tracePt t="96099" x="8699500" y="4630738"/>
          <p14:tracePt t="96100" x="8716963" y="4630738"/>
          <p14:tracePt t="96116" x="8767763" y="4605338"/>
          <p14:tracePt t="96118" x="8777288" y="4605338"/>
          <p14:tracePt t="96120" x="8793163" y="4597400"/>
          <p14:tracePt t="96132" x="8810625" y="4589463"/>
          <p14:tracePt t="96134" x="8818563" y="4589463"/>
          <p14:tracePt t="96149" x="8843963" y="4589463"/>
          <p14:tracePt t="96151" x="8853488" y="4579938"/>
          <p14:tracePt t="96165" x="8869363" y="4572000"/>
          <p14:tracePt t="96167" x="8886825" y="4572000"/>
          <p14:tracePt t="96189" x="8904288" y="4572000"/>
          <p14:tracePt t="96201" x="8904288" y="4564063"/>
          <p14:tracePt t="96221" x="8912225" y="4564063"/>
          <p14:tracePt t="96232" x="8921750" y="4564063"/>
          <p14:tracePt t="96249" x="8947150" y="4564063"/>
          <p14:tracePt t="96251" x="8955088" y="4554538"/>
          <p14:tracePt t="96267" x="8988425" y="4554538"/>
          <p14:tracePt t="96270" x="9023350" y="4546600"/>
          <p14:tracePt t="96282" x="9048750" y="4529138"/>
          <p14:tracePt t="96283" x="9064625" y="4529138"/>
          <p14:tracePt t="96299" x="9132888" y="4503738"/>
          <p14:tracePt t="96315" x="9226550" y="4478338"/>
          <p14:tracePt t="96317" x="9261475" y="4470400"/>
          <p14:tracePt t="96332" x="9388475" y="4445000"/>
          <p14:tracePt t="96333" x="9421813" y="4427538"/>
          <p14:tracePt t="96349" x="9583738" y="4394200"/>
          <p14:tracePt t="96352" x="9617075" y="4384675"/>
          <p14:tracePt t="96365" x="9710738" y="4359275"/>
          <p14:tracePt t="96381" x="9974263" y="4308475"/>
          <p14:tracePt t="96398" x="10271125" y="4291013"/>
          <p14:tracePt t="96415" x="10585450" y="4291013"/>
          <p14:tracePt t="96418" x="10653713" y="4291013"/>
          <p14:tracePt t="96421" x="10739438" y="4291013"/>
          <p14:tracePt t="96432" x="10901363" y="4291013"/>
          <p14:tracePt t="96433" x="10977563" y="4283075"/>
          <p14:tracePt t="96449" x="11307763" y="4214813"/>
          <p14:tracePt t="96465" x="11571288" y="4164013"/>
          <p14:tracePt t="96466" x="11647488" y="4138613"/>
          <p14:tracePt t="96482" x="11885613" y="4070350"/>
          <p14:tracePt t="96484" x="11920538" y="4062413"/>
          <p14:tracePt t="96499" x="11996738" y="4019550"/>
          <p14:tracePt t="96501" x="12014200" y="4011613"/>
          <p14:tracePt t="96517" x="12055475" y="3986213"/>
          <p14:tracePt t="96520" x="12065000" y="3976688"/>
          <p14:tracePt t="96532" x="12098338" y="3951288"/>
          <p14:tracePt t="96534" x="12115800" y="3943350"/>
          <p14:tracePt t="96536" x="12115800" y="3935413"/>
          <p14:tracePt t="96548" x="12166600" y="3908425"/>
          <p14:tracePt t="122770" x="11622088" y="3798888"/>
          <p14:tracePt t="122773" x="11410950" y="3798888"/>
          <p14:tracePt t="122777" x="11325225" y="3798888"/>
          <p14:tracePt t="122782" x="11299825" y="3798888"/>
          <p14:tracePt t="123207" x="11291888" y="3790950"/>
          <p14:tracePt t="123215" x="11333163" y="3790950"/>
          <p14:tracePt t="123222" x="11385550" y="3790950"/>
          <p14:tracePt t="123233" x="11436350" y="3806825"/>
          <p14:tracePt t="123236" x="11487150" y="3832225"/>
          <p14:tracePt t="123249" x="11563350" y="3857625"/>
          <p14:tracePt t="123250" x="11588750" y="3857625"/>
          <p14:tracePt t="123267" x="11690350" y="3892550"/>
          <p14:tracePt t="123271" x="11715750" y="3900488"/>
          <p14:tracePt t="123281" x="11776075" y="3908425"/>
          <p14:tracePt t="123298" x="11809413" y="3908425"/>
          <p14:tracePt t="123314" x="11860213" y="3908425"/>
          <p14:tracePt t="123331" x="11895138" y="3908425"/>
          <p14:tracePt t="123348" x="11911013" y="3908425"/>
          <p14:tracePt t="123365" x="11920538" y="3908425"/>
          <p14:tracePt t="123367" x="11928475" y="3908425"/>
          <p14:tracePt t="123382" x="11945938" y="3900488"/>
          <p14:tracePt t="123383" x="11953875" y="3900488"/>
          <p14:tracePt t="123399" x="11996738" y="3900488"/>
          <p14:tracePt t="123400" x="12004675" y="3900488"/>
          <p14:tracePt t="123416" x="12022138" y="3900488"/>
          <p14:tracePt t="123417" x="12030075" y="3908425"/>
          <p14:tracePt t="123432" x="12047538" y="3925888"/>
          <p14:tracePt t="123449" x="12072938" y="3925888"/>
          <p14:tracePt t="123455" x="12090400" y="3925888"/>
          <p14:tracePt t="123465" x="12098338" y="3925888"/>
          <p14:tracePt t="123466" x="12106275" y="3925888"/>
          <p14:tracePt t="123481" x="12133263" y="3925888"/>
          <p14:tracePt t="123482" x="12149138" y="391795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13937B6-0C5B-DFAB-4780-D7D89A0B2B31}"/>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10;p16">
            <a:extLst>
              <a:ext uri="{FF2B5EF4-FFF2-40B4-BE49-F238E27FC236}">
                <a16:creationId xmlns:a16="http://schemas.microsoft.com/office/drawing/2014/main" id="{7C0B5BC8-379D-409E-8986-9C3850A6575E}"/>
              </a:ext>
            </a:extLst>
          </p:cNvPr>
          <p:cNvSpPr txBox="1"/>
          <p:nvPr/>
        </p:nvSpPr>
        <p:spPr>
          <a:xfrm>
            <a:off x="632298" y="1825626"/>
            <a:ext cx="10963072" cy="3248180"/>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defPPr>
              <a:defRPr lang="en-US"/>
            </a:defPPr>
            <a:lvl1pPr marL="342900" marR="0" lvl="0" indent="-342900">
              <a:lnSpc>
                <a:spcPct val="200000"/>
              </a:lnSpc>
              <a:spcBef>
                <a:spcPts val="0"/>
              </a:spcBef>
              <a:spcAft>
                <a:spcPts val="0"/>
              </a:spcAft>
              <a:buClr>
                <a:schemeClr val="dk1"/>
              </a:buClr>
              <a:buSzPts val="3200"/>
              <a:buFont typeface="Arial"/>
              <a:buChar char="•"/>
              <a:defRPr sz="20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00000"/>
              </a:lnSpc>
              <a:spcBef>
                <a:spcPts val="280"/>
              </a:spcBef>
              <a:spcAft>
                <a:spcPts val="0"/>
              </a:spcAft>
              <a:buClr>
                <a:srgbClr val="000099"/>
              </a:buClr>
              <a:buSzPts val="2800"/>
              <a:buFont typeface="Noto Sans Symbols"/>
              <a:buChar char="▪"/>
              <a:defRPr sz="2000" b="1"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00000"/>
              </a:lnSpc>
              <a:spcBef>
                <a:spcPts val="120"/>
              </a:spcBef>
              <a:spcAft>
                <a:spcPts val="0"/>
              </a:spcAft>
              <a:buClr>
                <a:srgbClr val="000099"/>
              </a:buClr>
              <a:buSzPts val="2400"/>
              <a:buFont typeface="Arial"/>
              <a:buChar char="•"/>
              <a:defRPr sz="2000" b="1"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r>
              <a:rPr lang="en-US" dirty="0">
                <a:sym typeface="Calibri"/>
              </a:rPr>
              <a:t>Marketing’s Impact on Society as a Whole</a:t>
            </a:r>
            <a:endParaRPr dirty="0"/>
          </a:p>
          <a:p>
            <a:pPr lvl="1"/>
            <a:r>
              <a:rPr lang="en-US" dirty="0">
                <a:sym typeface="Calibri"/>
              </a:rPr>
              <a:t>False wants and too much materialism</a:t>
            </a:r>
            <a:endParaRPr dirty="0"/>
          </a:p>
          <a:p>
            <a:pPr lvl="1"/>
            <a:r>
              <a:rPr lang="en-US" dirty="0">
                <a:sym typeface="Calibri"/>
              </a:rPr>
              <a:t>Too few social goods</a:t>
            </a:r>
            <a:endParaRPr dirty="0"/>
          </a:p>
          <a:p>
            <a:pPr lvl="1"/>
            <a:r>
              <a:rPr lang="en-US" dirty="0">
                <a:sym typeface="Calibri"/>
              </a:rPr>
              <a:t>Cultural pollution</a:t>
            </a:r>
            <a:endParaRPr dirty="0"/>
          </a:p>
          <a:p>
            <a:pPr lvl="1"/>
            <a:r>
              <a:rPr lang="en-US" dirty="0">
                <a:sym typeface="Calibri"/>
              </a:rPr>
              <a:t>Too much political power</a:t>
            </a:r>
            <a:endParaRPr dirty="0">
              <a:sym typeface="Calibri"/>
            </a:endParaRPr>
          </a:p>
        </p:txBody>
      </p:sp>
      <p:pic>
        <p:nvPicPr>
          <p:cNvPr id="2" name="Graphic 22">
            <a:extLst>
              <a:ext uri="{FF2B5EF4-FFF2-40B4-BE49-F238E27FC236}">
                <a16:creationId xmlns:a16="http://schemas.microsoft.com/office/drawing/2014/main" id="{DB741013-9602-57DB-0A12-8AD8279435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2BB8E2F2-79EB-7C4D-65F1-83774B2A5B5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267;p13">
            <a:extLst>
              <a:ext uri="{FF2B5EF4-FFF2-40B4-BE49-F238E27FC236}">
                <a16:creationId xmlns:a16="http://schemas.microsoft.com/office/drawing/2014/main" id="{3B844BF6-FE36-19BC-CBD4-F108D79D49CE}"/>
              </a:ext>
            </a:extLst>
          </p:cNvPr>
          <p:cNvSpPr txBox="1"/>
          <p:nvPr/>
        </p:nvSpPr>
        <p:spPr>
          <a:xfrm>
            <a:off x="3030800" y="247003"/>
            <a:ext cx="5881353" cy="64686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2800" dirty="0">
                <a:solidFill>
                  <a:schemeClr val="tx1"/>
                </a:solidFill>
                <a:latin typeface="Times New Roman" panose="02020603050405020304" pitchFamily="18" charset="0"/>
                <a:cs typeface="Times New Roman" panose="02020603050405020304" pitchFamily="18" charset="0"/>
                <a:sym typeface="Aharoni"/>
              </a:rPr>
              <a:t>Social Criticisms of Marketing</a:t>
            </a:r>
            <a:endParaRPr sz="2800" dirty="0">
              <a:solidFill>
                <a:schemeClr val="tx1"/>
              </a:solidFill>
              <a:latin typeface="Times New Roman" panose="02020603050405020304" pitchFamily="18" charset="0"/>
              <a:cs typeface="Times New Roman" panose="02020603050405020304" pitchFamily="18" charset="0"/>
              <a:sym typeface="Aharoni"/>
            </a:endParaRPr>
          </a:p>
        </p:txBody>
      </p:sp>
      <p:sp>
        <p:nvSpPr>
          <p:cNvPr id="6" name="Google Shape;269;p13">
            <a:extLst>
              <a:ext uri="{FF2B5EF4-FFF2-40B4-BE49-F238E27FC236}">
                <a16:creationId xmlns:a16="http://schemas.microsoft.com/office/drawing/2014/main" id="{7073A7B4-92BE-1E53-526D-D52BFC4219EE}"/>
              </a:ext>
            </a:extLst>
          </p:cNvPr>
          <p:cNvSpPr txBox="1"/>
          <p:nvPr/>
        </p:nvSpPr>
        <p:spPr>
          <a:xfrm>
            <a:off x="633288" y="5550871"/>
            <a:ext cx="11010721"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FFFF00"/>
                </a:solidFill>
                <a:latin typeface="Times New Roman" panose="02020603050405020304" pitchFamily="18" charset="0"/>
                <a:ea typeface="Tahoma"/>
                <a:cs typeface="Times New Roman" panose="02020603050405020304" pitchFamily="18" charset="0"/>
                <a:sym typeface="Tahoma"/>
              </a:rPr>
              <a:t>Goal 1:  Know the major social criticisms of marketing</a:t>
            </a:r>
            <a:endParaRP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7155210"/>
      </p:ext>
    </p:extLst>
  </p:cSld>
  <p:clrMapOvr>
    <a:masterClrMapping/>
  </p:clrMapOvr>
  <mc:AlternateContent xmlns:mc="http://schemas.openxmlformats.org/markup-compatibility/2006" xmlns:p14="http://schemas.microsoft.com/office/powerpoint/2010/main">
    <mc:Choice Requires="p14">
      <p:transition p14:dur="10" advTm="208601"/>
    </mc:Choice>
    <mc:Fallback xmlns="">
      <p:transition advTm="208601"/>
    </mc:Fallback>
  </mc:AlternateContent>
  <p:extLst>
    <p:ext uri="{3A86A75C-4F4B-4683-9AE1-C65F6400EC91}">
      <p14:laserTraceLst xmlns:p14="http://schemas.microsoft.com/office/powerpoint/2010/main">
        <p14:tracePtLst>
          <p14:tracePt t="16288" x="12090400" y="3697288"/>
          <p14:tracePt t="16294" x="12014200" y="3705225"/>
          <p14:tracePt t="16312" x="11860213" y="3738563"/>
          <p14:tracePt t="16316" x="11809413" y="3748088"/>
          <p14:tracePt t="16319" x="11776075" y="3748088"/>
          <p14:tracePt t="16326" x="11750675" y="3748088"/>
          <p14:tracePt t="16328" x="11725275" y="3748088"/>
          <p14:tracePt t="16342" x="11614150" y="3763963"/>
          <p14:tracePt t="16359" x="11503025" y="3763963"/>
          <p14:tracePt t="16360" x="11469688" y="3763963"/>
          <p14:tracePt t="16376" x="11368088" y="3763963"/>
          <p14:tracePt t="16378" x="11333163" y="3763963"/>
          <p14:tracePt t="16392" x="11223625" y="3763963"/>
          <p14:tracePt t="16393" x="11172825" y="3763963"/>
          <p14:tracePt t="16409" x="11044238" y="3763963"/>
          <p14:tracePt t="16410" x="11002963" y="3763963"/>
          <p14:tracePt t="16425" x="10807700" y="3773488"/>
          <p14:tracePt t="16442" x="10577513" y="3773488"/>
          <p14:tracePt t="16444" x="10518775" y="3781425"/>
          <p14:tracePt t="16459" x="10323513" y="3781425"/>
          <p14:tracePt t="16461" x="10237788" y="3781425"/>
          <p14:tracePt t="16464" x="10144125" y="3781425"/>
          <p14:tracePt t="16477" x="9906000" y="3781425"/>
          <p14:tracePt t="16480" x="9804400" y="3781425"/>
          <p14:tracePt t="16483" x="9710738" y="3781425"/>
          <p14:tracePt t="16492" x="9523413" y="3781425"/>
          <p14:tracePt t="16494" x="9413875" y="3781425"/>
          <p14:tracePt t="16508" x="9056688" y="3756025"/>
          <p14:tracePt t="16510" x="8937625" y="3748088"/>
          <p14:tracePt t="16525" x="8589963" y="3730625"/>
          <p14:tracePt t="16526" x="8488363" y="3730625"/>
          <p14:tracePt t="16541" x="8131175" y="3713163"/>
          <p14:tracePt t="16558" x="7773988" y="3687763"/>
          <p14:tracePt t="16559" x="7688263" y="3679825"/>
          <p14:tracePt t="16575" x="7434263" y="3671888"/>
          <p14:tracePt t="16576" x="7348538" y="3671888"/>
          <p14:tracePt t="16592" x="7077075" y="3671888"/>
          <p14:tracePt t="16593" x="6992938" y="3654425"/>
          <p14:tracePt t="16608" x="6678613" y="3654425"/>
          <p14:tracePt t="16609" x="6575425" y="3654425"/>
          <p14:tracePt t="16625" x="6142038" y="3654425"/>
          <p14:tracePt t="16642" x="5692775" y="3654425"/>
          <p14:tracePt t="16644" x="5573713" y="3654425"/>
          <p14:tracePt t="16660" x="5249863" y="3646488"/>
          <p14:tracePt t="16661" x="5140325" y="3646488"/>
          <p14:tracePt t="16664" x="5038725" y="3646488"/>
          <p14:tracePt t="16676" x="4800600" y="3646488"/>
          <p14:tracePt t="16692" x="4494213" y="3636963"/>
          <p14:tracePt t="16709" x="4197350" y="3636963"/>
          <p14:tracePt t="16710" x="4129088" y="3636963"/>
          <p14:tracePt t="16726" x="3840163" y="3636963"/>
          <p14:tracePt t="16743" x="3636963" y="3619500"/>
          <p14:tracePt t="16746" x="3508375" y="3619500"/>
          <p14:tracePt t="16759" x="3305175" y="3619500"/>
          <p14:tracePt t="16760" x="3254375" y="3619500"/>
          <p14:tracePt t="16777" x="3049588" y="3586163"/>
          <p14:tracePt t="16793" x="2914650" y="3560763"/>
          <p14:tracePt t="16795" x="2905125" y="3535363"/>
          <p14:tracePt t="16797" x="2889250" y="3535363"/>
          <p14:tracePt t="16810" x="2838450" y="3535363"/>
          <p14:tracePt t="16815" x="2778125" y="3535363"/>
          <p14:tracePt t="16817" x="2735263" y="3535363"/>
          <p14:tracePt t="16825" x="2641600" y="3535363"/>
          <p14:tracePt t="16842" x="2438400" y="3535363"/>
          <p14:tracePt t="16858" x="2208213" y="3535363"/>
          <p14:tracePt t="16859" x="2157413" y="3535363"/>
          <p14:tracePt t="16874" x="1954213" y="3535363"/>
          <p14:tracePt t="16891" x="1776413" y="3535363"/>
          <p14:tracePt t="16908" x="1631950" y="3535363"/>
          <p14:tracePt t="16926" x="1554163" y="3527425"/>
          <p14:tracePt t="16942" x="1520825" y="3517900"/>
          <p14:tracePt t="16960" x="1495425" y="3517900"/>
          <p14:tracePt t="17052" x="1495425" y="3502025"/>
          <p14:tracePt t="17087" x="1503363" y="3502025"/>
          <p14:tracePt t="17095" x="1512888" y="3492500"/>
          <p14:tracePt t="17108" x="1554163" y="3467100"/>
          <p14:tracePt t="17110" x="1571625" y="3467100"/>
          <p14:tracePt t="17126" x="1614488" y="3433763"/>
          <p14:tracePt t="17127" x="1631950" y="3424238"/>
          <p14:tracePt t="17142" x="1673225" y="3398838"/>
          <p14:tracePt t="17144" x="1698625" y="3390900"/>
          <p14:tracePt t="17159" x="1776413" y="3355975"/>
          <p14:tracePt t="17160" x="1809750" y="3340100"/>
          <p14:tracePt t="17175" x="1885950" y="3330575"/>
          <p14:tracePt t="17176" x="1928813" y="3322638"/>
          <p14:tracePt t="17192" x="2055813" y="3289300"/>
          <p14:tracePt t="17194" x="2090738" y="3289300"/>
          <p14:tracePt t="17209" x="2235200" y="3271838"/>
          <p14:tracePt t="17210" x="2276475" y="3271838"/>
          <p14:tracePt t="17225" x="2455863" y="3263900"/>
          <p14:tracePt t="17227" x="2514600" y="3246438"/>
          <p14:tracePt t="17230" x="2574925" y="3238500"/>
          <p14:tracePt t="17242" x="2778125" y="3228975"/>
          <p14:tracePt t="17245" x="2846388" y="3221038"/>
          <p14:tracePt t="17259" x="3067050" y="3211513"/>
          <p14:tracePt t="17260" x="3135313" y="3211513"/>
          <p14:tracePt t="17275" x="3457575" y="3178175"/>
          <p14:tracePt t="17291" x="3763963" y="3178175"/>
          <p14:tracePt t="17308" x="4052888" y="3178175"/>
          <p14:tracePt t="17325" x="4349750" y="3228975"/>
          <p14:tracePt t="17326" x="4418013" y="3238500"/>
          <p14:tracePt t="17342" x="4714875" y="3279775"/>
          <p14:tracePt t="17358" x="5029200" y="3297238"/>
          <p14:tracePt t="17361" x="5106988" y="3305175"/>
          <p14:tracePt t="17375" x="5335588" y="3322638"/>
          <p14:tracePt t="17376" x="5411788" y="3348038"/>
          <p14:tracePt t="17392" x="5641975" y="3365500"/>
          <p14:tracePt t="17395" x="5708650" y="3382963"/>
          <p14:tracePt t="17409" x="5888038" y="3398838"/>
          <p14:tracePt t="17410" x="5946775" y="3408363"/>
          <p14:tracePt t="17426" x="6100763" y="3424238"/>
          <p14:tracePt t="17429" x="6159500" y="3433763"/>
          <p14:tracePt t="17442" x="6261100" y="3449638"/>
          <p14:tracePt t="17445" x="6270625" y="3459163"/>
          <p14:tracePt t="17458" x="6321425" y="3459163"/>
          <p14:tracePt t="17460" x="6346825" y="3459163"/>
          <p14:tracePt t="17475" x="6354763" y="3459163"/>
          <p14:tracePt t="17493" x="6372225" y="3459163"/>
          <p14:tracePt t="17618" x="6380163" y="3459163"/>
          <p14:tracePt t="17717" x="6364288" y="3449638"/>
          <p14:tracePt t="17731" x="6354763" y="3449638"/>
          <p14:tracePt t="17736" x="6338888" y="3441700"/>
          <p14:tracePt t="17758" x="6286500" y="3416300"/>
          <p14:tracePt t="17760" x="6253163" y="3416300"/>
          <p14:tracePt t="17775" x="6176963" y="3390900"/>
          <p14:tracePt t="17792" x="6049963" y="3355975"/>
          <p14:tracePt t="17808" x="5964238" y="3355975"/>
          <p14:tracePt t="17810" x="5921375" y="3348038"/>
          <p14:tracePt t="17826" x="5768975" y="3340100"/>
          <p14:tracePt t="17830" x="5641975" y="3314700"/>
          <p14:tracePt t="17833" x="5565775" y="3314700"/>
          <p14:tracePt t="17841" x="5421313" y="3305175"/>
          <p14:tracePt t="17858" x="5165725" y="3305175"/>
          <p14:tracePt t="17861" x="5106988" y="3297238"/>
          <p14:tracePt t="17863" x="5046663" y="3297238"/>
          <p14:tracePt t="17874" x="4927600" y="3279775"/>
          <p14:tracePt t="17875" x="4894263" y="3271838"/>
          <p14:tracePt t="17890" x="4689475" y="3246438"/>
          <p14:tracePt t="17908" x="4443413" y="3246438"/>
          <p14:tracePt t="17924" x="4111625" y="3254375"/>
          <p14:tracePt t="17943" x="3652838" y="3314700"/>
          <p14:tracePt t="17960" x="3398838" y="3340100"/>
          <p14:tracePt t="17963" x="3244850" y="3355975"/>
          <p14:tracePt t="17965" x="3178175" y="3373438"/>
          <p14:tracePt t="17975" x="3049588" y="3373438"/>
          <p14:tracePt t="17992" x="2735263" y="3398838"/>
          <p14:tracePt t="18008" x="2625725" y="3398838"/>
          <p14:tracePt t="18009" x="2574925" y="3408363"/>
          <p14:tracePt t="18024" x="2438400" y="3416300"/>
          <p14:tracePt t="18025" x="2395538" y="3416300"/>
          <p14:tracePt t="18041" x="2217738" y="3416300"/>
          <p14:tracePt t="18057" x="2073275" y="3416300"/>
          <p14:tracePt t="18074" x="1954213" y="3416300"/>
          <p14:tracePt t="18075" x="1936750" y="3416300"/>
          <p14:tracePt t="18091" x="1868488" y="3416300"/>
          <p14:tracePt t="18108" x="1817688" y="3416300"/>
          <p14:tracePt t="18111" x="1801813" y="3416300"/>
          <p14:tracePt t="18458" x="1801813" y="3408363"/>
          <p14:tracePt t="18466" x="1809750" y="3398838"/>
          <p14:tracePt t="18476" x="1817688" y="3398838"/>
          <p14:tracePt t="18492" x="1860550" y="3365500"/>
          <p14:tracePt t="18494" x="1878013" y="3355975"/>
          <p14:tracePt t="18508" x="1885950" y="3348038"/>
          <p14:tracePt t="18511" x="1893888" y="3348038"/>
          <p14:tracePt t="18524" x="1911350" y="3340100"/>
          <p14:tracePt t="18541" x="1911350" y="3330575"/>
          <p14:tracePt t="18558" x="1936750" y="3322638"/>
          <p14:tracePt t="18575" x="1946275" y="3322638"/>
          <p14:tracePt t="18592" x="1962150" y="3322638"/>
          <p14:tracePt t="18610" x="1971675" y="3314700"/>
          <p14:tracePt t="18625" x="1987550" y="3305175"/>
          <p14:tracePt t="18641" x="1997075" y="3305175"/>
          <p14:tracePt t="18657" x="2012950" y="3305175"/>
          <p14:tracePt t="18674" x="2038350" y="3305175"/>
          <p14:tracePt t="18691" x="2065338" y="3305175"/>
          <p14:tracePt t="18692" x="2073275" y="3297238"/>
          <p14:tracePt t="18708" x="2098675" y="3297238"/>
          <p14:tracePt t="18724" x="2116138" y="3297238"/>
          <p14:tracePt t="18741" x="2141538" y="3297238"/>
          <p14:tracePt t="18758" x="2166938" y="3289300"/>
          <p14:tracePt t="18776" x="2192338" y="3289300"/>
          <p14:tracePt t="18793" x="2225675" y="3289300"/>
          <p14:tracePt t="18808" x="2243138" y="3289300"/>
          <p14:tracePt t="18824" x="2268538" y="3289300"/>
          <p14:tracePt t="18825" x="2276475" y="3289300"/>
          <p14:tracePt t="18840" x="2286000" y="3289300"/>
          <p14:tracePt t="18858" x="2301875" y="3289300"/>
          <p14:tracePt t="18874" x="2311400" y="3289300"/>
          <p14:tracePt t="18891" x="2319338" y="3289300"/>
          <p14:tracePt t="18907" x="2336800" y="3289300"/>
          <p14:tracePt t="18939" x="2352675" y="3289300"/>
          <p14:tracePt t="18951" x="2362200" y="3289300"/>
          <p14:tracePt t="18959" x="2370138" y="3279775"/>
          <p14:tracePt t="21465" x="2395538" y="3271838"/>
          <p14:tracePt t="21477" x="2430463" y="3271838"/>
          <p14:tracePt t="21483" x="2463800" y="3271838"/>
          <p14:tracePt t="21487" x="2481263" y="3271838"/>
          <p14:tracePt t="21491" x="2497138" y="3271838"/>
          <p14:tracePt t="21499" x="2524125" y="3271838"/>
          <p14:tracePt t="21506" x="2549525" y="3271838"/>
          <p14:tracePt t="21509" x="2565400" y="3271838"/>
          <p14:tracePt t="21522" x="2590800" y="3271838"/>
          <p14:tracePt t="21539" x="2633663" y="3271838"/>
          <p14:tracePt t="21540" x="2651125" y="3271838"/>
          <p14:tracePt t="21556" x="2709863" y="3271838"/>
          <p14:tracePt t="21572" x="2760663" y="3271838"/>
          <p14:tracePt t="21574" x="2778125" y="3271838"/>
          <p14:tracePt t="21589" x="2828925" y="3271838"/>
          <p14:tracePt t="21590" x="2838450" y="3279775"/>
          <p14:tracePt t="21606" x="2889250" y="3279775"/>
          <p14:tracePt t="21608" x="2897188" y="3279775"/>
          <p14:tracePt t="21623" x="2930525" y="3279775"/>
          <p14:tracePt t="21624" x="2940050" y="3279775"/>
          <p14:tracePt t="21640" x="2965450" y="3279775"/>
          <p14:tracePt t="21642" x="2973388" y="3279775"/>
          <p14:tracePt t="21656" x="2990850" y="3279775"/>
          <p14:tracePt t="21673" x="2998788" y="3279775"/>
          <p14:tracePt t="21674" x="3016250" y="3279775"/>
          <p14:tracePt t="21693" x="3033713" y="3279775"/>
          <p14:tracePt t="21709" x="3049588" y="3279775"/>
          <p14:tracePt t="21722" x="3067050" y="3279775"/>
          <p14:tracePt t="21725" x="3074988" y="3279775"/>
          <p14:tracePt t="21740" x="3109913" y="3279775"/>
          <p14:tracePt t="21757" x="3135313" y="3279775"/>
          <p14:tracePt t="21772" x="3168650" y="3279775"/>
          <p14:tracePt t="21774" x="3186113" y="3279775"/>
          <p14:tracePt t="21789" x="3236913" y="3263900"/>
          <p14:tracePt t="21791" x="3262313" y="3263900"/>
          <p14:tracePt t="21806" x="3305175" y="3263900"/>
          <p14:tracePt t="21808" x="3313113" y="3263900"/>
          <p14:tracePt t="21825" x="3355975" y="3263900"/>
          <p14:tracePt t="21828" x="3381375" y="3263900"/>
          <p14:tracePt t="21838" x="3406775" y="3263900"/>
          <p14:tracePt t="21840" x="3424238" y="3263900"/>
          <p14:tracePt t="21855" x="3457575" y="3263900"/>
          <p14:tracePt t="21872" x="3500438" y="3263900"/>
          <p14:tracePt t="21889" x="3543300" y="3263900"/>
          <p14:tracePt t="21890" x="3559175" y="3263900"/>
          <p14:tracePt t="21896" x="3586163" y="3263900"/>
          <p14:tracePt t="21905" x="3611563" y="3263900"/>
          <p14:tracePt t="21923" x="3703638" y="3263900"/>
          <p14:tracePt t="21926" x="3729038" y="3263900"/>
          <p14:tracePt t="21940" x="3814763" y="3263900"/>
          <p14:tracePt t="21956" x="3908425" y="3263900"/>
          <p14:tracePt t="21972" x="3967163" y="3263900"/>
          <p14:tracePt t="21973" x="3992563" y="3263900"/>
          <p14:tracePt t="21989" x="4060825" y="3263900"/>
          <p14:tracePt t="21990" x="4095750" y="3263900"/>
          <p14:tracePt t="22006" x="4154488" y="3263900"/>
          <p14:tracePt t="22008" x="4171950" y="3263900"/>
          <p14:tracePt t="22024" x="4222750" y="3271838"/>
          <p14:tracePt t="22028" x="4265613" y="3271838"/>
          <p14:tracePt t="22031" x="4291013" y="3271838"/>
          <p14:tracePt t="22039" x="4298950" y="3271838"/>
          <p14:tracePt t="22040" x="4316413" y="3271838"/>
          <p14:tracePt t="22055" x="4375150" y="3271838"/>
          <p14:tracePt t="22072" x="4451350" y="3271838"/>
          <p14:tracePt t="22088" x="4519613" y="3279775"/>
          <p14:tracePt t="22091" x="4545013" y="3279775"/>
          <p14:tracePt t="22093" x="4570413" y="3279775"/>
          <p14:tracePt t="22105" x="4638675" y="3279775"/>
          <p14:tracePt t="22121" x="4732338" y="3279775"/>
          <p14:tracePt t="22138" x="4826000" y="3279775"/>
          <p14:tracePt t="22141" x="4843463" y="3279775"/>
          <p14:tracePt t="22156" x="4876800" y="3279775"/>
          <p14:tracePt t="22158" x="4884738" y="3279775"/>
          <p14:tracePt t="22173" x="4894263" y="3279775"/>
          <p14:tracePt t="22175" x="4902200" y="3279775"/>
          <p14:tracePt t="22189" x="4927600" y="3279775"/>
          <p14:tracePt t="22191" x="4935538" y="3279775"/>
          <p14:tracePt t="22207" x="4953000" y="3279775"/>
          <p14:tracePt t="22224" x="5003800" y="3279775"/>
          <p14:tracePt t="22228" x="5021263" y="3279775"/>
          <p14:tracePt t="22231" x="5038725" y="3279775"/>
          <p14:tracePt t="22239" x="5064125" y="3279775"/>
          <p14:tracePt t="22240" x="5080000" y="3279775"/>
          <p14:tracePt t="22255" x="5140325" y="3271838"/>
          <p14:tracePt t="22271" x="5191125" y="3271838"/>
          <p14:tracePt t="22288" x="5224463" y="3271838"/>
          <p14:tracePt t="22291" x="5233988" y="3271838"/>
          <p14:tracePt t="22293" x="5241925" y="3271838"/>
          <p14:tracePt t="22305" x="5267325" y="3254375"/>
          <p14:tracePt t="22322" x="5284788" y="3254375"/>
          <p14:tracePt t="22339" x="5302250" y="3246438"/>
          <p14:tracePt t="22355" x="5327650" y="3238500"/>
          <p14:tracePt t="22373" x="5343525" y="3238500"/>
          <p14:tracePt t="22390" x="5360988" y="3238500"/>
          <p14:tracePt t="22394" x="5368925" y="3238500"/>
          <p14:tracePt t="22405" x="5386388" y="3238500"/>
          <p14:tracePt t="22422" x="5403850" y="3238500"/>
          <p14:tracePt t="22424" x="5411788" y="3238500"/>
          <p14:tracePt t="22439" x="5437188" y="3238500"/>
          <p14:tracePt t="22455" x="5454650" y="3238500"/>
          <p14:tracePt t="22471" x="5472113" y="3228975"/>
          <p14:tracePt t="22489" x="5487988" y="3211513"/>
          <p14:tracePt t="22505" x="5513388" y="3211513"/>
          <p14:tracePt t="22527" x="5538788" y="3211513"/>
          <p14:tracePt t="22539" x="5548313" y="3211513"/>
          <p14:tracePt t="22542" x="5556250" y="3203575"/>
          <p14:tracePt t="22555" x="5565775" y="3203575"/>
          <p14:tracePt t="22556" x="5573713" y="3203575"/>
          <p14:tracePt t="22571" x="5591175" y="3203575"/>
          <p14:tracePt t="22596" x="5599113" y="3203575"/>
          <p14:tracePt t="22605" x="5607050" y="3195638"/>
          <p14:tracePt t="22623" x="5616575" y="3195638"/>
          <p14:tracePt t="22639" x="5624513" y="3195638"/>
          <p14:tracePt t="22656" x="5641975" y="3195638"/>
          <p14:tracePt t="22674" x="5641975" y="3186113"/>
          <p14:tracePt t="22714" x="5657850" y="3186113"/>
          <p14:tracePt t="29812" x="5667375" y="3186113"/>
          <p14:tracePt t="29838" x="5667375" y="3195638"/>
          <p14:tracePt t="29871" x="5657850" y="3211513"/>
          <p14:tracePt t="29887" x="5657850" y="3221038"/>
          <p14:tracePt t="29943" x="5657850" y="3228975"/>
          <p14:tracePt t="29951" x="5649913" y="3238500"/>
          <p14:tracePt t="30060" x="5649913" y="3246438"/>
          <p14:tracePt t="32793" x="5591175" y="3170238"/>
          <p14:tracePt t="32801" x="5472113" y="3025775"/>
          <p14:tracePt t="32815" x="5165725" y="2582863"/>
          <p14:tracePt t="32831" x="4775200" y="2209800"/>
          <p14:tracePt t="32848" x="4324350" y="1911350"/>
          <p14:tracePt t="32850" x="4205288" y="1844675"/>
          <p14:tracePt t="32866" x="3695700" y="1631950"/>
          <p14:tracePt t="32882" x="3338513" y="1520825"/>
          <p14:tracePt t="32883" x="3219450" y="1504950"/>
          <p14:tracePt t="32884" x="3100388" y="1477963"/>
          <p14:tracePt t="32898" x="2811463" y="1436688"/>
          <p14:tracePt t="32900" x="2727325" y="1411288"/>
          <p14:tracePt t="32904" x="2651125" y="1393825"/>
          <p14:tracePt t="32916" x="2489200" y="1325563"/>
          <p14:tracePt t="32932" x="2455863" y="1300163"/>
          <p14:tracePt t="32933" x="2420938" y="1282700"/>
          <p14:tracePt t="32948" x="2286000" y="1198563"/>
          <p14:tracePt t="32965" x="1987550" y="968375"/>
          <p14:tracePt t="32981" x="1784350" y="823913"/>
          <p14:tracePt t="32998" x="1682750" y="730250"/>
          <p14:tracePt t="32999" x="1657350" y="704850"/>
          <p14:tracePt t="33015" x="1579563" y="646113"/>
          <p14:tracePt t="33032" x="1477963" y="527050"/>
          <p14:tracePt t="33035" x="1462088" y="476250"/>
          <p14:tracePt t="33049" x="1419225" y="347663"/>
          <p14:tracePt t="33050" x="1401763" y="306388"/>
          <p14:tracePt t="33066" x="1368425" y="220663"/>
          <p14:tracePt t="33082" x="1325563" y="152400"/>
          <p14:tracePt t="33084" x="1308100" y="136525"/>
          <p14:tracePt t="33099" x="1274763" y="76200"/>
          <p14:tracePt t="33117" x="1231900" y="25400"/>
          <p14:tracePt t="38878" x="68263" y="3373438"/>
          <p14:tracePt t="38882" x="136525" y="3433763"/>
          <p14:tracePt t="38889" x="271463" y="3517900"/>
          <p14:tracePt t="38905" x="458788" y="3603625"/>
          <p14:tracePt t="38907" x="517525" y="3619500"/>
          <p14:tracePt t="38921" x="671513" y="3662363"/>
          <p14:tracePt t="38923" x="722313" y="3662363"/>
          <p14:tracePt t="38939" x="858838" y="3654425"/>
          <p14:tracePt t="38942" x="884238" y="3646488"/>
          <p14:tracePt t="38955" x="935038" y="3611563"/>
          <p14:tracePt t="38958" x="942975" y="3603625"/>
          <p14:tracePt t="38971" x="968375" y="3578225"/>
          <p14:tracePt t="38973" x="976313" y="3578225"/>
          <p14:tracePt t="38988" x="1036638" y="3527425"/>
          <p14:tracePt t="39005" x="1155700" y="3424238"/>
          <p14:tracePt t="39008" x="1206500" y="3408363"/>
          <p14:tracePt t="39021" x="1333500" y="3340100"/>
          <p14:tracePt t="39023" x="1384300" y="3330575"/>
          <p14:tracePt t="39038" x="1589088" y="3271838"/>
          <p14:tracePt t="39054" x="1673225" y="3254375"/>
          <p14:tracePt t="39055" x="1690688" y="3254375"/>
          <p14:tracePt t="39071" x="1733550" y="3254375"/>
          <p14:tracePt t="39073" x="1758950" y="3254375"/>
          <p14:tracePt t="39088" x="1801813" y="3254375"/>
          <p14:tracePt t="39105" x="1817688" y="3238500"/>
          <p14:tracePt t="39106" x="1827213" y="3228975"/>
          <p14:tracePt t="39121" x="1860550" y="3228975"/>
          <p14:tracePt t="39123" x="1868488" y="3221038"/>
          <p14:tracePt t="39138" x="1920875" y="3178175"/>
          <p14:tracePt t="39154" x="2005013" y="3119438"/>
          <p14:tracePt t="39171" x="2073275" y="3041650"/>
          <p14:tracePt t="39187" x="2116138" y="3008313"/>
          <p14:tracePt t="39204" x="2124075" y="2990850"/>
          <p14:tracePt t="39221" x="2149475" y="2965450"/>
          <p14:tracePt t="39239" x="2174875" y="2940050"/>
          <p14:tracePt t="39371" x="2182813" y="2940050"/>
          <p14:tracePt t="39383" x="2192338" y="2940050"/>
          <p14:tracePt t="39390" x="2208213" y="2949575"/>
          <p14:tracePt t="39405" x="2217738" y="2957513"/>
          <p14:tracePt t="39406" x="2225675" y="2974975"/>
          <p14:tracePt t="39421" x="2243138" y="2982913"/>
          <p14:tracePt t="39422" x="2251075" y="2990850"/>
          <p14:tracePt t="39437" x="2301875" y="3016250"/>
          <p14:tracePt t="39454" x="2311400" y="3016250"/>
          <p14:tracePt t="39713" x="2327275" y="3025775"/>
          <p14:tracePt t="39722" x="2327275" y="3041650"/>
          <p14:tracePt t="39740" x="2327275" y="3084513"/>
          <p14:tracePt t="39755" x="2336800" y="3109913"/>
          <p14:tracePt t="39758" x="2344738" y="3127375"/>
          <p14:tracePt t="39772" x="2362200" y="3152775"/>
          <p14:tracePt t="39774" x="2379663" y="3160713"/>
          <p14:tracePt t="39776" x="2379663" y="3170238"/>
          <p14:tracePt t="39787" x="2413000" y="3195638"/>
          <p14:tracePt t="39789" x="2430463" y="3203575"/>
          <p14:tracePt t="39805" x="2489200" y="3221038"/>
          <p14:tracePt t="39821" x="2540000" y="3228975"/>
          <p14:tracePt t="39822" x="2549525" y="3228975"/>
          <p14:tracePt t="39838" x="2608263" y="3228975"/>
          <p14:tracePt t="39854" x="2651125" y="3228975"/>
          <p14:tracePt t="39858" x="2659063" y="3228975"/>
          <p14:tracePt t="39872" x="2684463" y="3228975"/>
          <p14:tracePt t="39874" x="2693988" y="3228975"/>
          <p14:tracePt t="39888" x="2709863" y="3228975"/>
          <p14:tracePt t="39905" x="2727325" y="3228975"/>
          <p14:tracePt t="39981" x="2735263" y="3228975"/>
          <p14:tracePt t="39995" x="2727325" y="3228975"/>
          <p14:tracePt t="40017" x="2719388" y="3228975"/>
          <p14:tracePt t="40026" x="2709863" y="3238500"/>
          <p14:tracePt t="40037" x="2693988" y="3246438"/>
          <p14:tracePt t="40054" x="2676525" y="3254375"/>
          <p14:tracePt t="40071" x="2651125" y="3254375"/>
          <p14:tracePt t="40089" x="2633663" y="3254375"/>
          <p14:tracePt t="40093" x="2608263" y="3254375"/>
          <p14:tracePt t="40106" x="2600325" y="3254375"/>
          <p14:tracePt t="40121" x="2590800" y="3263900"/>
          <p14:tracePt t="40138" x="2582863" y="3271838"/>
          <p14:tracePt t="40219" x="2574925" y="3279775"/>
          <p14:tracePt t="40357" x="2582863" y="3279775"/>
          <p14:tracePt t="40368" x="2600325" y="3279775"/>
          <p14:tracePt t="40371" x="2616200" y="3279775"/>
          <p14:tracePt t="40377" x="2641600" y="3271838"/>
          <p14:tracePt t="40387" x="2684463" y="3254375"/>
          <p14:tracePt t="40389" x="2693988" y="3254375"/>
          <p14:tracePt t="40403" x="2778125" y="3238500"/>
          <p14:tracePt t="40405" x="2795588" y="3238500"/>
          <p14:tracePt t="40420" x="2854325" y="3221038"/>
          <p14:tracePt t="40421" x="2871788" y="3221038"/>
          <p14:tracePt t="40437" x="2940050" y="3195638"/>
          <p14:tracePt t="40438" x="2947988" y="3195638"/>
          <p14:tracePt t="40453" x="3016250" y="3170238"/>
          <p14:tracePt t="40470" x="3067050" y="3170238"/>
          <p14:tracePt t="40474" x="3074988" y="3170238"/>
          <p14:tracePt t="40487" x="3092450" y="3170238"/>
          <p14:tracePt t="40489" x="3109913" y="3170238"/>
          <p14:tracePt t="40504" x="3117850" y="3170238"/>
          <p14:tracePt t="40520" x="3160713" y="3170238"/>
          <p14:tracePt t="40537" x="3203575" y="3170238"/>
          <p14:tracePt t="40540" x="3219450" y="3170238"/>
          <p14:tracePt t="40555" x="3262313" y="3170238"/>
          <p14:tracePt t="40572" x="3305175" y="3170238"/>
          <p14:tracePt t="40577" x="3330575" y="3170238"/>
          <p14:tracePt t="40579" x="3348038" y="3170238"/>
          <p14:tracePt t="40597" x="3363913" y="3170238"/>
          <p14:tracePt t="40605" x="3389313" y="3170238"/>
          <p14:tracePt t="40621" x="3441700" y="3170238"/>
          <p14:tracePt t="40622" x="3475038" y="3170238"/>
          <p14:tracePt t="40637" x="3551238" y="3170238"/>
          <p14:tracePt t="40638" x="3576638" y="3170238"/>
          <p14:tracePt t="40654" x="3713163" y="3170238"/>
          <p14:tracePt t="40671" x="3814763" y="3195638"/>
          <p14:tracePt t="40675" x="3840163" y="3195638"/>
          <p14:tracePt t="40677" x="3865563" y="3195638"/>
          <p14:tracePt t="40687" x="3900488" y="3195638"/>
          <p14:tracePt t="40690" x="3916363" y="3195638"/>
          <p14:tracePt t="40703" x="3959225" y="3195638"/>
          <p14:tracePt t="40720" x="3992563" y="3195638"/>
          <p14:tracePt t="40736" x="4052888" y="3195638"/>
          <p14:tracePt t="40754" x="4111625" y="3195638"/>
          <p14:tracePt t="40755" x="4137025" y="3195638"/>
          <p14:tracePt t="40771" x="4179888" y="3186113"/>
          <p14:tracePt t="40773" x="4197350" y="3178175"/>
          <p14:tracePt t="40776" x="4214813" y="3178175"/>
          <p14:tracePt t="40779" x="4230688" y="3178175"/>
          <p14:tracePt t="40787" x="4248150" y="3178175"/>
          <p14:tracePt t="40803" x="4273550" y="3160713"/>
          <p14:tracePt t="40805" x="4281488" y="3160713"/>
          <p14:tracePt t="40820" x="4306888" y="3160713"/>
          <p14:tracePt t="40836" x="4341813" y="3160713"/>
          <p14:tracePt t="40838" x="4359275" y="3160713"/>
          <p14:tracePt t="40853" x="4418013" y="3160713"/>
          <p14:tracePt t="40854" x="4435475" y="3160713"/>
          <p14:tracePt t="40870" x="4529138" y="3160713"/>
          <p14:tracePt t="40887" x="4605338" y="3160713"/>
          <p14:tracePt t="40890" x="4613275" y="3160713"/>
          <p14:tracePt t="40903" x="4681538" y="3160713"/>
          <p14:tracePt t="40920" x="4699000" y="3160713"/>
          <p14:tracePt t="40938" x="4740275" y="3160713"/>
          <p14:tracePt t="40940" x="4757738" y="3160713"/>
          <p14:tracePt t="40954" x="4826000" y="3160713"/>
          <p14:tracePt t="40955" x="4851400" y="3160713"/>
          <p14:tracePt t="40971" x="4935538" y="3170238"/>
          <p14:tracePt t="40987" x="5013325" y="3170238"/>
          <p14:tracePt t="40988" x="5038725" y="3170238"/>
          <p14:tracePt t="41003" x="5080000" y="3170238"/>
          <p14:tracePt t="41005" x="5114925" y="3160713"/>
          <p14:tracePt t="41020" x="5140325" y="3160713"/>
          <p14:tracePt t="41037" x="5148263" y="3160713"/>
          <p14:tracePt t="41054" x="5165725" y="3160713"/>
          <p14:tracePt t="41089" x="5183188" y="3160713"/>
          <p14:tracePt t="41450" x="5199063" y="3144838"/>
          <p14:tracePt t="74544" x="5224463" y="3109913"/>
          <p14:tracePt t="74555" x="5249863" y="3059113"/>
          <p14:tracePt t="74559" x="5259388" y="3041650"/>
          <p14:tracePt t="74567" x="5259388" y="3033713"/>
          <p14:tracePt t="74637" x="5259388" y="3025775"/>
          <p14:tracePt t="74646" x="5241925" y="3025775"/>
          <p14:tracePt t="74649" x="5233988" y="3025775"/>
          <p14:tracePt t="74656" x="5173663" y="3025775"/>
          <p14:tracePt t="74659" x="5148263" y="3025775"/>
          <p14:tracePt t="74667" x="5114925" y="3033713"/>
          <p14:tracePt t="74668" x="5080000" y="3041650"/>
          <p14:tracePt t="74682" x="4876800" y="3101975"/>
          <p14:tracePt t="74699" x="4775200" y="3127375"/>
          <p14:tracePt t="74701" x="4749800" y="3135313"/>
          <p14:tracePt t="74716" x="4706938" y="3144838"/>
          <p14:tracePt t="74732" x="4673600" y="3160713"/>
          <p14:tracePt t="74733" x="4656138" y="3178175"/>
          <p14:tracePt t="74750" x="4613275" y="3195638"/>
          <p14:tracePt t="74751" x="4605338" y="3203575"/>
          <p14:tracePt t="74766" x="4579938" y="3211513"/>
          <p14:tracePt t="74770" x="4579938" y="3228975"/>
          <p14:tracePt t="74783" x="4554538" y="3254375"/>
          <p14:tracePt t="74800" x="4537075" y="3254375"/>
          <p14:tracePt t="74817" x="4519613" y="3279775"/>
          <p14:tracePt t="74821" x="4511675" y="3289300"/>
          <p14:tracePt t="74824" x="4503738" y="3289300"/>
          <p14:tracePt t="74828" x="4494213" y="3305175"/>
          <p14:tracePt t="74836" x="4486275" y="3314700"/>
          <p14:tracePt t="74838" x="4476750" y="3314700"/>
          <p14:tracePt t="74849" x="4451350" y="3330575"/>
          <p14:tracePt t="74866" x="4367213" y="3398838"/>
          <p14:tracePt t="74882" x="4248150" y="3459163"/>
          <p14:tracePt t="74899" x="4111625" y="3527425"/>
          <p14:tracePt t="74900" x="4078288" y="3543300"/>
          <p14:tracePt t="74916" x="3959225" y="3611563"/>
          <p14:tracePt t="74933" x="3890963" y="3662363"/>
          <p14:tracePt t="74934" x="3873500" y="3671888"/>
          <p14:tracePt t="74949" x="3840163" y="3697288"/>
          <p14:tracePt t="74950" x="3822700" y="3705225"/>
          <p14:tracePt t="74966" x="3806825" y="3722688"/>
          <p14:tracePt t="75135" x="3797300" y="3730625"/>
          <p14:tracePt t="75388" x="3797300" y="3722688"/>
          <p14:tracePt t="75398" x="3797300" y="3713163"/>
          <p14:tracePt t="75421" x="3806825" y="3713163"/>
          <p14:tracePt t="75425" x="3814763" y="3697288"/>
          <p14:tracePt t="75435" x="3814763" y="3687763"/>
          <p14:tracePt t="75449" x="3814763" y="3679825"/>
          <p14:tracePt t="75466" x="3832225" y="3662363"/>
          <p14:tracePt t="75482" x="3848100" y="3646488"/>
          <p14:tracePt t="75484" x="3857625" y="3629025"/>
          <p14:tracePt t="75500" x="3857625" y="3619500"/>
          <p14:tracePt t="75529" x="3865563" y="3611563"/>
          <p14:tracePt t="75533" x="3873500" y="3603625"/>
          <p14:tracePt t="75633" x="3873500" y="3594100"/>
          <p14:tracePt t="76295" x="3873500" y="3586163"/>
          <p14:tracePt t="76313" x="3873500" y="3578225"/>
          <p14:tracePt t="76336" x="3873500" y="3560763"/>
          <p14:tracePt t="76351" x="3873500" y="3552825"/>
          <p14:tracePt t="76364" x="3873500" y="3543300"/>
          <p14:tracePt t="76394" x="3873500" y="3535363"/>
          <p14:tracePt t="76515" x="3873500" y="3527425"/>
          <p14:tracePt t="76537" x="3883025" y="3517900"/>
          <p14:tracePt t="76555" x="3883025" y="3502025"/>
          <p14:tracePt t="76579" x="3890963" y="3502025"/>
          <p14:tracePt t="76865" x="3900488" y="3502025"/>
          <p14:tracePt t="76893" x="3900488" y="3509963"/>
          <p14:tracePt t="76898" x="3900488" y="3517900"/>
          <p14:tracePt t="76904" x="3900488" y="3527425"/>
          <p14:tracePt t="76915" x="3900488" y="3535363"/>
          <p14:tracePt t="76931" x="3916363" y="3552825"/>
          <p14:tracePt t="76933" x="3916363" y="3560763"/>
          <p14:tracePt t="76949" x="3916363" y="3568700"/>
          <p14:tracePt t="76965" x="3933825" y="3586163"/>
          <p14:tracePt t="76984" x="3933825" y="3603625"/>
          <p14:tracePt t="77004" x="3941763" y="3619500"/>
          <p14:tracePt t="77017" x="3941763" y="3629025"/>
          <p14:tracePt t="77031" x="3941763" y="3636963"/>
          <p14:tracePt t="77048" x="3941763" y="3654425"/>
          <p14:tracePt t="77065" x="3951288" y="3654425"/>
          <p14:tracePt t="77081" x="3951288" y="3671888"/>
          <p14:tracePt t="77098" x="3959225" y="3687763"/>
          <p14:tracePt t="77115" x="3959225" y="3697288"/>
          <p14:tracePt t="77133" x="3967163" y="3697288"/>
          <p14:tracePt t="77156" x="3967163" y="3705225"/>
          <p14:tracePt t="77166" x="3976688" y="3713163"/>
          <p14:tracePt t="77245" x="3984625" y="3713163"/>
          <p14:tracePt t="77270" x="3992563" y="3713163"/>
          <p14:tracePt t="77302" x="4002088" y="3713163"/>
          <p14:tracePt t="77329" x="4017963" y="3713163"/>
          <p14:tracePt t="77345" x="4027488" y="3713163"/>
          <p14:tracePt t="77375" x="4035425" y="3713163"/>
          <p14:tracePt t="77396" x="4044950" y="3713163"/>
          <p14:tracePt t="77409" x="4052888" y="3713163"/>
          <p14:tracePt t="77421" x="4060825" y="3713163"/>
          <p14:tracePt t="77431" x="4078288" y="3713163"/>
          <p14:tracePt t="77462" x="4086225" y="3713163"/>
          <p14:tracePt t="77473" x="4095750" y="3713163"/>
          <p14:tracePt t="77490" x="4111625" y="3713163"/>
          <p14:tracePt t="77502" x="4111625" y="3705225"/>
          <p14:tracePt t="77507" x="4129088" y="3697288"/>
          <p14:tracePt t="77514" x="4137025" y="3697288"/>
          <p14:tracePt t="77530" x="4162425" y="3671888"/>
          <p14:tracePt t="77547" x="4214813" y="3646488"/>
          <p14:tracePt t="77548" x="4230688" y="3636963"/>
          <p14:tracePt t="77564" x="4316413" y="3619500"/>
          <p14:tracePt t="77580" x="4375150" y="3586163"/>
          <p14:tracePt t="77597" x="4425950" y="3578225"/>
          <p14:tracePt t="77598" x="4435475" y="3568700"/>
          <p14:tracePt t="77614" x="4451350" y="3552825"/>
          <p14:tracePt t="77699" x="4460875" y="3552825"/>
          <p14:tracePt t="109426" x="4451350" y="3552825"/>
          <p14:tracePt t="109434" x="4451350" y="3560763"/>
          <p14:tracePt t="109448" x="4443413" y="3560763"/>
          <p14:tracePt t="109451" x="4435475" y="3568700"/>
          <p14:tracePt t="109462" x="4425950" y="3568700"/>
          <p14:tracePt t="109463" x="4418013" y="3586163"/>
          <p14:tracePt t="109478" x="4400550" y="3611563"/>
          <p14:tracePt t="109494" x="4375150" y="3646488"/>
          <p14:tracePt t="109511" x="4349750" y="3671888"/>
          <p14:tracePt t="109512" x="4349750" y="3679825"/>
          <p14:tracePt t="109527" x="4324350" y="3713163"/>
          <p14:tracePt t="109544" x="4291013" y="3748088"/>
          <p14:tracePt t="109561" x="4230688" y="3832225"/>
          <p14:tracePt t="109563" x="4214813" y="3857625"/>
          <p14:tracePt t="109579" x="4111625" y="3968750"/>
          <p14:tracePt t="109594" x="4027488" y="4052888"/>
          <p14:tracePt t="109595" x="3984625" y="4095750"/>
          <p14:tracePt t="109612" x="3900488" y="4181475"/>
          <p14:tracePt t="109628" x="3781425" y="4300538"/>
          <p14:tracePt t="109644" x="3746500" y="4341813"/>
          <p14:tracePt t="109645" x="3729038" y="4359275"/>
          <p14:tracePt t="109660" x="3713163" y="4376738"/>
          <p14:tracePt t="109678" x="3695700" y="4384675"/>
          <p14:tracePt t="109694" x="3670300" y="4402138"/>
          <p14:tracePt t="109698" x="3662363" y="4410075"/>
          <p14:tracePt t="109711" x="3611563" y="4452938"/>
          <p14:tracePt t="109727" x="3543300" y="4503738"/>
          <p14:tracePt t="109744" x="3482975" y="4538663"/>
          <p14:tracePt t="109761" x="3457575" y="4564063"/>
          <p14:tracePt t="109762" x="3441700" y="4564063"/>
          <p14:tracePt t="109777" x="3406775" y="4589463"/>
          <p14:tracePt t="109779" x="3398838" y="4597400"/>
          <p14:tracePt t="109794" x="3389313" y="4605338"/>
          <p14:tracePt t="109796" x="3373438" y="4605338"/>
          <p14:tracePt t="109811" x="3373438" y="4614863"/>
          <p14:tracePt t="109829" x="3330575" y="4622800"/>
          <p14:tracePt t="109844" x="3297238" y="4630738"/>
          <p14:tracePt t="109862" x="3270250" y="4630738"/>
          <p14:tracePt t="109864" x="3262313" y="4630738"/>
          <p14:tracePt t="109878" x="3254375" y="4630738"/>
          <p14:tracePt t="109901" x="3244850" y="4630738"/>
          <p14:tracePt t="109911" x="3236913" y="4630738"/>
          <p14:tracePt t="109930" x="3219450" y="4630738"/>
          <p14:tracePt t="109945" x="3194050" y="4630738"/>
          <p14:tracePt t="109962" x="3160713" y="4630738"/>
          <p14:tracePt t="109964" x="3143250" y="4640263"/>
          <p14:tracePt t="109977" x="3109913" y="4648200"/>
          <p14:tracePt t="109979" x="3100388" y="4648200"/>
          <p14:tracePt t="109994" x="3084513" y="4657725"/>
          <p14:tracePt t="109995" x="3074988" y="4657725"/>
          <p14:tracePt t="110010" x="3067050" y="4657725"/>
          <p14:tracePt t="110012" x="3049588" y="4657725"/>
          <p14:tracePt t="110028" x="3033713" y="4657725"/>
          <p14:tracePt t="110044" x="3016250" y="4657725"/>
          <p14:tracePt t="110061" x="3008313" y="4648200"/>
          <p14:tracePt t="110078" x="2990850" y="4648200"/>
          <p14:tracePt t="110095" x="2982913" y="4648200"/>
          <p14:tracePt t="110111" x="2947988" y="4648200"/>
          <p14:tracePt t="110128" x="2922588" y="4640263"/>
          <p14:tracePt t="110129" x="2905125" y="4640263"/>
          <p14:tracePt t="110132" x="2897188" y="4640263"/>
          <p14:tracePt t="110144" x="2828925" y="4640263"/>
          <p14:tracePt t="110147" x="2803525" y="4640263"/>
          <p14:tracePt t="110161" x="2735263" y="4640263"/>
          <p14:tracePt t="110163" x="2709863" y="4640263"/>
          <p14:tracePt t="110177" x="2641600" y="4640263"/>
          <p14:tracePt t="110179" x="2633663" y="4640263"/>
          <p14:tracePt t="110194" x="2565400" y="4640263"/>
          <p14:tracePt t="110196" x="2540000" y="4640263"/>
          <p14:tracePt t="110211" x="2471738" y="4640263"/>
          <p14:tracePt t="110213" x="2446338" y="4640263"/>
          <p14:tracePt t="110228" x="2379663" y="4622800"/>
          <p14:tracePt t="110244" x="2327275" y="4605338"/>
          <p14:tracePt t="110246" x="2319338" y="4605338"/>
          <p14:tracePt t="110261" x="2286000" y="4605338"/>
          <p14:tracePt t="110261" x="2276475" y="4589463"/>
          <p14:tracePt t="110277" x="2251075" y="4579938"/>
          <p14:tracePt t="110294" x="2235200" y="4572000"/>
          <p14:tracePt t="110311" x="2217738" y="4554538"/>
          <p14:tracePt t="110314" x="2208213" y="4554538"/>
          <p14:tracePt t="110327" x="2182813" y="4546600"/>
          <p14:tracePt t="110329" x="2174875" y="4546600"/>
          <p14:tracePt t="110343" x="2124075" y="4529138"/>
          <p14:tracePt t="110360" x="2047875" y="4495800"/>
          <p14:tracePt t="110377" x="1962150" y="4478338"/>
          <p14:tracePt t="110394" x="1868488" y="4460875"/>
          <p14:tracePt t="110410" x="1817688" y="4427538"/>
          <p14:tracePt t="110428" x="1776413" y="4419600"/>
          <p14:tracePt t="110429" x="1766888" y="4419600"/>
          <p14:tracePt t="110444" x="1741488" y="4402138"/>
          <p14:tracePt t="110462" x="1733550" y="4402138"/>
          <p14:tracePt t="110517" x="1724025" y="4402138"/>
          <p14:tracePt t="110553" x="1708150" y="4402138"/>
          <p14:tracePt t="110583" x="1698625" y="4402138"/>
          <p14:tracePt t="110600" x="1690688" y="4402138"/>
          <p14:tracePt t="110612" x="1682750" y="4402138"/>
          <p14:tracePt t="110616" x="1673225" y="4402138"/>
          <p14:tracePt t="110678" x="1665288" y="4402138"/>
          <p14:tracePt t="110686" x="1657350" y="4402138"/>
          <p14:tracePt t="110694" x="1657350" y="4410075"/>
          <p14:tracePt t="110710" x="1631950" y="4427538"/>
          <p14:tracePt t="110726" x="1622425" y="4445000"/>
          <p14:tracePt t="110729" x="1614488" y="4452938"/>
          <p14:tracePt t="110743" x="1597025" y="4470400"/>
          <p14:tracePt t="110965" x="1597025" y="4478338"/>
          <p14:tracePt t="111020" x="1606550" y="4478338"/>
          <p14:tracePt t="111028" x="1614488" y="4478338"/>
          <p14:tracePt t="111036" x="1639888" y="4478338"/>
          <p14:tracePt t="111061" x="1690688" y="4478338"/>
          <p14:tracePt t="111062" x="1698625" y="4478338"/>
          <p14:tracePt t="111077" x="1733550" y="4460875"/>
          <p14:tracePt t="111078" x="1741488" y="4460875"/>
          <p14:tracePt t="111093" x="1758950" y="4460875"/>
          <p14:tracePt t="111095" x="1766888" y="4452938"/>
          <p14:tracePt t="111110" x="1817688" y="4452938"/>
          <p14:tracePt t="111127" x="1911350" y="4435475"/>
          <p14:tracePt t="111129" x="1928813" y="4435475"/>
          <p14:tracePt t="111143" x="2038350" y="4435475"/>
          <p14:tracePt t="111145" x="2081213" y="4435475"/>
          <p14:tracePt t="111160" x="2286000" y="4435475"/>
          <p14:tracePt t="111176" x="2481263" y="4427538"/>
          <p14:tracePt t="111193" x="2600325" y="4410075"/>
          <p14:tracePt t="111194" x="2625725" y="4410075"/>
          <p14:tracePt t="111211" x="2719388" y="4410075"/>
          <p14:tracePt t="111226" x="2820988" y="4410075"/>
          <p14:tracePt t="111227" x="2846388" y="4410075"/>
          <p14:tracePt t="111243" x="2965450" y="4410075"/>
          <p14:tracePt t="111245" x="3008313" y="4410075"/>
          <p14:tracePt t="111260" x="3160713" y="4410075"/>
          <p14:tracePt t="111262" x="3194050" y="4410075"/>
          <p14:tracePt t="111277" x="3287713" y="4410075"/>
          <p14:tracePt t="111278" x="3322638" y="4410075"/>
          <p14:tracePt t="111294" x="3389313" y="4410075"/>
          <p14:tracePt t="111295" x="3398838" y="4410075"/>
          <p14:tracePt t="111298" x="3414713" y="4410075"/>
          <p14:tracePt t="111310" x="3441700" y="4410075"/>
          <p14:tracePt t="111326" x="3449638" y="4410075"/>
          <p14:tracePt t="111329" x="3467100" y="4410075"/>
          <p14:tracePt t="111342" x="3492500" y="4410075"/>
          <p14:tracePt t="111345" x="3508375" y="4419600"/>
          <p14:tracePt t="111359" x="3559175" y="4445000"/>
          <p14:tracePt t="111376" x="3644900" y="4478338"/>
          <p14:tracePt t="111393" x="3703638" y="4495800"/>
          <p14:tracePt t="111395" x="3721100" y="4503738"/>
          <p14:tracePt t="111410" x="3763963" y="4529138"/>
          <p14:tracePt t="111411" x="3771900" y="4538663"/>
          <p14:tracePt t="111426" x="3789363" y="4546600"/>
          <p14:tracePt t="111427" x="3797300" y="4554538"/>
          <p14:tracePt t="111443" x="3822700" y="4572000"/>
          <p14:tracePt t="111444" x="3840163" y="4579938"/>
          <p14:tracePt t="111461" x="3873500" y="4589463"/>
          <p14:tracePt t="111476" x="3900488" y="4605338"/>
          <p14:tracePt t="111493" x="3941763" y="4614863"/>
          <p14:tracePt t="111495" x="3959225" y="4614863"/>
          <p14:tracePt t="111510" x="3992563" y="4614863"/>
          <p14:tracePt t="111515" x="4010025" y="4614863"/>
          <p14:tracePt t="111518" x="4017963" y="4614863"/>
          <p14:tracePt t="111526" x="4027488" y="4614863"/>
          <p14:tracePt t="111543" x="4052888" y="4614863"/>
          <p14:tracePt t="111560" x="4070350" y="4614863"/>
          <p14:tracePt t="111564" x="4086225" y="4614863"/>
          <p14:tracePt t="111577" x="4111625" y="4614863"/>
          <p14:tracePt t="111594" x="4121150" y="4614863"/>
          <p14:tracePt t="111611" x="4129088" y="4605338"/>
          <p14:tracePt t="111627" x="4137025" y="4597400"/>
          <p14:tracePt t="111687" x="4146550" y="4597400"/>
          <p14:tracePt t="111743" x="4146550" y="4589463"/>
          <p14:tracePt t="111883" x="4154488" y="4589463"/>
          <p14:tracePt t="111891" x="4154488" y="4579938"/>
          <p14:tracePt t="111926" x="4162425" y="4579938"/>
          <p14:tracePt t="111941" x="4171950" y="4572000"/>
          <p14:tracePt t="112005" x="4179888" y="4572000"/>
          <p14:tracePt t="112030" x="4187825" y="4564063"/>
          <p14:tracePt t="112040" x="4197350" y="4546600"/>
          <p14:tracePt t="112055" x="4205288" y="4546600"/>
          <p14:tracePt t="112059" x="4214813" y="4538663"/>
          <p14:tracePt t="112177" x="4222750" y="4529138"/>
          <p14:tracePt t="112457" x="4230688" y="4521200"/>
          <p14:tracePt t="112467" x="4240213" y="4521200"/>
          <p14:tracePt t="112477" x="4240213" y="4513263"/>
          <p14:tracePt t="112481" x="4240213" y="4503738"/>
          <p14:tracePt t="112494" x="4248150" y="4503738"/>
          <p14:tracePt t="112543" x="4256088" y="4503738"/>
          <p14:tracePt t="112550" x="4256088" y="4486275"/>
          <p14:tracePt t="112586" x="4265613" y="4478338"/>
          <p14:tracePt t="112625" x="4273550" y="4478338"/>
          <p14:tracePt t="112652" x="4281488" y="4478338"/>
          <p14:tracePt t="112661" x="4281488" y="4470400"/>
          <p14:tracePt t="112664" x="4291013" y="4470400"/>
          <p14:tracePt t="112668" x="4298950" y="4460875"/>
          <p14:tracePt t="112701" x="4306888" y="4460875"/>
          <p14:tracePt t="112704" x="4306888" y="4452938"/>
          <p14:tracePt t="112720" x="4316413" y="4452938"/>
          <p14:tracePt t="112736" x="4324350" y="4445000"/>
          <p14:tracePt t="112820" x="4341813" y="4435475"/>
          <p14:tracePt t="112864" x="4359275" y="4427538"/>
          <p14:tracePt t="112874" x="4367213" y="4419600"/>
          <p14:tracePt t="112898" x="4367213" y="4410075"/>
          <p14:tracePt t="112911" x="4375150" y="4410075"/>
          <p14:tracePt t="112925" x="4392613" y="4410075"/>
          <p14:tracePt t="112929" x="4392613" y="4402138"/>
          <p14:tracePt t="112942" x="4400550" y="4394200"/>
          <p14:tracePt t="112959" x="4410075" y="4394200"/>
          <p14:tracePt t="112961" x="4418013" y="4394200"/>
          <p14:tracePt t="112975" x="4425950" y="4376738"/>
          <p14:tracePt t="112993" x="4443413" y="4368800"/>
          <p14:tracePt t="112995" x="4451350" y="4359275"/>
          <p14:tracePt t="113009" x="4468813" y="4341813"/>
          <p14:tracePt t="113011" x="4476750" y="4341813"/>
          <p14:tracePt t="113026" x="4486275" y="4333875"/>
          <p14:tracePt t="113043" x="4494213" y="4333875"/>
          <p14:tracePt t="113060" x="4503738" y="4325938"/>
          <p14:tracePt t="113076" x="4511675" y="4325938"/>
          <p14:tracePt t="113092" x="4519613" y="4316413"/>
          <p14:tracePt t="113109" x="4529138" y="4308475"/>
          <p14:tracePt t="113129" x="4537075" y="4300538"/>
          <p14:tracePt t="113149" x="4554538" y="4300538"/>
          <p14:tracePt t="113195" x="4554538" y="4291013"/>
          <p14:tracePt t="148838" x="4545013" y="4291013"/>
          <p14:tracePt t="148845" x="4529138" y="4291013"/>
          <p14:tracePt t="148854" x="4503738" y="4291013"/>
          <p14:tracePt t="148857" x="4486275" y="4291013"/>
          <p14:tracePt t="148870" x="4435475" y="4300538"/>
          <p14:tracePt t="148886" x="4384675" y="4308475"/>
          <p14:tracePt t="148887" x="4359275" y="4308475"/>
          <p14:tracePt t="148903" x="4291013" y="4325938"/>
          <p14:tracePt t="148920" x="4197350" y="4359275"/>
          <p14:tracePt t="148937" x="4121150" y="4376738"/>
          <p14:tracePt t="148939" x="4095750" y="4384675"/>
          <p14:tracePt t="148953" x="4027488" y="4394200"/>
          <p14:tracePt t="148954" x="4002088" y="4402138"/>
          <p14:tracePt t="148971" x="3908425" y="4445000"/>
          <p14:tracePt t="148986" x="3806825" y="4470400"/>
          <p14:tracePt t="148989" x="3771900" y="4478338"/>
          <p14:tracePt t="149005" x="3652838" y="4546600"/>
          <p14:tracePt t="149020" x="3568700" y="4572000"/>
          <p14:tracePt t="149022" x="3525838" y="4597400"/>
          <p14:tracePt t="149036" x="3432175" y="4657725"/>
          <p14:tracePt t="149037" x="3398838" y="4673600"/>
          <p14:tracePt t="149053" x="3279775" y="4749800"/>
          <p14:tracePt t="149069" x="3152775" y="4827588"/>
          <p14:tracePt t="149086" x="3059113" y="4886325"/>
          <p14:tracePt t="149087" x="3033713" y="4903788"/>
          <p14:tracePt t="149103" x="2982913" y="4954588"/>
          <p14:tracePt t="149104" x="2955925" y="4962525"/>
          <p14:tracePt t="149120" x="2863850" y="5030788"/>
          <p14:tracePt t="149137" x="2641600" y="5149850"/>
          <p14:tracePt t="149140" x="2574925" y="5183188"/>
          <p14:tracePt t="149153" x="2319338" y="5276850"/>
          <p14:tracePt t="149155" x="2235200" y="5302250"/>
          <p14:tracePt t="149170" x="1928813" y="5380038"/>
          <p14:tracePt t="149171" x="1827213" y="5413375"/>
          <p14:tracePt t="149186" x="1444625" y="5507038"/>
          <p14:tracePt t="149189" x="1376363" y="5514975"/>
          <p14:tracePt t="149203" x="1198563" y="5540375"/>
          <p14:tracePt t="149204" x="1163638" y="5540375"/>
          <p14:tracePt t="149220" x="1079500" y="5540375"/>
          <p14:tracePt t="149221" x="1054100" y="5540375"/>
          <p14:tracePt t="149236" x="1019175" y="5540375"/>
          <p14:tracePt t="149427" x="1019175" y="5532438"/>
          <p14:tracePt t="149436" x="1044575" y="5514975"/>
          <p14:tracePt t="149442" x="1062038" y="5507038"/>
          <p14:tracePt t="149453" x="1079500" y="5489575"/>
          <p14:tracePt t="149455" x="1087438" y="5472113"/>
          <p14:tracePt t="149469" x="1120775" y="5446713"/>
          <p14:tracePt t="149486" x="1147763" y="5421313"/>
          <p14:tracePt t="149503" x="1173163" y="5413375"/>
          <p14:tracePt t="149504" x="1189038" y="5405438"/>
          <p14:tracePt t="149520" x="1265238" y="5387975"/>
          <p14:tracePt t="149536" x="1368425" y="5353050"/>
          <p14:tracePt t="149539" x="1384300" y="5353050"/>
          <p14:tracePt t="149555" x="1520825" y="5327650"/>
          <p14:tracePt t="149560" x="1554163" y="5319713"/>
          <p14:tracePt t="149571" x="1657350" y="5319713"/>
          <p14:tracePt t="149586" x="1758950" y="5319713"/>
          <p14:tracePt t="149589" x="1817688" y="5319713"/>
          <p14:tracePt t="149603" x="1911350" y="5311775"/>
          <p14:tracePt t="149604" x="1946275" y="5311775"/>
          <p14:tracePt t="149621" x="2090738" y="5319713"/>
          <p14:tracePt t="149636" x="2200275" y="5345113"/>
          <p14:tracePt t="149637" x="2243138" y="5353050"/>
          <p14:tracePt t="149653" x="2352675" y="5380038"/>
          <p14:tracePt t="149654" x="2405063" y="5380038"/>
          <p14:tracePt t="149669" x="2582863" y="5421313"/>
          <p14:tracePt t="149686" x="2770188" y="5446713"/>
          <p14:tracePt t="149703" x="2897188" y="5446713"/>
          <p14:tracePt t="149705" x="2914650" y="5446713"/>
          <p14:tracePt t="149719" x="3008313" y="5446713"/>
          <p14:tracePt t="149736" x="3100388" y="5446713"/>
          <p14:tracePt t="149739" x="3117850" y="5446713"/>
          <p14:tracePt t="149753" x="3228975" y="5456238"/>
          <p14:tracePt t="149755" x="3254375" y="5464175"/>
          <p14:tracePt t="149771" x="3424238" y="5497513"/>
          <p14:tracePt t="149786" x="3576638" y="5497513"/>
          <p14:tracePt t="149787" x="3611563" y="5497513"/>
          <p14:tracePt t="149803" x="3771900" y="5507038"/>
          <p14:tracePt t="149804" x="3806825" y="5507038"/>
          <p14:tracePt t="149821" x="3925888" y="5497513"/>
          <p14:tracePt t="149837" x="4002088" y="5481638"/>
          <p14:tracePt t="149839" x="4027488" y="5481638"/>
          <p14:tracePt t="149853" x="4103688" y="5456238"/>
          <p14:tracePt t="149854" x="4137025" y="5438775"/>
          <p14:tracePt t="149869" x="4240213" y="5395913"/>
          <p14:tracePt t="149886" x="4316413" y="5353050"/>
          <p14:tracePt t="149902" x="4349750" y="5327650"/>
          <p14:tracePt t="149919" x="4375150" y="5311775"/>
          <p14:tracePt t="149935" x="4392613" y="5302250"/>
          <p14:tracePt t="149952" x="4400550" y="5286375"/>
          <p14:tracePt t="149954" x="4410075" y="5286375"/>
          <p14:tracePt t="149970" x="4435475" y="5243513"/>
          <p14:tracePt t="149987" x="4468813" y="5167313"/>
          <p14:tracePt t="150003" x="4503738" y="5073650"/>
          <p14:tracePt t="150005" x="4511675" y="5038725"/>
          <p14:tracePt t="150021" x="4537075" y="4919663"/>
          <p14:tracePt t="150035" x="4537075" y="4827588"/>
          <p14:tracePt t="150052" x="4537075" y="4759325"/>
          <p14:tracePt t="150054" x="4537075" y="4741863"/>
          <p14:tracePt t="150069" x="4537075" y="4673600"/>
          <p14:tracePt t="150086" x="4537075" y="4605338"/>
          <p14:tracePt t="150102" x="4519613" y="4572000"/>
          <p14:tracePt t="150103" x="4511675" y="4564063"/>
          <p14:tracePt t="150119" x="4494213" y="4529138"/>
          <p14:tracePt t="150135" x="4476750" y="4503738"/>
          <p14:tracePt t="150152" x="4443413" y="4486275"/>
          <p14:tracePt t="150155" x="4435475" y="4478338"/>
          <p14:tracePt t="150169" x="4410075" y="4460875"/>
          <p14:tracePt t="150170" x="4384675" y="4445000"/>
          <p14:tracePt t="150187" x="4332288" y="4410075"/>
          <p14:tracePt t="150203" x="4291013" y="4376738"/>
          <p14:tracePt t="150206" x="4265613" y="4359275"/>
          <p14:tracePt t="150219" x="4197350" y="4333875"/>
          <p14:tracePt t="150221" x="4171950" y="4316413"/>
          <p14:tracePt t="150237" x="4121150" y="4308475"/>
          <p14:tracePt t="150254" x="4078288" y="4300538"/>
          <p14:tracePt t="150258" x="4035425" y="4283075"/>
          <p14:tracePt t="150262" x="4017963" y="4283075"/>
          <p14:tracePt t="150270" x="3992563" y="4283075"/>
          <p14:tracePt t="150272" x="3933825" y="4283075"/>
          <p14:tracePt t="150286" x="3848100" y="4283075"/>
          <p14:tracePt t="150302" x="3721100" y="4291013"/>
          <p14:tracePt t="150304" x="3703638" y="4300538"/>
          <p14:tracePt t="150319" x="3602038" y="4333875"/>
          <p14:tracePt t="150335" x="3500438" y="4359275"/>
          <p14:tracePt t="150352" x="3424238" y="4376738"/>
          <p14:tracePt t="150369" x="3355975" y="4402138"/>
          <p14:tracePt t="150371" x="3348038" y="4402138"/>
          <p14:tracePt t="150387" x="3297238" y="4427538"/>
          <p14:tracePt t="150402" x="3228975" y="4470400"/>
          <p14:tracePt t="150405" x="3203575" y="4478338"/>
          <p14:tracePt t="150419" x="3109913" y="4554538"/>
          <p14:tracePt t="150420" x="3084513" y="4572000"/>
          <p14:tracePt t="150436" x="3016250" y="4622800"/>
          <p14:tracePt t="150437" x="3008313" y="4630738"/>
          <p14:tracePt t="150452" x="2930525" y="4683125"/>
          <p14:tracePt t="150453" x="2905125" y="4699000"/>
          <p14:tracePt t="150468" x="2854325" y="4749800"/>
          <p14:tracePt t="150469" x="2828925" y="4767263"/>
          <p14:tracePt t="150485" x="2752725" y="4835525"/>
          <p14:tracePt t="150502" x="2719388" y="4878388"/>
          <p14:tracePt t="150504" x="2709863" y="4886325"/>
          <p14:tracePt t="150519" x="2701925" y="4911725"/>
          <p14:tracePt t="150520" x="2693988" y="4929188"/>
          <p14:tracePt t="150536" x="2676525" y="4962525"/>
          <p14:tracePt t="150552" x="2668588" y="4979988"/>
          <p14:tracePt t="150555" x="2668588" y="4997450"/>
          <p14:tracePt t="150570" x="2668588" y="5013325"/>
          <p14:tracePt t="150571" x="2668588" y="5030788"/>
          <p14:tracePt t="150587" x="2693988" y="5116513"/>
          <p14:tracePt t="150603" x="2735263" y="5208588"/>
          <p14:tracePt t="150605" x="2786063" y="5260975"/>
          <p14:tracePt t="150619" x="2871788" y="5337175"/>
          <p14:tracePt t="150621" x="2914650" y="5353050"/>
          <p14:tracePt t="150636" x="3016250" y="5395913"/>
          <p14:tracePt t="150652" x="3092450" y="5438775"/>
          <p14:tracePt t="150654" x="3127375" y="5446713"/>
          <p14:tracePt t="150669" x="3194050" y="5464175"/>
          <p14:tracePt t="150669" x="3219450" y="5472113"/>
          <p14:tracePt t="150685" x="3330575" y="5497513"/>
          <p14:tracePt t="150702" x="3492500" y="5507038"/>
          <p14:tracePt t="150719" x="3713163" y="5507038"/>
          <p14:tracePt t="150720" x="3756025" y="5514975"/>
          <p14:tracePt t="150736" x="3933825" y="5514975"/>
          <p14:tracePt t="150753" x="4035425" y="5507038"/>
          <p14:tracePt t="150755" x="4060825" y="5497513"/>
          <p14:tracePt t="150769" x="4095750" y="5481638"/>
          <p14:tracePt t="150786" x="4111625" y="5464175"/>
          <p14:tracePt t="150803" x="4121150" y="5446713"/>
          <p14:tracePt t="150805" x="4137025" y="5438775"/>
          <p14:tracePt t="150819" x="4154488" y="5430838"/>
          <p14:tracePt t="150821" x="4162425" y="5413375"/>
          <p14:tracePt t="150836" x="4187825" y="5387975"/>
          <p14:tracePt t="150853" x="4197350" y="5370513"/>
          <p14:tracePt t="150855" x="4214813" y="5362575"/>
          <p14:tracePt t="150869" x="4240213" y="5345113"/>
          <p14:tracePt t="150871" x="4240213" y="5327650"/>
          <p14:tracePt t="150886" x="4273550" y="5311775"/>
          <p14:tracePt t="150903" x="4281488" y="5294313"/>
          <p14:tracePt t="150906" x="4291013" y="5286375"/>
          <p14:tracePt t="150920" x="4291013" y="5276850"/>
          <p14:tracePt t="150924" x="4298950" y="5268913"/>
          <p14:tracePt t="150936" x="4306888" y="5260975"/>
          <p14:tracePt t="150952" x="4316413" y="5251450"/>
          <p14:tracePt t="150969" x="4332288" y="5235575"/>
          <p14:tracePt t="150971" x="4341813" y="5235575"/>
          <p14:tracePt t="150987" x="4341813" y="5218113"/>
          <p14:tracePt t="151001" x="4367213" y="5208588"/>
          <p14:tracePt t="151018" x="4400550" y="5192713"/>
          <p14:tracePt t="151035" x="4425950" y="5175250"/>
          <p14:tracePt t="151036" x="4443413" y="5175250"/>
          <p14:tracePt t="151052" x="4468813" y="5149850"/>
          <p14:tracePt t="151068" x="4494213" y="5132388"/>
          <p14:tracePt t="151069" x="4511675" y="5124450"/>
          <p14:tracePt t="151086" x="4554538" y="5106988"/>
          <p14:tracePt t="151087" x="4570413" y="5091113"/>
          <p14:tracePt t="151089" x="4579938" y="5081588"/>
          <p14:tracePt t="151102" x="4613275" y="5064125"/>
          <p14:tracePt t="151119" x="4656138" y="5048250"/>
          <p14:tracePt t="151120" x="4673600" y="5048250"/>
          <p14:tracePt t="151136" x="4706938" y="5038725"/>
          <p14:tracePt t="151140" x="4724400" y="5030788"/>
          <p14:tracePt t="151143" x="4740275" y="5030788"/>
          <p14:tracePt t="151153" x="4749800" y="5030788"/>
          <p14:tracePt t="151156" x="4757738" y="5030788"/>
          <p14:tracePt t="151159" x="4765675" y="5022850"/>
          <p14:tracePt t="151169" x="4775200" y="5022850"/>
          <p14:tracePt t="151172" x="4791075" y="5013325"/>
          <p14:tracePt t="151186" x="4818063" y="5005388"/>
          <p14:tracePt t="151202" x="4826000" y="5005388"/>
          <p14:tracePt t="151218" x="4843463" y="5005388"/>
          <p14:tracePt t="151463" x="4851400" y="4987925"/>
          <p14:tracePt t="159997" x="4859338" y="4987925"/>
          <p14:tracePt t="160004" x="4868863" y="4987925"/>
          <p14:tracePt t="160016" x="4884738" y="4972050"/>
          <p14:tracePt t="160023" x="4919663" y="4962525"/>
          <p14:tracePt t="160025" x="4935538" y="4954588"/>
          <p14:tracePt t="160027" x="4962525" y="4954588"/>
          <p14:tracePt t="160034" x="4978400" y="4954588"/>
          <p14:tracePt t="160046" x="5013325" y="4946650"/>
          <p14:tracePt t="160062" x="5038725" y="4929188"/>
          <p14:tracePt t="160063" x="5054600" y="4929188"/>
          <p14:tracePt t="160079" x="5080000" y="4929188"/>
          <p14:tracePt t="160096" x="5114925" y="4929188"/>
          <p14:tracePt t="160097" x="5132388" y="4929188"/>
          <p14:tracePt t="160112" x="5148263" y="4929188"/>
          <p14:tracePt t="160113" x="5157788" y="4929188"/>
          <p14:tracePt t="160129" x="5199063" y="4946650"/>
          <p14:tracePt t="160146" x="5292725" y="4962525"/>
          <p14:tracePt t="160162" x="5497513" y="4962525"/>
          <p14:tracePt t="160165" x="5538788" y="4962525"/>
          <p14:tracePt t="160181" x="5768975" y="4962525"/>
          <p14:tracePt t="160196" x="5946775" y="4929188"/>
          <p14:tracePt t="160200" x="5981700" y="4919663"/>
          <p14:tracePt t="160213" x="6075363" y="4903788"/>
          <p14:tracePt t="160215" x="6083300" y="4903788"/>
          <p14:tracePt t="160230" x="6142038" y="4886325"/>
          <p14:tracePt t="160232" x="6159500" y="4886325"/>
          <p14:tracePt t="160247" x="6194425" y="4886325"/>
          <p14:tracePt t="160248" x="6202363" y="4886325"/>
          <p14:tracePt t="160263" x="6227763" y="4878388"/>
          <p14:tracePt t="160264" x="6245225" y="4878388"/>
          <p14:tracePt t="160279" x="6303963" y="4878388"/>
          <p14:tracePt t="160297" x="6380163" y="4878388"/>
          <p14:tracePt t="160298" x="6389688" y="4878388"/>
          <p14:tracePt t="160314" x="6415088" y="4878388"/>
          <p14:tracePt t="160332" x="6423025" y="4878388"/>
          <p14:tracePt t="160347" x="6430963" y="4878388"/>
          <p14:tracePt t="160940" x="6440488" y="4878388"/>
          <p14:tracePt t="160969" x="6448425" y="4878388"/>
          <p14:tracePt t="200558" x="6483350" y="4894263"/>
          <p14:tracePt t="200561" x="6508750" y="4911725"/>
          <p14:tracePt t="200573" x="6592888" y="4972050"/>
          <p14:tracePt t="200579" x="6686550" y="5038725"/>
          <p14:tracePt t="200582" x="6737350" y="5056188"/>
          <p14:tracePt t="200583" x="6788150" y="5081588"/>
          <p14:tracePt t="200589" x="6823075" y="5106988"/>
          <p14:tracePt t="200605" x="6975475" y="5157788"/>
          <p14:tracePt t="200607" x="6992938" y="5167313"/>
          <p14:tracePt t="200622" x="7069138" y="5167313"/>
          <p14:tracePt t="200638" x="7119938" y="5167313"/>
          <p14:tracePt t="200654" x="7188200" y="5141913"/>
          <p14:tracePt t="200657" x="7213600" y="5124450"/>
          <p14:tracePt t="200671" x="7281863" y="5081588"/>
          <p14:tracePt t="200672" x="7297738" y="5064125"/>
          <p14:tracePt t="200688" x="7348538" y="5030788"/>
          <p14:tracePt t="200689" x="7366000" y="5022850"/>
          <p14:tracePt t="200704" x="7391400" y="5013325"/>
          <p14:tracePt t="200705" x="7408863" y="5005388"/>
          <p14:tracePt t="200721" x="7493000" y="4962525"/>
          <p14:tracePt t="200738" x="7621588" y="4919663"/>
          <p14:tracePt t="200739" x="7646988" y="4911725"/>
          <p14:tracePt t="200755" x="7766050" y="4886325"/>
          <p14:tracePt t="200756" x="7807325" y="4868863"/>
          <p14:tracePt t="200771" x="8012113" y="4818063"/>
          <p14:tracePt t="200788" x="8266113" y="4759325"/>
          <p14:tracePt t="200791" x="8343900" y="4741863"/>
          <p14:tracePt t="200804" x="8605838" y="4673600"/>
          <p14:tracePt t="200807" x="8691563" y="4648200"/>
          <p14:tracePt t="200821" x="8955088" y="4572000"/>
          <p14:tracePt t="200822" x="9031288" y="4554538"/>
          <p14:tracePt t="200837" x="9261475" y="4486275"/>
          <p14:tracePt t="200854" x="9363075" y="4460875"/>
          <p14:tracePt t="200856" x="9380538" y="4460875"/>
          <p14:tracePt t="200871" x="9431338" y="4445000"/>
          <p14:tracePt t="200872" x="9439275" y="4445000"/>
          <p14:tracePt t="200888" x="9482138" y="4435475"/>
          <p14:tracePt t="200889" x="9498013" y="4427538"/>
          <p14:tracePt t="200904" x="9575800" y="4410075"/>
          <p14:tracePt t="200905" x="9609138" y="4402138"/>
          <p14:tracePt t="200921" x="9779000" y="4351338"/>
          <p14:tracePt t="200938" x="10085388" y="4275138"/>
          <p14:tracePt t="200954" x="10220325" y="4232275"/>
          <p14:tracePt t="200956" x="10271125" y="4224338"/>
          <p14:tracePt t="200971" x="10374313" y="4189413"/>
          <p14:tracePt t="200988" x="10467975" y="4171950"/>
          <p14:tracePt t="200991" x="10501313" y="4164013"/>
          <p14:tracePt t="201005" x="10653713" y="4121150"/>
          <p14:tracePt t="201007" x="10714038" y="4105275"/>
          <p14:tracePt t="201021" x="10968038" y="4037013"/>
          <p14:tracePt t="201022" x="11053763" y="4011613"/>
          <p14:tracePt t="201038" x="11393488" y="3917950"/>
          <p14:tracePt t="201055" x="11647488" y="3841750"/>
          <p14:tracePt t="201056" x="11699875" y="3832225"/>
          <p14:tracePt t="201073" x="11834813" y="3781425"/>
          <p14:tracePt t="201090" x="11911013" y="3748088"/>
          <p14:tracePt t="201104" x="11971338" y="3713163"/>
          <p14:tracePt t="201106" x="12014200" y="36972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DEC3D6C-8E8E-4369-D702-43B643B4D9A0}"/>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24;p17">
            <a:extLst>
              <a:ext uri="{FF2B5EF4-FFF2-40B4-BE49-F238E27FC236}">
                <a16:creationId xmlns:a16="http://schemas.microsoft.com/office/drawing/2014/main" id="{B6BACCBA-0A48-4E55-A98D-9C4D2C4B9001}"/>
              </a:ext>
            </a:extLst>
          </p:cNvPr>
          <p:cNvSpPr txBox="1"/>
          <p:nvPr/>
        </p:nvSpPr>
        <p:spPr>
          <a:xfrm>
            <a:off x="632298" y="2030429"/>
            <a:ext cx="10943617" cy="3303936"/>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defPPr>
              <a:defRPr lang="en-US"/>
            </a:defPPr>
            <a:lvl1pPr marL="342900" marR="0" lvl="0" indent="-342900">
              <a:lnSpc>
                <a:spcPct val="200000"/>
              </a:lnSpc>
              <a:spcBef>
                <a:spcPts val="0"/>
              </a:spcBef>
              <a:spcAft>
                <a:spcPts val="0"/>
              </a:spcAft>
              <a:buClr>
                <a:schemeClr val="dk1"/>
              </a:buClr>
              <a:buSzPts val="3200"/>
              <a:buFont typeface="Arial"/>
              <a:buChar char="•"/>
              <a:defRPr sz="20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00000"/>
              </a:lnSpc>
              <a:spcBef>
                <a:spcPts val="280"/>
              </a:spcBef>
              <a:spcAft>
                <a:spcPts val="0"/>
              </a:spcAft>
              <a:buClr>
                <a:srgbClr val="000099"/>
              </a:buClr>
              <a:buSzPts val="2800"/>
              <a:buFont typeface="Noto Sans Symbols"/>
              <a:buChar char="▪"/>
              <a:defRPr sz="2000" b="1"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00000"/>
              </a:lnSpc>
              <a:spcBef>
                <a:spcPts val="120"/>
              </a:spcBef>
              <a:spcAft>
                <a:spcPts val="0"/>
              </a:spcAft>
              <a:buClr>
                <a:srgbClr val="000099"/>
              </a:buClr>
              <a:buSzPts val="2400"/>
              <a:buFont typeface="Arial"/>
              <a:buChar char="•"/>
              <a:defRPr sz="2000" b="1"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r>
              <a:rPr lang="en-US" dirty="0">
                <a:sym typeface="Calibri"/>
              </a:rPr>
              <a:t>Marketing’s Impact on Other Businesses</a:t>
            </a:r>
            <a:endParaRPr dirty="0"/>
          </a:p>
          <a:p>
            <a:pPr lvl="1"/>
            <a:r>
              <a:rPr lang="en-US" dirty="0">
                <a:sym typeface="Calibri"/>
              </a:rPr>
              <a:t>Acquisitions of competitors</a:t>
            </a:r>
            <a:endParaRPr dirty="0"/>
          </a:p>
          <a:p>
            <a:pPr lvl="1"/>
            <a:r>
              <a:rPr lang="en-US" dirty="0">
                <a:sym typeface="Calibri"/>
              </a:rPr>
              <a:t>Marketing practices that create barriers to entry</a:t>
            </a:r>
            <a:endParaRPr dirty="0"/>
          </a:p>
          <a:p>
            <a:pPr lvl="1"/>
            <a:r>
              <a:rPr lang="en-US" dirty="0">
                <a:sym typeface="Calibri"/>
              </a:rPr>
              <a:t>Unfair competitive marketing practices</a:t>
            </a:r>
            <a:endParaRPr dirty="0">
              <a:sym typeface="Calibri"/>
            </a:endParaRPr>
          </a:p>
        </p:txBody>
      </p:sp>
      <p:pic>
        <p:nvPicPr>
          <p:cNvPr id="2" name="Graphic 22">
            <a:extLst>
              <a:ext uri="{FF2B5EF4-FFF2-40B4-BE49-F238E27FC236}">
                <a16:creationId xmlns:a16="http://schemas.microsoft.com/office/drawing/2014/main" id="{5FE27E11-0A16-0B87-A3B6-D2786270F7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D5E01262-72A5-5222-68D6-22BAF189AD0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267;p13">
            <a:extLst>
              <a:ext uri="{FF2B5EF4-FFF2-40B4-BE49-F238E27FC236}">
                <a16:creationId xmlns:a16="http://schemas.microsoft.com/office/drawing/2014/main" id="{87D632C0-6066-B0F3-EBE8-2BF6C670CA9C}"/>
              </a:ext>
            </a:extLst>
          </p:cNvPr>
          <p:cNvSpPr txBox="1"/>
          <p:nvPr/>
        </p:nvSpPr>
        <p:spPr>
          <a:xfrm>
            <a:off x="3030800" y="247003"/>
            <a:ext cx="5881353" cy="64686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2800" dirty="0">
                <a:solidFill>
                  <a:schemeClr val="tx1"/>
                </a:solidFill>
                <a:latin typeface="Times New Roman" panose="02020603050405020304" pitchFamily="18" charset="0"/>
                <a:cs typeface="Times New Roman" panose="02020603050405020304" pitchFamily="18" charset="0"/>
                <a:sym typeface="Aharoni"/>
              </a:rPr>
              <a:t>Social Criticisms of Marketing</a:t>
            </a:r>
            <a:endParaRPr sz="2800" dirty="0">
              <a:solidFill>
                <a:schemeClr val="tx1"/>
              </a:solidFill>
              <a:latin typeface="Times New Roman" panose="02020603050405020304" pitchFamily="18" charset="0"/>
              <a:cs typeface="Times New Roman" panose="02020603050405020304" pitchFamily="18" charset="0"/>
              <a:sym typeface="Aharoni"/>
            </a:endParaRPr>
          </a:p>
        </p:txBody>
      </p:sp>
      <p:sp>
        <p:nvSpPr>
          <p:cNvPr id="6" name="Google Shape;269;p13">
            <a:extLst>
              <a:ext uri="{FF2B5EF4-FFF2-40B4-BE49-F238E27FC236}">
                <a16:creationId xmlns:a16="http://schemas.microsoft.com/office/drawing/2014/main" id="{6E15598A-EEFA-EBB4-C113-6387AC1DB9A2}"/>
              </a:ext>
            </a:extLst>
          </p:cNvPr>
          <p:cNvSpPr txBox="1"/>
          <p:nvPr/>
        </p:nvSpPr>
        <p:spPr>
          <a:xfrm>
            <a:off x="633288" y="5550871"/>
            <a:ext cx="11010721"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FFFF00"/>
                </a:solidFill>
                <a:latin typeface="Times New Roman" panose="02020603050405020304" pitchFamily="18" charset="0"/>
                <a:ea typeface="Tahoma"/>
                <a:cs typeface="Times New Roman" panose="02020603050405020304" pitchFamily="18" charset="0"/>
                <a:sym typeface="Tahoma"/>
              </a:rPr>
              <a:t>Goal 1:  Know the major social criticisms of marketing</a:t>
            </a:r>
            <a:endParaRPr sz="20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1217040"/>
      </p:ext>
    </p:extLst>
  </p:cSld>
  <p:clrMapOvr>
    <a:masterClrMapping/>
  </p:clrMapOvr>
  <mc:AlternateContent xmlns:mc="http://schemas.openxmlformats.org/markup-compatibility/2006" xmlns:p14="http://schemas.microsoft.com/office/powerpoint/2010/main">
    <mc:Choice Requires="p14">
      <p:transition p14:dur="10" advTm="79900"/>
    </mc:Choice>
    <mc:Fallback xmlns="">
      <p:transition advTm="79900"/>
    </mc:Fallback>
  </mc:AlternateContent>
  <p:extLst>
    <p:ext uri="{3A86A75C-4F4B-4683-9AE1-C65F6400EC91}">
      <p14:laserTraceLst xmlns:p14="http://schemas.microsoft.com/office/powerpoint/2010/main">
        <p14:tracePtLst>
          <p14:tracePt t="16978" x="12080875" y="4316413"/>
          <p14:tracePt t="16980" x="11996738" y="4376738"/>
          <p14:tracePt t="16995" x="11750675" y="4538663"/>
          <p14:tracePt t="16996" x="11674475" y="4589463"/>
          <p14:tracePt t="17013" x="11401425" y="4741863"/>
          <p14:tracePt t="17029" x="11282363" y="4827588"/>
          <p14:tracePt t="17030" x="11241088" y="4843463"/>
          <p14:tracePt t="17045" x="11155363" y="4903788"/>
          <p14:tracePt t="17062" x="11137900" y="4929188"/>
          <p14:tracePt t="17079" x="11129963" y="4929188"/>
          <p14:tracePt t="17097" x="11104563" y="4954588"/>
          <p14:tracePt t="17100" x="11096625" y="4954588"/>
          <p14:tracePt t="17112" x="11087100" y="4954588"/>
          <p14:tracePt t="17130" x="11061700" y="4954588"/>
          <p14:tracePt t="17133" x="11053763" y="4954588"/>
          <p14:tracePt t="17136" x="11044238" y="4954588"/>
          <p14:tracePt t="17147" x="11002963" y="4954588"/>
          <p14:tracePt t="17166" x="10891838" y="4946650"/>
          <p14:tracePt t="17168" x="10883900" y="4946650"/>
          <p14:tracePt t="17178" x="10823575" y="4937125"/>
          <p14:tracePt t="17195" x="10620375" y="4852988"/>
          <p14:tracePt t="17196" x="10544175" y="4835525"/>
          <p14:tracePt t="17213" x="10212388" y="4749800"/>
          <p14:tracePt t="17229" x="9956800" y="4673600"/>
          <p14:tracePt t="17230" x="9872663" y="4648200"/>
          <p14:tracePt t="17245" x="9515475" y="4546600"/>
          <p14:tracePt t="17263" x="9074150" y="4419600"/>
          <p14:tracePt t="17279" x="8843963" y="4333875"/>
          <p14:tracePt t="17281" x="8785225" y="4291013"/>
          <p14:tracePt t="17296" x="8632825" y="4232275"/>
          <p14:tracePt t="17298" x="8632825" y="4224338"/>
          <p14:tracePt t="17300" x="8623300" y="4206875"/>
          <p14:tracePt t="17312" x="8580438" y="4181475"/>
          <p14:tracePt t="17316" x="8572500" y="4171950"/>
          <p14:tracePt t="17330" x="8539163" y="4146550"/>
          <p14:tracePt t="17332" x="8529638" y="4146550"/>
          <p14:tracePt t="17346" x="8521700" y="4130675"/>
          <p14:tracePt t="17347" x="8513763" y="4130675"/>
          <p14:tracePt t="17363" x="8478838" y="4095750"/>
          <p14:tracePt t="17366" x="8470900" y="4095750"/>
          <p14:tracePt t="17380" x="8435975" y="4095750"/>
          <p14:tracePt t="17381" x="8410575" y="4079875"/>
          <p14:tracePt t="17398" x="8343900" y="4062413"/>
          <p14:tracePt t="17414" x="8283575" y="4052888"/>
          <p14:tracePt t="17416" x="8250238" y="4044950"/>
          <p14:tracePt t="17418" x="8232775" y="4044950"/>
          <p14:tracePt t="17429" x="8164513" y="4044950"/>
          <p14:tracePt t="17431" x="8131175" y="4044950"/>
          <p14:tracePt t="17445" x="8045450" y="4044950"/>
          <p14:tracePt t="17446" x="8029575" y="4037013"/>
          <p14:tracePt t="17462" x="7943850" y="4037013"/>
          <p14:tracePt t="17480" x="7816850" y="4037013"/>
          <p14:tracePt t="17481" x="7781925" y="4037013"/>
          <p14:tracePt t="17484" x="7748588" y="4037013"/>
          <p14:tracePt t="17495" x="7672388" y="4037013"/>
          <p14:tracePt t="17496" x="7646988" y="4037013"/>
          <p14:tracePt t="17512" x="7545388" y="4037013"/>
          <p14:tracePt t="17529" x="7434263" y="4037013"/>
          <p14:tracePt t="17532" x="7408863" y="4037013"/>
          <p14:tracePt t="17545" x="7323138" y="4037013"/>
          <p14:tracePt t="17547" x="7307263" y="4037013"/>
          <p14:tracePt t="17563" x="7239000" y="4027488"/>
          <p14:tracePt t="17564" x="7229475" y="4027488"/>
          <p14:tracePt t="17579" x="7178675" y="4011613"/>
          <p14:tracePt t="17582" x="7170738" y="4011613"/>
          <p14:tracePt t="17595" x="7119938" y="4002088"/>
          <p14:tracePt t="17612" x="7102475" y="4002088"/>
          <p14:tracePt t="17657" x="7094538" y="4002088"/>
          <p14:tracePt t="17670" x="7085013" y="4002088"/>
          <p14:tracePt t="17691" x="7085013" y="4011613"/>
          <p14:tracePt t="17712" x="7094538" y="4011613"/>
          <p14:tracePt t="17724" x="7102475" y="4011613"/>
          <p14:tracePt t="17732" x="7119938" y="4011613"/>
          <p14:tracePt t="17773" x="7137400" y="4011613"/>
          <p14:tracePt t="17802" x="7145338" y="4011613"/>
          <p14:tracePt t="17877" x="7137400" y="4011613"/>
          <p14:tracePt t="17885" x="7119938" y="4019550"/>
          <p14:tracePt t="17898" x="7077075" y="4027488"/>
          <p14:tracePt t="17901" x="7034213" y="4037013"/>
          <p14:tracePt t="17912" x="6967538" y="4052888"/>
          <p14:tracePt t="17928" x="6864350" y="4052888"/>
          <p14:tracePt t="17945" x="6694488" y="4052888"/>
          <p14:tracePt t="17946" x="6635750" y="4052888"/>
          <p14:tracePt t="17963" x="6405563" y="4052888"/>
          <p14:tracePt t="17978" x="6167438" y="4052888"/>
          <p14:tracePt t="17995" x="5938838" y="4052888"/>
          <p14:tracePt t="17997" x="5895975" y="4052888"/>
          <p14:tracePt t="18011" x="5802313" y="4052888"/>
          <p14:tracePt t="18028" x="5718175" y="4052888"/>
          <p14:tracePt t="18029" x="5700713" y="4052888"/>
          <p14:tracePt t="18045" x="5675313" y="4052888"/>
          <p14:tracePt t="18046" x="5657850" y="4052888"/>
          <p14:tracePt t="18061" x="5649913" y="4052888"/>
          <p14:tracePt t="18078" x="5641975" y="4052888"/>
          <p14:tracePt t="18080" x="5624513" y="4052888"/>
          <p14:tracePt t="18095" x="5616575" y="4052888"/>
          <p14:tracePt t="18097" x="5607050" y="4052888"/>
          <p14:tracePt t="18113" x="5581650" y="4052888"/>
          <p14:tracePt t="18116" x="5565775" y="4052888"/>
          <p14:tracePt t="18120" x="5548313" y="4052888"/>
          <p14:tracePt t="18129" x="5522913" y="4052888"/>
          <p14:tracePt t="18132" x="5513388" y="4052888"/>
          <p14:tracePt t="18135" x="5497513" y="4052888"/>
          <p14:tracePt t="18146" x="5472113" y="4052888"/>
          <p14:tracePt t="18147" x="5454650" y="4052888"/>
          <p14:tracePt t="18163" x="5386388" y="4052888"/>
          <p14:tracePt t="18178" x="5302250" y="4062413"/>
          <p14:tracePt t="18195" x="5216525" y="4062413"/>
          <p14:tracePt t="18213" x="5114925" y="4062413"/>
          <p14:tracePt t="18228" x="5046663" y="4062413"/>
          <p14:tracePt t="18245" x="4962525" y="4062413"/>
          <p14:tracePt t="18246" x="4935538" y="4062413"/>
          <p14:tracePt t="18263" x="4800600" y="4087813"/>
          <p14:tracePt t="18266" x="4757738" y="4095750"/>
          <p14:tracePt t="18279" x="4605338" y="4130675"/>
          <p14:tracePt t="18282" x="4562475" y="4138613"/>
          <p14:tracePt t="18296" x="4425950" y="4156075"/>
          <p14:tracePt t="18297" x="4384675" y="4156075"/>
          <p14:tracePt t="18312" x="4214813" y="4171950"/>
          <p14:tracePt t="18328" x="4095750" y="4171950"/>
          <p14:tracePt t="18344" x="3992563" y="4171950"/>
          <p14:tracePt t="18361" x="3857625" y="4189413"/>
          <p14:tracePt t="18363" x="3797300" y="4206875"/>
          <p14:tracePt t="18379" x="3525838" y="4257675"/>
          <p14:tracePt t="18394" x="3270250" y="4341813"/>
          <p14:tracePt t="18411" x="3033713" y="4368800"/>
          <p14:tracePt t="18413" x="2990850" y="4368800"/>
          <p14:tracePt t="18429" x="2752725" y="4410075"/>
          <p14:tracePt t="18445" x="2641600" y="4419600"/>
          <p14:tracePt t="18447" x="2600325" y="4427538"/>
          <p14:tracePt t="18462" x="2514600" y="4427538"/>
          <p14:tracePt t="18463" x="2497138" y="4427538"/>
          <p14:tracePt t="18466" x="2489200" y="4427538"/>
          <p14:tracePt t="18479" x="2463800" y="4419600"/>
          <p14:tracePt t="18495" x="2455863" y="4419600"/>
          <p14:tracePt t="18497" x="2438400" y="4419600"/>
          <p14:tracePt t="18512" x="2413000" y="4394200"/>
          <p14:tracePt t="18530" x="2395538" y="4376738"/>
          <p14:tracePt t="18533" x="2387600" y="4368800"/>
          <p14:tracePt t="18546" x="2370138" y="4359275"/>
          <p14:tracePt t="18548" x="2362200" y="4341813"/>
          <p14:tracePt t="18561" x="2336800" y="4341813"/>
          <p14:tracePt t="18563" x="2327275" y="4341813"/>
          <p14:tracePt t="18578" x="2268538" y="4316413"/>
          <p14:tracePt t="18594" x="2174875" y="4300538"/>
          <p14:tracePt t="18611" x="2073275" y="4283075"/>
          <p14:tracePt t="18612" x="2047875" y="4283075"/>
          <p14:tracePt t="18627" x="1962150" y="4265613"/>
          <p14:tracePt t="18628" x="1954213" y="4265613"/>
          <p14:tracePt t="18644" x="1920875" y="4257675"/>
          <p14:tracePt t="18645" x="1893888" y="4257675"/>
          <p14:tracePt t="18661" x="1860550" y="4249738"/>
          <p14:tracePt t="18662" x="1852613" y="4240213"/>
          <p14:tracePt t="18678" x="1827213" y="4232275"/>
          <p14:tracePt t="18695" x="1809750" y="4224338"/>
          <p14:tracePt t="18712" x="1784350" y="4224338"/>
          <p14:tracePt t="18713" x="1758950" y="4214813"/>
          <p14:tracePt t="18729" x="1724025" y="4197350"/>
          <p14:tracePt t="18733" x="1716088" y="4197350"/>
          <p14:tracePt t="18737" x="1698625" y="4197350"/>
          <p14:tracePt t="18740" x="1673225" y="4197350"/>
          <p14:tracePt t="18744" x="1657350" y="4197350"/>
          <p14:tracePt t="18748" x="1631950" y="4197350"/>
          <p14:tracePt t="18753" x="1606550" y="4197350"/>
          <p14:tracePt t="18756" x="1589088" y="4197350"/>
          <p14:tracePt t="18760" x="1571625" y="4197350"/>
          <p14:tracePt t="18764" x="1554163" y="4197350"/>
          <p14:tracePt t="18779" x="1503363" y="4189413"/>
          <p14:tracePt t="18794" x="1452563" y="4189413"/>
          <p14:tracePt t="18811" x="1401763" y="4171950"/>
          <p14:tracePt t="18830" x="1376363" y="4164013"/>
          <p14:tracePt t="18845" x="1350963" y="4156075"/>
          <p14:tracePt t="18862" x="1333500" y="4156075"/>
          <p14:tracePt t="18863" x="1325563" y="4146550"/>
          <p14:tracePt t="18879" x="1308100" y="4146550"/>
          <p14:tracePt t="18895" x="1282700" y="4146550"/>
          <p14:tracePt t="18912" x="1274763" y="4146550"/>
          <p14:tracePt t="18928" x="1265238" y="4146550"/>
          <p14:tracePt t="19101" x="1274763" y="4146550"/>
          <p14:tracePt t="19110" x="1282700" y="4146550"/>
          <p14:tracePt t="19118" x="1333500" y="4138613"/>
          <p14:tracePt t="19128" x="1376363" y="4113213"/>
          <p14:tracePt t="19144" x="1435100" y="4087813"/>
          <p14:tracePt t="19161" x="1528763" y="4027488"/>
          <p14:tracePt t="19163" x="1554163" y="4019550"/>
          <p14:tracePt t="19178" x="1614488" y="3986213"/>
          <p14:tracePt t="19180" x="1631950" y="3976688"/>
          <p14:tracePt t="19194" x="1690688" y="3968750"/>
          <p14:tracePt t="19195" x="1698625" y="3968750"/>
          <p14:tracePt t="19197" x="1716088" y="3960813"/>
          <p14:tracePt t="19211" x="1776413" y="3943350"/>
          <p14:tracePt t="19230" x="1827213" y="3925888"/>
          <p14:tracePt t="19246" x="1860550" y="3917950"/>
          <p14:tracePt t="19248" x="1878013" y="3917950"/>
          <p14:tracePt t="19250" x="1893888" y="3917950"/>
          <p14:tracePt t="19263" x="1911350" y="3908425"/>
          <p14:tracePt t="19266" x="1954213" y="3900488"/>
          <p14:tracePt t="19270" x="1971675" y="3900488"/>
          <p14:tracePt t="19278" x="1987550" y="3900488"/>
          <p14:tracePt t="19294" x="2047875" y="3900488"/>
          <p14:tracePt t="19311" x="2116138" y="3900488"/>
          <p14:tracePt t="19313" x="2124075" y="3900488"/>
          <p14:tracePt t="19327" x="2200275" y="3900488"/>
          <p14:tracePt t="19345" x="2225675" y="3900488"/>
          <p14:tracePt t="19347" x="2235200" y="3900488"/>
          <p14:tracePt t="19361" x="2251075" y="3900488"/>
          <p14:tracePt t="19380" x="2311400" y="3908425"/>
          <p14:tracePt t="19395" x="2344738" y="3908425"/>
          <p14:tracePt t="19411" x="2405063" y="3925888"/>
          <p14:tracePt t="19427" x="2489200" y="3943350"/>
          <p14:tracePt t="19429" x="2506663" y="3951288"/>
          <p14:tracePt t="19445" x="2590800" y="3960813"/>
          <p14:tracePt t="19461" x="2625725" y="3994150"/>
          <p14:tracePt t="19462" x="2641600" y="4002088"/>
          <p14:tracePt t="19477" x="2719388" y="4011613"/>
          <p14:tracePt t="19494" x="2778125" y="4019550"/>
          <p14:tracePt t="19511" x="2795588" y="4044950"/>
          <p14:tracePt t="19527" x="2811463" y="4044950"/>
          <p14:tracePt t="19529" x="2820988" y="4044950"/>
          <p14:tracePt t="19544" x="2863850" y="4044950"/>
          <p14:tracePt t="19562" x="2897188" y="4044950"/>
          <p14:tracePt t="19563" x="2914650" y="4044950"/>
          <p14:tracePt t="19579" x="2940050" y="4044950"/>
          <p14:tracePt t="19623" x="2947988" y="4044950"/>
          <p14:tracePt t="19632" x="2955925" y="4044950"/>
          <p14:tracePt t="19635" x="2973388" y="4044950"/>
          <p14:tracePt t="19637" x="2998788" y="4044950"/>
          <p14:tracePt t="19645" x="3049588" y="4044950"/>
          <p14:tracePt t="19661" x="3160713" y="4027488"/>
          <p14:tracePt t="19662" x="3194050" y="4027488"/>
          <p14:tracePt t="19677" x="3330575" y="4027488"/>
          <p14:tracePt t="19694" x="3441700" y="4011613"/>
          <p14:tracePt t="19711" x="3533775" y="4011613"/>
          <p14:tracePt t="19712" x="3551238" y="4011613"/>
          <p14:tracePt t="19727" x="3619500" y="4019550"/>
          <p14:tracePt t="19728" x="3644900" y="4027488"/>
          <p14:tracePt t="19744" x="3738563" y="4027488"/>
          <p14:tracePt t="19748" x="3763963" y="4027488"/>
          <p14:tracePt t="19761" x="3840163" y="4044950"/>
          <p14:tracePt t="19764" x="3857625" y="4044950"/>
          <p14:tracePt t="19777" x="3916363" y="4044950"/>
          <p14:tracePt t="19779" x="3933825" y="4044950"/>
          <p14:tracePt t="19795" x="4017963" y="4044950"/>
          <p14:tracePt t="19812" x="4070350" y="4044950"/>
          <p14:tracePt t="19814" x="4086225" y="4044950"/>
          <p14:tracePt t="19829" x="4146550" y="4044950"/>
          <p14:tracePt t="19845" x="4222750" y="4044950"/>
          <p14:tracePt t="19861" x="4265613" y="4044950"/>
          <p14:tracePt t="19862" x="4281488" y="4044950"/>
          <p14:tracePt t="19877" x="4324350" y="4044950"/>
          <p14:tracePt t="19879" x="4332288" y="4044950"/>
          <p14:tracePt t="19894" x="4367213" y="4044950"/>
          <p14:tracePt t="19899" x="4384675" y="4044950"/>
          <p14:tracePt t="19912" x="4418013" y="4044950"/>
          <p14:tracePt t="19913" x="4435475" y="4044950"/>
          <p14:tracePt t="19929" x="4476750" y="4052888"/>
          <p14:tracePt t="19933" x="4494213" y="4052888"/>
          <p14:tracePt t="19944" x="4537075" y="4052888"/>
          <p14:tracePt t="19961" x="4595813" y="4052888"/>
          <p14:tracePt t="19977" x="4664075" y="4052888"/>
          <p14:tracePt t="19979" x="4673600" y="4052888"/>
          <p14:tracePt t="19995" x="4740275" y="4052888"/>
          <p14:tracePt t="20010" x="4791075" y="4052888"/>
          <p14:tracePt t="20013" x="4800600" y="4052888"/>
          <p14:tracePt t="20027" x="4851400" y="4052888"/>
          <p14:tracePt t="20029" x="4859338" y="4052888"/>
          <p14:tracePt t="20045" x="4935538" y="4052888"/>
          <p14:tracePt t="20061" x="4995863" y="4062413"/>
          <p14:tracePt t="20062" x="5013325" y="4062413"/>
          <p14:tracePt t="20077" x="5064125" y="4062413"/>
          <p14:tracePt t="20079" x="5089525" y="4062413"/>
          <p14:tracePt t="20094" x="5191125" y="4087813"/>
          <p14:tracePt t="20111" x="5318125" y="4087813"/>
          <p14:tracePt t="20112" x="5360988" y="4087813"/>
          <p14:tracePt t="20128" x="5480050" y="4087813"/>
          <p14:tracePt t="20129" x="5522913" y="4087813"/>
          <p14:tracePt t="20144" x="5657850" y="4087813"/>
          <p14:tracePt t="20161" x="5786438" y="4087813"/>
          <p14:tracePt t="20164" x="5811838" y="4087813"/>
          <p14:tracePt t="20178" x="5880100" y="4087813"/>
          <p14:tracePt t="20181" x="5905500" y="4087813"/>
          <p14:tracePt t="20196" x="5946775" y="4087813"/>
          <p14:tracePt t="20200" x="5964238" y="4087813"/>
          <p14:tracePt t="20211" x="5981700" y="4087813"/>
          <p14:tracePt t="20214" x="5997575" y="4087813"/>
          <p14:tracePt t="20227" x="6040438" y="4087813"/>
          <p14:tracePt t="20229" x="6057900" y="4087813"/>
          <p14:tracePt t="20243" x="6091238" y="4087813"/>
          <p14:tracePt t="20244" x="6116638" y="4087813"/>
          <p14:tracePt t="20260" x="6159500" y="4087813"/>
          <p14:tracePt t="20261" x="6176963" y="4087813"/>
          <p14:tracePt t="20277" x="6227763" y="4087813"/>
          <p14:tracePt t="20278" x="6245225" y="4087813"/>
          <p14:tracePt t="20293" x="6329363" y="4087813"/>
          <p14:tracePt t="20310" x="6465888" y="4087813"/>
          <p14:tracePt t="20327" x="6626225" y="4079875"/>
          <p14:tracePt t="20328" x="6669088" y="4079875"/>
          <p14:tracePt t="20343" x="6813550" y="4079875"/>
          <p14:tracePt t="20360" x="6889750" y="4062413"/>
          <p14:tracePt t="20377" x="6942138" y="4044950"/>
          <p14:tracePt t="20394" x="6950075" y="4044950"/>
          <p14:tracePt t="20447" x="6958013" y="4044950"/>
          <p14:tracePt t="20454" x="6967538" y="4037013"/>
          <p14:tracePt t="20478" x="6975475" y="4027488"/>
          <p14:tracePt t="20501" x="6983413" y="4019550"/>
          <p14:tracePt t="20509" x="6992938" y="4011613"/>
          <p14:tracePt t="20517" x="7000875" y="4002088"/>
          <p14:tracePt t="20527" x="7000875" y="3994150"/>
          <p14:tracePt t="20544" x="7008813" y="3976688"/>
          <p14:tracePt t="20562" x="7018338" y="3968750"/>
          <p14:tracePt t="20577" x="7026275" y="3951288"/>
          <p14:tracePt t="20594" x="7034213" y="3935413"/>
          <p14:tracePt t="20596" x="7043738" y="3925888"/>
          <p14:tracePt t="20611" x="7043738" y="3917950"/>
          <p14:tracePt t="20612" x="7051675" y="3908425"/>
          <p14:tracePt t="20627" x="7051675" y="3892550"/>
          <p14:tracePt t="20644" x="7051675" y="3875088"/>
          <p14:tracePt t="20645" x="7051675" y="3857625"/>
          <p14:tracePt t="20660" x="7051675" y="3849688"/>
          <p14:tracePt t="20662" x="7051675" y="3841750"/>
          <p14:tracePt t="20678" x="7069138" y="3824288"/>
          <p14:tracePt t="20694" x="7069138" y="3806825"/>
          <p14:tracePt t="20698" x="7069138" y="3790950"/>
          <p14:tracePt t="20713" x="7069138" y="3773488"/>
          <p14:tracePt t="20715" x="7069138" y="3763963"/>
          <p14:tracePt t="20727" x="7069138" y="3756025"/>
          <p14:tracePt t="20728" x="7069138" y="3748088"/>
          <p14:tracePt t="20743" x="7059613" y="3722688"/>
          <p14:tracePt t="20760" x="7051675" y="3705225"/>
          <p14:tracePt t="20776" x="7026275" y="3679825"/>
          <p14:tracePt t="20794" x="7026275" y="3671888"/>
          <p14:tracePt t="20795" x="7018338" y="3662363"/>
          <p14:tracePt t="20811" x="7000875" y="3654425"/>
          <p14:tracePt t="20827" x="6983413" y="3636963"/>
          <p14:tracePt t="20831" x="6975475" y="3636963"/>
          <p14:tracePt t="20843" x="6967538" y="3629025"/>
          <p14:tracePt t="20845" x="6958013" y="3629025"/>
          <p14:tracePt t="20861" x="6907213" y="3619500"/>
          <p14:tracePt t="20878" x="6864350" y="3619500"/>
          <p14:tracePt t="20880" x="6838950" y="3619500"/>
          <p14:tracePt t="20882" x="6823075" y="3619500"/>
          <p14:tracePt t="20893" x="6770688" y="3603625"/>
          <p14:tracePt t="20899" x="6754813" y="3603625"/>
          <p14:tracePt t="20910" x="6694488" y="3594100"/>
          <p14:tracePt t="20927" x="6592888" y="3552825"/>
          <p14:tracePt t="20928" x="6575425" y="3552825"/>
          <p14:tracePt t="20943" x="6483350" y="3527425"/>
          <p14:tracePt t="20960" x="6397625" y="3517900"/>
          <p14:tracePt t="20977" x="6286500" y="3517900"/>
          <p14:tracePt t="20980" x="6253163" y="3517900"/>
          <p14:tracePt t="20983" x="6219825" y="3517900"/>
          <p14:tracePt t="20993" x="6142038" y="3517900"/>
          <p14:tracePt t="20996" x="6100763" y="3517900"/>
          <p14:tracePt t="21011" x="6007100" y="3509963"/>
          <p14:tracePt t="21026" x="5938838" y="3509963"/>
          <p14:tracePt t="21027" x="5921375" y="3509963"/>
          <p14:tracePt t="21043" x="5870575" y="3492500"/>
          <p14:tracePt t="21045" x="5853113" y="3492500"/>
          <p14:tracePt t="21061" x="5802313" y="3492500"/>
          <p14:tracePt t="21077" x="5761038" y="3492500"/>
          <p14:tracePt t="21079" x="5751513" y="3492500"/>
          <p14:tracePt t="21094" x="5708650" y="3492500"/>
          <p14:tracePt t="21096" x="5683250" y="3492500"/>
          <p14:tracePt t="21098" x="5675313" y="3492500"/>
          <p14:tracePt t="21110" x="5599113" y="3492500"/>
          <p14:tracePt t="21127" x="5480050" y="3492500"/>
          <p14:tracePt t="21129" x="5446713" y="3492500"/>
          <p14:tracePt t="21144" x="5327650" y="3535363"/>
          <p14:tracePt t="21146" x="5302250" y="3535363"/>
          <p14:tracePt t="21148" x="5267325" y="3543300"/>
          <p14:tracePt t="21160" x="5183188" y="3543300"/>
          <p14:tracePt t="21176" x="5064125" y="3552825"/>
          <p14:tracePt t="21194" x="4970463" y="3552825"/>
          <p14:tracePt t="21195" x="4953000" y="3552825"/>
          <p14:tracePt t="21209" x="4884738" y="3552825"/>
          <p14:tracePt t="21211" x="4868863" y="3552825"/>
          <p14:tracePt t="21226" x="4765675" y="3552825"/>
          <p14:tracePt t="21227" x="4740275" y="3552825"/>
          <p14:tracePt t="21243" x="4595813" y="3552825"/>
          <p14:tracePt t="21245" x="4554538" y="3552825"/>
          <p14:tracePt t="21259" x="4410075" y="3552825"/>
          <p14:tracePt t="21260" x="4367213" y="3552825"/>
          <p14:tracePt t="21276" x="4205288" y="3552825"/>
          <p14:tracePt t="21277" x="4162425" y="3552825"/>
          <p14:tracePt t="21292" x="4052888" y="3552825"/>
          <p14:tracePt t="21293" x="4027488" y="3552825"/>
          <p14:tracePt t="21309" x="3908425" y="3552825"/>
          <p14:tracePt t="21326" x="3822700" y="3552825"/>
          <p14:tracePt t="21343" x="3763963" y="3552825"/>
          <p14:tracePt t="21344" x="3746500" y="3552825"/>
          <p14:tracePt t="21359" x="3695700" y="3552825"/>
          <p14:tracePt t="21376" x="3652838" y="3552825"/>
          <p14:tracePt t="21393" x="3594100" y="3552825"/>
          <p14:tracePt t="21396" x="3576638" y="3552825"/>
          <p14:tracePt t="21412" x="3525838" y="3552825"/>
          <p14:tracePt t="21427" x="3482975" y="3552825"/>
          <p14:tracePt t="21428" x="3475038" y="3552825"/>
          <p14:tracePt t="21443" x="3441700" y="3552825"/>
          <p14:tracePt t="21461" x="3424238" y="3552825"/>
          <p14:tracePt t="21477" x="3398838" y="3552825"/>
          <p14:tracePt t="21478" x="3389313" y="3552825"/>
          <p14:tracePt t="21493" x="3348038" y="3552825"/>
          <p14:tracePt t="21494" x="3330575" y="3552825"/>
          <p14:tracePt t="21509" x="3219450" y="3568700"/>
          <p14:tracePt t="21526" x="3143250" y="3568700"/>
          <p14:tracePt t="21543" x="3059113" y="3568700"/>
          <p14:tracePt t="21545" x="3024188" y="3568700"/>
          <p14:tracePt t="21560" x="2930525" y="3568700"/>
          <p14:tracePt t="21578" x="2863850" y="3568700"/>
          <p14:tracePt t="21580" x="2854325" y="3568700"/>
          <p14:tracePt t="21596" x="2803525" y="3568700"/>
          <p14:tracePt t="21611" x="2727325" y="3568700"/>
          <p14:tracePt t="21627" x="2668588" y="3568700"/>
          <p14:tracePt t="21628" x="2651125" y="3568700"/>
          <p14:tracePt t="21643" x="2616200" y="3568700"/>
          <p14:tracePt t="21660" x="2608263" y="3568700"/>
          <p14:tracePt t="21662" x="2600325" y="3568700"/>
          <p14:tracePt t="21676" x="2582863" y="3568700"/>
          <p14:tracePt t="21678" x="2574925" y="3568700"/>
          <p14:tracePt t="21693" x="2540000" y="3568700"/>
          <p14:tracePt t="21694" x="2524125" y="3568700"/>
          <p14:tracePt t="21710" x="2446338" y="3578225"/>
          <p14:tracePt t="21712" x="2430463" y="3594100"/>
          <p14:tracePt t="21714" x="2395538" y="3603625"/>
          <p14:tracePt t="21726" x="2301875" y="3619500"/>
          <p14:tracePt t="21743" x="2251075" y="3619500"/>
          <p14:tracePt t="21759" x="2192338" y="3619500"/>
          <p14:tracePt t="21761" x="2174875" y="3619500"/>
          <p14:tracePt t="21776" x="2116138" y="3611563"/>
          <p14:tracePt t="21794" x="2098675" y="3611563"/>
          <p14:tracePt t="21819" x="2098675" y="3603625"/>
          <p14:tracePt t="21828" x="2090738" y="3603625"/>
          <p14:tracePt t="21842" x="2081213" y="3603625"/>
          <p14:tracePt t="21860" x="2047875" y="3603625"/>
          <p14:tracePt t="21861" x="2038350" y="3603625"/>
          <p14:tracePt t="21877" x="2022475" y="3603625"/>
          <p14:tracePt t="21879" x="2005013" y="3603625"/>
          <p14:tracePt t="21882" x="1997075" y="3603625"/>
          <p14:tracePt t="21892" x="1987550" y="3603625"/>
          <p14:tracePt t="21894" x="1979613" y="3603625"/>
          <p14:tracePt t="21909" x="1971675" y="3603625"/>
          <p14:tracePt t="21927" x="1946275" y="3603625"/>
          <p14:tracePt t="21943" x="1903413" y="3603625"/>
          <p14:tracePt t="21945" x="1878013" y="3611563"/>
          <p14:tracePt t="21961" x="1809750" y="3619500"/>
          <p14:tracePt t="21965" x="1758950" y="3636963"/>
          <p14:tracePt t="21967" x="1741488" y="3646488"/>
          <p14:tracePt t="21975" x="1673225" y="3654425"/>
          <p14:tracePt t="21992" x="1563688" y="3697288"/>
          <p14:tracePt t="22009" x="1487488" y="3705225"/>
          <p14:tracePt t="22011" x="1477963" y="3705225"/>
          <p14:tracePt t="22027" x="1435100" y="3713163"/>
          <p14:tracePt t="22042" x="1427163" y="3713163"/>
          <p14:tracePt t="22044" x="1419225" y="3713163"/>
          <p14:tracePt t="22060" x="1401763" y="3713163"/>
          <p14:tracePt t="22061" x="1401763" y="3722688"/>
          <p14:tracePt t="22077" x="1393825" y="3730625"/>
          <p14:tracePt t="22093" x="1376363" y="3756025"/>
          <p14:tracePt t="22109" x="1358900" y="3756025"/>
          <p14:tracePt t="22111" x="1350963" y="3763963"/>
          <p14:tracePt t="22126" x="1333500" y="3781425"/>
          <p14:tracePt t="22144" x="1325563" y="3790950"/>
          <p14:tracePt t="22164" x="1317625" y="3798888"/>
          <p14:tracePt t="22176" x="1308100" y="3816350"/>
          <p14:tracePt t="22193" x="1300163" y="3832225"/>
          <p14:tracePt t="22195" x="1290638" y="3832225"/>
          <p14:tracePt t="22209" x="1290638" y="3849688"/>
          <p14:tracePt t="22227" x="1290638" y="3867150"/>
          <p14:tracePt t="22242" x="1290638" y="3883025"/>
          <p14:tracePt t="22259" x="1290638" y="3917950"/>
          <p14:tracePt t="22277" x="1290638" y="3943350"/>
          <p14:tracePt t="22293" x="1290638" y="3951288"/>
          <p14:tracePt t="22296" x="1300163" y="3960813"/>
          <p14:tracePt t="22298" x="1300163" y="3968750"/>
          <p14:tracePt t="22309" x="1325563" y="3976688"/>
          <p14:tracePt t="22325" x="1393825" y="4002088"/>
          <p14:tracePt t="22342" x="1462088" y="4019550"/>
          <p14:tracePt t="22359" x="1554163" y="4037013"/>
          <p14:tracePt t="22360" x="1571625" y="4044950"/>
          <p14:tracePt t="22376" x="1690688" y="4044950"/>
          <p14:tracePt t="22393" x="1809750" y="4044950"/>
          <p14:tracePt t="22410" x="1893888" y="4044950"/>
          <p14:tracePt t="22412" x="1928813" y="4044950"/>
          <p14:tracePt t="22428" x="2038350" y="4044950"/>
          <p14:tracePt t="22443" x="2116138" y="4044950"/>
          <p14:tracePt t="22445" x="2132013" y="4044950"/>
          <p14:tracePt t="22459" x="2217738" y="4044950"/>
          <p14:tracePt t="22462" x="2235200" y="4044950"/>
          <p14:tracePt t="22477" x="2301875" y="4044950"/>
          <p14:tracePt t="22492" x="2327275" y="4044950"/>
          <p14:tracePt t="22509" x="2405063" y="4044950"/>
          <p14:tracePt t="22511" x="2446338" y="4044950"/>
          <p14:tracePt t="22526" x="2590800" y="4044950"/>
          <p14:tracePt t="22543" x="2693988" y="4052888"/>
          <p14:tracePt t="22559" x="2744788" y="4070350"/>
          <p14:tracePt t="22561" x="2760663" y="4070350"/>
          <p14:tracePt t="22576" x="2838450" y="4070350"/>
          <p14:tracePt t="22593" x="2871788" y="4087813"/>
          <p14:tracePt t="22628" x="2889250" y="4087813"/>
          <p14:tracePt t="22635" x="2955925" y="4087813"/>
          <p14:tracePt t="22643" x="3033713" y="4095750"/>
          <p14:tracePt t="22659" x="3244850" y="4105275"/>
          <p14:tracePt t="22677" x="3441700" y="4130675"/>
          <p14:tracePt t="22693" x="3543300" y="4130675"/>
          <p14:tracePt t="22695" x="3559175" y="4130675"/>
          <p14:tracePt t="22709" x="3636963" y="4130675"/>
          <p14:tracePt t="22710" x="3670300" y="4130675"/>
          <p14:tracePt t="22725" x="3771900" y="4121150"/>
          <p14:tracePt t="22742" x="3840163" y="4121150"/>
          <p14:tracePt t="22759" x="3925888" y="4121150"/>
          <p14:tracePt t="22760" x="3951288" y="4121150"/>
          <p14:tracePt t="22775" x="4027488" y="4121150"/>
          <p14:tracePt t="22776" x="4060825" y="4121150"/>
          <p14:tracePt t="22792" x="4162425" y="4121150"/>
          <p14:tracePt t="22808" x="4298950" y="4121150"/>
          <p14:tracePt t="22825" x="4435475" y="4121150"/>
          <p14:tracePt t="22827" x="4468813" y="4121150"/>
          <p14:tracePt t="22843" x="4605338" y="4105275"/>
          <p14:tracePt t="22859" x="4724400" y="4105275"/>
          <p14:tracePt t="22861" x="4757738" y="4105275"/>
          <p14:tracePt t="22876" x="4833938" y="4095750"/>
          <p14:tracePt t="22877" x="4868863" y="4095750"/>
          <p14:tracePt t="22893" x="4962525" y="4087813"/>
          <p14:tracePt t="22897" x="4978400" y="4079875"/>
          <p14:tracePt t="22908" x="5029200" y="4070350"/>
          <p14:tracePt t="22909" x="5054600" y="4070350"/>
          <p14:tracePt t="22925" x="5114925" y="4070350"/>
          <p14:tracePt t="22926" x="5122863" y="4070350"/>
          <p14:tracePt t="22941" x="5199063" y="4062413"/>
          <p14:tracePt t="22958" x="5276850" y="4062413"/>
          <p14:tracePt t="22959" x="5302250" y="4062413"/>
          <p14:tracePt t="22975" x="5378450" y="4062413"/>
          <p14:tracePt t="22992" x="5446713" y="4062413"/>
          <p14:tracePt t="23008" x="5513388" y="4062413"/>
          <p14:tracePt t="23025" x="5581650" y="4062413"/>
          <p14:tracePt t="23027" x="5607050" y="4062413"/>
          <p14:tracePt t="23043" x="5675313" y="4062413"/>
          <p14:tracePt t="23045" x="5708650" y="4052888"/>
          <p14:tracePt t="23060" x="5776913" y="4052888"/>
          <p14:tracePt t="23062" x="5819775" y="4052888"/>
          <p14:tracePt t="23078" x="5938838" y="4052888"/>
          <p14:tracePt t="23082" x="5972175" y="4052888"/>
          <p14:tracePt t="23093" x="6100763" y="4052888"/>
          <p14:tracePt t="23109" x="6219825" y="4052888"/>
          <p14:tracePt t="23111" x="6253163" y="4052888"/>
          <p14:tracePt t="23126" x="6423025" y="4052888"/>
          <p14:tracePt t="23142" x="6534150" y="4052888"/>
          <p14:tracePt t="23159" x="6626225" y="4052888"/>
          <p14:tracePt t="23162" x="6635750" y="4052888"/>
          <p14:tracePt t="23164" x="6653213" y="4052888"/>
          <p14:tracePt t="23175" x="6678613" y="4037013"/>
          <p14:tracePt t="23177" x="6694488" y="4037013"/>
          <p14:tracePt t="23192" x="6711950" y="4027488"/>
          <p14:tracePt t="23209" x="6729413" y="4019550"/>
          <p14:tracePt t="23213" x="6745288" y="4019550"/>
          <p14:tracePt t="23227" x="6770688" y="4011613"/>
          <p14:tracePt t="23244" x="6805613" y="3994150"/>
          <p14:tracePt t="23259" x="6838950" y="3994150"/>
          <p14:tracePt t="23275" x="6899275" y="3986213"/>
          <p14:tracePt t="23277" x="6915150" y="3986213"/>
          <p14:tracePt t="23293" x="6958013" y="3976688"/>
          <p14:tracePt t="23308" x="6983413" y="3968750"/>
          <p14:tracePt t="23325" x="7018338" y="3960813"/>
          <p14:tracePt t="23326" x="7034213" y="3951288"/>
          <p14:tracePt t="23342" x="7102475" y="3935413"/>
          <p14:tracePt t="23359" x="7178675" y="3917950"/>
          <p14:tracePt t="23362" x="7196138" y="3908425"/>
          <p14:tracePt t="23365" x="7221538" y="3908425"/>
          <p14:tracePt t="23367" x="7239000" y="3900488"/>
          <p14:tracePt t="23376" x="7246938" y="3900488"/>
          <p14:tracePt t="23377" x="7264400" y="3892550"/>
          <p14:tracePt t="23392" x="7315200" y="3892550"/>
          <p14:tracePt t="23409" x="7332663" y="3883025"/>
          <p14:tracePt t="23426" x="7348538" y="3883025"/>
          <p14:tracePt t="28433" x="7348538" y="3900488"/>
          <p14:tracePt t="28729" x="7340600" y="3917950"/>
          <p14:tracePt t="28747" x="7340600" y="3925888"/>
          <p14:tracePt t="28753" x="7332663" y="3935413"/>
          <p14:tracePt t="28772" x="7332663" y="3943350"/>
          <p14:tracePt t="28833" x="7332663" y="3951288"/>
          <p14:tracePt t="29143" x="7332663" y="3960813"/>
          <p14:tracePt t="29153" x="7332663" y="3968750"/>
          <p14:tracePt t="29159" x="7323138" y="3976688"/>
          <p14:tracePt t="29173" x="7315200" y="3994150"/>
          <p14:tracePt t="29188" x="7315200" y="4002088"/>
          <p14:tracePt t="29205" x="7315200" y="4011613"/>
          <p14:tracePt t="29222" x="7315200" y="4019550"/>
          <p14:tracePt t="29223" x="7315200" y="4027488"/>
          <p14:tracePt t="29239" x="7307263" y="4037013"/>
          <p14:tracePt t="29257" x="7297738" y="4037013"/>
          <p14:tracePt t="29322" x="7297738" y="4044950"/>
          <p14:tracePt t="29543" x="7297738" y="4062413"/>
          <p14:tracePt t="29551" x="7297738" y="4079875"/>
          <p14:tracePt t="29576" x="7297738" y="4087813"/>
          <p14:tracePt t="34733" x="7289800" y="4095750"/>
          <p14:tracePt t="34744" x="7272338" y="4105275"/>
          <p14:tracePt t="34746" x="7272338" y="4121150"/>
          <p14:tracePt t="34752" x="7272338" y="4130675"/>
          <p14:tracePt t="34753" x="7264400" y="4130675"/>
          <p14:tracePt t="34769" x="7229475" y="4164013"/>
          <p14:tracePt t="34770" x="7213600" y="4171950"/>
          <p14:tracePt t="34785" x="7162800" y="4214813"/>
          <p14:tracePt t="34786" x="7137400" y="4232275"/>
          <p14:tracePt t="34801" x="6992938" y="4316413"/>
          <p14:tracePt t="34818" x="6813550" y="4410075"/>
          <p14:tracePt t="34835" x="6653213" y="4460875"/>
          <p14:tracePt t="34838" x="6618288" y="4470400"/>
          <p14:tracePt t="34840" x="6584950" y="4478338"/>
          <p14:tracePt t="34851" x="6524625" y="4495800"/>
          <p14:tracePt t="34853" x="6491288" y="4503738"/>
          <p14:tracePt t="34868" x="6372225" y="4529138"/>
          <p14:tracePt t="34885" x="6261100" y="4579938"/>
          <p14:tracePt t="34888" x="6227763" y="4605338"/>
          <p14:tracePt t="34892" x="6202363" y="4605338"/>
          <p14:tracePt t="34901" x="6159500" y="4622800"/>
          <p14:tracePt t="34902" x="6126163" y="4630738"/>
          <p14:tracePt t="34918" x="5989638" y="4673600"/>
          <p14:tracePt t="34934" x="5845175" y="4716463"/>
          <p14:tracePt t="34951" x="5632450" y="4749800"/>
          <p14:tracePt t="34953" x="5591175" y="4749800"/>
          <p14:tracePt t="34969" x="5437188" y="4749800"/>
          <p14:tracePt t="34985" x="5318125" y="4749800"/>
          <p14:tracePt t="34986" x="5292725" y="4749800"/>
          <p14:tracePt t="35001" x="5183188" y="4749800"/>
          <p14:tracePt t="35002" x="5148263" y="4749800"/>
          <p14:tracePt t="35018" x="5064125" y="4741863"/>
          <p14:tracePt t="35035" x="4953000" y="4741863"/>
          <p14:tracePt t="35052" x="4800600" y="4741863"/>
          <p14:tracePt t="35053" x="4757738" y="4741863"/>
          <p14:tracePt t="35068" x="4519613" y="4784725"/>
          <p14:tracePt t="35072" x="4443413" y="4810125"/>
          <p14:tracePt t="35085" x="4230688" y="4827588"/>
          <p14:tracePt t="35102" x="3941763" y="4827588"/>
          <p14:tracePt t="35103" x="3873500" y="4827588"/>
          <p14:tracePt t="35119" x="3568700" y="4852988"/>
          <p14:tracePt t="35135" x="3355975" y="4860925"/>
          <p14:tracePt t="35137" x="3279775" y="4860925"/>
          <p14:tracePt t="35152" x="3024188" y="4860925"/>
          <p14:tracePt t="35154" x="2947988" y="4860925"/>
          <p14:tracePt t="35169" x="2744788" y="4827588"/>
          <p14:tracePt t="35184" x="2608263" y="4827588"/>
          <p14:tracePt t="35186" x="2582863" y="4827588"/>
          <p14:tracePt t="35201" x="2497138" y="4802188"/>
          <p14:tracePt t="35203" x="2471738" y="4792663"/>
          <p14:tracePt t="35218" x="2430463" y="4767263"/>
          <p14:tracePt t="35235" x="2379663" y="4749800"/>
          <p14:tracePt t="35251" x="2327275" y="4724400"/>
          <p14:tracePt t="35253" x="2327275" y="4716463"/>
          <p14:tracePt t="35269" x="2276475" y="4708525"/>
          <p14:tracePt t="35272" x="2251075" y="4699000"/>
          <p14:tracePt t="35276" x="2235200" y="4699000"/>
          <p14:tracePt t="35285" x="2200275" y="4699000"/>
          <p14:tracePt t="35287" x="2174875" y="4699000"/>
          <p14:tracePt t="35301" x="2106613" y="4699000"/>
          <p14:tracePt t="35303" x="2090738" y="4699000"/>
          <p14:tracePt t="35318" x="2038350" y="4699000"/>
          <p14:tracePt t="35319" x="2022475" y="4699000"/>
          <p14:tracePt t="35334" x="1971675" y="4699000"/>
          <p14:tracePt t="35351" x="1936750" y="4699000"/>
          <p14:tracePt t="35353" x="1920875" y="4699000"/>
          <p14:tracePt t="35368" x="1893888" y="4716463"/>
          <p14:tracePt t="35384" x="1885950" y="4716463"/>
          <p14:tracePt t="35401" x="1878013" y="4716463"/>
          <p14:tracePt t="35403" x="1868488" y="4716463"/>
          <p14:tracePt t="35418" x="1860550" y="4716463"/>
          <p14:tracePt t="35469" x="1852613" y="4724400"/>
          <p14:tracePt t="35477" x="1843088" y="4733925"/>
          <p14:tracePt t="35486" x="1843088" y="4741863"/>
          <p14:tracePt t="35488" x="1835150" y="4741863"/>
          <p14:tracePt t="35501" x="1809750" y="4759325"/>
          <p14:tracePt t="35518" x="1792288" y="4767263"/>
          <p14:tracePt t="35519" x="1784350" y="4775200"/>
          <p14:tracePt t="35535" x="1776413" y="4784725"/>
          <p14:tracePt t="36179" x="1784350" y="4784725"/>
          <p14:tracePt t="36187" x="1792288" y="4784725"/>
          <p14:tracePt t="36196" x="1809750" y="4784725"/>
          <p14:tracePt t="36217" x="1936750" y="4784725"/>
          <p14:tracePt t="36218" x="1971675" y="4784725"/>
          <p14:tracePt t="36234" x="2106613" y="4810125"/>
          <p14:tracePt t="36251" x="2192338" y="4835525"/>
          <p14:tracePt t="36252" x="2225675" y="4835525"/>
          <p14:tracePt t="36267" x="2336800" y="4843463"/>
          <p14:tracePt t="36269" x="2362200" y="4843463"/>
          <p14:tracePt t="36284" x="2497138" y="4860925"/>
          <p14:tracePt t="36301" x="2625725" y="4860925"/>
          <p14:tracePt t="36304" x="2651125" y="4860925"/>
          <p14:tracePt t="36317" x="2760663" y="4860925"/>
          <p14:tracePt t="36319" x="2795588" y="4868863"/>
          <p14:tracePt t="36334" x="2947988" y="4886325"/>
          <p14:tracePt t="36352" x="3100388" y="4894263"/>
          <p14:tracePt t="36354" x="3127375" y="4894263"/>
          <p14:tracePt t="36367" x="3236913" y="4903788"/>
          <p14:tracePt t="36369" x="3270250" y="4903788"/>
          <p14:tracePt t="36385" x="3406775" y="4903788"/>
          <p14:tracePt t="36400" x="3500438" y="4919663"/>
          <p14:tracePt t="36402" x="3533775" y="4929188"/>
          <p14:tracePt t="36417" x="3652838" y="4929188"/>
          <p14:tracePt t="36418" x="3695700" y="4929188"/>
          <p14:tracePt t="36434" x="3832225" y="4937125"/>
          <p14:tracePt t="36435" x="3865563" y="4937125"/>
          <p14:tracePt t="36450" x="3941763" y="4937125"/>
          <p14:tracePt t="36451" x="3967163" y="4937125"/>
          <p14:tracePt t="36467" x="4035425" y="4937125"/>
          <p14:tracePt t="36468" x="4044950" y="4937125"/>
          <p14:tracePt t="36484" x="4078288" y="4937125"/>
          <p14:tracePt t="36502" x="4103688" y="4937125"/>
          <p14:tracePt t="36503" x="4111625" y="4937125"/>
          <p14:tracePt t="36518" x="4162425" y="4937125"/>
          <p14:tracePt t="36520" x="4187825" y="4937125"/>
          <p14:tracePt t="36534" x="4291013" y="4937125"/>
          <p14:tracePt t="36538" x="4324350" y="4937125"/>
          <p14:tracePt t="36541" x="4359275" y="4937125"/>
          <p14:tracePt t="36550" x="4410075" y="4937125"/>
          <p14:tracePt t="36567" x="4511675" y="4937125"/>
          <p14:tracePt t="36583" x="4554538" y="4937125"/>
          <p14:tracePt t="36602" x="4570413" y="4937125"/>
          <p14:tracePt t="36620" x="4579938" y="4937125"/>
          <p14:tracePt t="36624" x="4605338" y="4937125"/>
          <p14:tracePt t="36635" x="4689475" y="4937125"/>
          <p14:tracePt t="36650" x="4808538" y="4937125"/>
          <p14:tracePt t="36651" x="4843463" y="4937125"/>
          <p14:tracePt t="36667" x="4978400" y="4937125"/>
          <p14:tracePt t="36668" x="5029200" y="4937125"/>
          <p14:tracePt t="36683" x="5148263" y="4937125"/>
          <p14:tracePt t="36700" x="5224463" y="4937125"/>
          <p14:tracePt t="36704" x="5241925" y="4937125"/>
          <p14:tracePt t="36717" x="5259388" y="4937125"/>
          <p14:tracePt t="36720" x="5267325" y="4937125"/>
          <p14:tracePt t="36741" x="5276850" y="4937125"/>
          <p14:tracePt t="36769" x="5292725" y="4937125"/>
          <p14:tracePt t="36833" x="5310188" y="4937125"/>
          <p14:tracePt t="74267" x="5360988" y="4937125"/>
          <p14:tracePt t="74274" x="5437188" y="4937125"/>
          <p14:tracePt t="74279" x="5538788" y="4937125"/>
          <p14:tracePt t="74294" x="5641975" y="4937125"/>
          <p14:tracePt t="74310" x="5675313" y="4937125"/>
          <p14:tracePt t="74327" x="5700713" y="4937125"/>
          <p14:tracePt t="74362" x="5708650" y="4946650"/>
          <p14:tracePt t="74367" x="5718175" y="4946650"/>
          <p14:tracePt t="74377" x="5761038" y="4962525"/>
          <p14:tracePt t="74379" x="5811838" y="4962525"/>
          <p14:tracePt t="74395" x="6100763" y="4997450"/>
          <p14:tracePt t="74399" x="6202363" y="5005388"/>
          <p14:tracePt t="74402" x="6311900" y="5013325"/>
          <p14:tracePt t="74406" x="6423025" y="5013325"/>
          <p14:tracePt t="74414" x="6694488" y="5013325"/>
          <p14:tracePt t="74427" x="7034213" y="5038725"/>
          <p14:tracePt t="74429" x="7137400" y="5048250"/>
          <p14:tracePt t="74445" x="7502525" y="5124450"/>
          <p14:tracePt t="74460" x="7816850" y="5183188"/>
          <p14:tracePt t="74477" x="8070850" y="5218113"/>
          <p14:tracePt t="74479" x="8113713" y="5235575"/>
          <p14:tracePt t="74495" x="8343900" y="5251450"/>
          <p14:tracePt t="74511" x="8615363" y="5235575"/>
          <p14:tracePt t="74513" x="8724900" y="5208588"/>
          <p14:tracePt t="74516" x="8853488" y="5175250"/>
          <p14:tracePt t="74527" x="9124950" y="5116513"/>
          <p14:tracePt t="74528" x="9261475" y="5099050"/>
          <p14:tracePt t="74543" x="9771063" y="4962525"/>
          <p14:tracePt t="74560" x="10245725" y="4843463"/>
          <p14:tracePt t="74576" x="10407650" y="4802188"/>
          <p14:tracePt t="74578" x="10442575" y="4792663"/>
          <p14:tracePt t="74593" x="10552113" y="4767263"/>
          <p14:tracePt t="74610" x="10645775" y="4759325"/>
          <p14:tracePt t="74614" x="10671175" y="4749800"/>
          <p14:tracePt t="74627" x="10772775" y="4716463"/>
          <p14:tracePt t="74629" x="10815638" y="4708525"/>
          <p14:tracePt t="74645" x="11112500" y="4622800"/>
          <p14:tracePt t="74661" x="11418888" y="4554538"/>
          <p14:tracePt t="74664" x="11614150" y="4495800"/>
          <p14:tracePt t="74677" x="11877675" y="4427538"/>
          <p14:tracePt t="74679" x="11953875" y="4394200"/>
          <p14:tracePt t="74693" x="12106275" y="4351338"/>
          <p14:tracePt t="74695" x="12141200" y="433387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1CDB94D-9C48-D0E7-AEA1-55A9CC4829A8}"/>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37;p18">
            <a:extLst>
              <a:ext uri="{FF2B5EF4-FFF2-40B4-BE49-F238E27FC236}">
                <a16:creationId xmlns:a16="http://schemas.microsoft.com/office/drawing/2014/main" id="{0600BCE3-485F-47A3-934F-FA022B9D2A94}"/>
              </a:ext>
            </a:extLst>
          </p:cNvPr>
          <p:cNvSpPr txBox="1"/>
          <p:nvPr/>
        </p:nvSpPr>
        <p:spPr>
          <a:xfrm>
            <a:off x="1650313" y="262608"/>
            <a:ext cx="7578737" cy="61565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Aharoni"/>
              </a:rPr>
              <a:t>Citizen &amp; Public Actions to Regulate Marketing</a:t>
            </a:r>
            <a:endParaRPr dirty="0">
              <a:sym typeface="Aharoni"/>
            </a:endParaRPr>
          </a:p>
        </p:txBody>
      </p:sp>
      <p:sp>
        <p:nvSpPr>
          <p:cNvPr id="11" name="Google Shape;338;p18">
            <a:extLst>
              <a:ext uri="{FF2B5EF4-FFF2-40B4-BE49-F238E27FC236}">
                <a16:creationId xmlns:a16="http://schemas.microsoft.com/office/drawing/2014/main" id="{E76927D5-541F-4D19-AB2E-A3BCF391191E}"/>
              </a:ext>
            </a:extLst>
          </p:cNvPr>
          <p:cNvSpPr txBox="1"/>
          <p:nvPr/>
        </p:nvSpPr>
        <p:spPr>
          <a:xfrm>
            <a:off x="622570" y="1171770"/>
            <a:ext cx="10626374" cy="4202730"/>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2400" b="1" dirty="0">
                <a:solidFill>
                  <a:srgbClr val="000099"/>
                </a:solidFill>
                <a:latin typeface="Times New Roman" panose="02020603050405020304" pitchFamily="18" charset="0"/>
                <a:ea typeface="Calibri"/>
                <a:cs typeface="Times New Roman" panose="02020603050405020304" pitchFamily="18" charset="0"/>
                <a:sym typeface="Calibri"/>
              </a:rPr>
              <a:t>Consumerism</a:t>
            </a:r>
            <a:endParaRPr sz="2000" b="1" dirty="0">
              <a:latin typeface="Times New Roman" panose="02020603050405020304" pitchFamily="18" charset="0"/>
              <a:cs typeface="Times New Roman" panose="02020603050405020304" pitchFamily="18" charset="0"/>
            </a:endParaRPr>
          </a:p>
          <a:p>
            <a:pPr marL="742950" marR="0" lvl="1" indent="-285750" algn="l" rtl="0">
              <a:lnSpc>
                <a:spcPct val="250000"/>
              </a:lnSpc>
              <a:spcBef>
                <a:spcPts val="280"/>
              </a:spcBef>
              <a:spcAft>
                <a:spcPts val="0"/>
              </a:spcAft>
              <a:buClr>
                <a:srgbClr val="000099"/>
              </a:buClr>
              <a:buSzPts val="2800"/>
              <a:buFont typeface="Noto Sans Symbols"/>
              <a:buChar char="▪"/>
            </a:pPr>
            <a:r>
              <a:rPr lang="en-US" sz="200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Traditional seller’s rights</a:t>
            </a:r>
            <a:endParaRPr sz="2000" dirty="0">
              <a:latin typeface="Times New Roman" panose="02020603050405020304" pitchFamily="18" charset="0"/>
              <a:cs typeface="Times New Roman" panose="02020603050405020304" pitchFamily="18" charset="0"/>
            </a:endParaRPr>
          </a:p>
          <a:p>
            <a:pPr marL="742950" marR="0" lvl="1" indent="-285750" algn="l" rtl="0">
              <a:lnSpc>
                <a:spcPct val="250000"/>
              </a:lnSpc>
              <a:spcBef>
                <a:spcPts val="280"/>
              </a:spcBef>
              <a:spcAft>
                <a:spcPts val="0"/>
              </a:spcAft>
              <a:buClr>
                <a:srgbClr val="000099"/>
              </a:buClr>
              <a:buSzPts val="2800"/>
              <a:buFont typeface="Noto Sans Symbols"/>
              <a:buChar char="▪"/>
            </a:pPr>
            <a:r>
              <a:rPr lang="en-US" sz="200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Traditional buyer’s rights</a:t>
            </a:r>
            <a:endParaRPr sz="2000" dirty="0">
              <a:latin typeface="Times New Roman" panose="02020603050405020304" pitchFamily="18" charset="0"/>
              <a:cs typeface="Times New Roman" panose="02020603050405020304" pitchFamily="18" charset="0"/>
            </a:endParaRPr>
          </a:p>
          <a:p>
            <a:pPr marL="742950" marR="0" lvl="1" indent="-285750" algn="l" rtl="0">
              <a:lnSpc>
                <a:spcPct val="250000"/>
              </a:lnSpc>
              <a:spcBef>
                <a:spcPts val="280"/>
              </a:spcBef>
              <a:spcAft>
                <a:spcPts val="0"/>
              </a:spcAft>
              <a:buClr>
                <a:srgbClr val="000099"/>
              </a:buClr>
              <a:buSzPts val="2800"/>
              <a:buFont typeface="Noto Sans Symbols"/>
              <a:buChar char="▪"/>
            </a:pPr>
            <a:r>
              <a:rPr lang="en-US" sz="200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Additional rights proposed by consumer advocates</a:t>
            </a:r>
            <a:endParaRPr sz="2000" dirty="0">
              <a:latin typeface="Times New Roman" panose="02020603050405020304" pitchFamily="18" charset="0"/>
              <a:cs typeface="Times New Roman" panose="02020603050405020304" pitchFamily="18" charset="0"/>
            </a:endParaRPr>
          </a:p>
          <a:p>
            <a:pPr marL="1143000" marR="0" lvl="2" indent="-228600" algn="l" rtl="0">
              <a:lnSpc>
                <a:spcPct val="250000"/>
              </a:lnSpc>
              <a:spcBef>
                <a:spcPts val="500"/>
              </a:spcBef>
              <a:spcAft>
                <a:spcPts val="0"/>
              </a:spcAft>
              <a:buClr>
                <a:schemeClr val="dk1"/>
              </a:buClr>
              <a:buSzPts val="2000"/>
              <a:buFont typeface="Arial"/>
              <a:buChar char="•"/>
            </a:pPr>
            <a:r>
              <a:rPr lang="en-US" sz="200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 Each proposed right has led to more  specific proposals by consumerists</a:t>
            </a:r>
            <a:endParaRPr sz="2000"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12" name="Google Shape;339;p18">
            <a:extLst>
              <a:ext uri="{FF2B5EF4-FFF2-40B4-BE49-F238E27FC236}">
                <a16:creationId xmlns:a16="http://schemas.microsoft.com/office/drawing/2014/main" id="{AB8BE4E2-8FD5-4E1F-8121-C4D34F0FE815}"/>
              </a:ext>
            </a:extLst>
          </p:cNvPr>
          <p:cNvSpPr txBox="1"/>
          <p:nvPr/>
        </p:nvSpPr>
        <p:spPr>
          <a:xfrm>
            <a:off x="682863" y="6009245"/>
            <a:ext cx="10975312"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lgn="ctr">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r>
              <a:rPr lang="en-US" dirty="0">
                <a:sym typeface="Tahoma"/>
              </a:rPr>
              <a:t>Goal 2:  Be able to define and understand consumerism and environmentalism</a:t>
            </a:r>
            <a:endParaRPr dirty="0"/>
          </a:p>
        </p:txBody>
      </p:sp>
      <p:pic>
        <p:nvPicPr>
          <p:cNvPr id="2" name="Graphic 22">
            <a:extLst>
              <a:ext uri="{FF2B5EF4-FFF2-40B4-BE49-F238E27FC236}">
                <a16:creationId xmlns:a16="http://schemas.microsoft.com/office/drawing/2014/main" id="{26F14009-89C2-474F-DB26-9497BFA8B3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EA13ED75-860B-3DAC-C2B7-EDEB6124F67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2386825166"/>
      </p:ext>
    </p:extLst>
  </p:cSld>
  <p:clrMapOvr>
    <a:masterClrMapping/>
  </p:clrMapOvr>
  <mc:AlternateContent xmlns:mc="http://schemas.openxmlformats.org/markup-compatibility/2006" xmlns:p14="http://schemas.microsoft.com/office/powerpoint/2010/main">
    <mc:Choice Requires="p14">
      <p:transition p14:dur="10" advTm="150944"/>
    </mc:Choice>
    <mc:Fallback xmlns="">
      <p:transition advTm="150944"/>
    </mc:Fallback>
  </mc:AlternateContent>
  <p:extLst>
    <p:ext uri="{3A86A75C-4F4B-4683-9AE1-C65F6400EC91}">
      <p14:laserTraceLst xmlns:p14="http://schemas.microsoft.com/office/powerpoint/2010/main">
        <p14:tracePtLst>
          <p14:tracePt t="18371" x="12098338" y="2982913"/>
          <p14:tracePt t="18374" x="11996738" y="2965450"/>
          <p14:tracePt t="18379" x="11869738" y="2940050"/>
          <p14:tracePt t="18388" x="11477625" y="2871788"/>
          <p14:tracePt t="18404" x="11053763" y="2787650"/>
          <p14:tracePt t="18405" x="10909300" y="2762250"/>
          <p14:tracePt t="18421" x="10450513" y="2711450"/>
          <p14:tracePt t="18422" x="10313988" y="2693988"/>
          <p14:tracePt t="18437" x="9694863" y="2592388"/>
          <p14:tracePt t="18439" x="9558338" y="2557463"/>
          <p14:tracePt t="18455" x="9150350" y="2422525"/>
          <p14:tracePt t="18471" x="8963025" y="2354263"/>
          <p14:tracePt t="18472" x="8912225" y="2319338"/>
          <p14:tracePt t="18487" x="8869363" y="2268538"/>
          <p14:tracePt t="18504" x="8802688" y="2235200"/>
          <p14:tracePt t="18521" x="8724900" y="2174875"/>
          <p14:tracePt t="18523" x="8691563" y="2159000"/>
          <p14:tracePt t="18538" x="8445500" y="2141538"/>
          <p14:tracePt t="18555" x="8266113" y="2149475"/>
          <p14:tracePt t="18558" x="8164513" y="2184400"/>
          <p14:tracePt t="18572" x="7900988" y="2260600"/>
          <p14:tracePt t="18573" x="7824788" y="2286000"/>
          <p14:tracePt t="18588" x="7662863" y="2319338"/>
          <p14:tracePt t="18589" x="7612063" y="2336800"/>
          <p14:tracePt t="18605" x="7493000" y="2344738"/>
          <p14:tracePt t="18621" x="7408863" y="2354263"/>
          <p14:tracePt t="18622" x="7383463" y="2354263"/>
          <p14:tracePt t="18638" x="7281863" y="2354263"/>
          <p14:tracePt t="18639" x="7264400" y="2354263"/>
          <p14:tracePt t="18655" x="7170738" y="2379663"/>
          <p14:tracePt t="18672" x="7127875" y="2387600"/>
          <p14:tracePt t="18674" x="7112000" y="2397125"/>
          <p14:tracePt t="18677" x="7085013" y="2405063"/>
          <p14:tracePt t="18688" x="7043738" y="2413000"/>
          <p14:tracePt t="18690" x="7018338" y="2413000"/>
          <p14:tracePt t="18693" x="7000875" y="2422525"/>
          <p14:tracePt t="18704" x="6942138" y="2438400"/>
          <p14:tracePt t="18721" x="6915150" y="2447925"/>
          <p14:tracePt t="18724" x="6907213" y="2447925"/>
          <p14:tracePt t="18738" x="6873875" y="2447925"/>
          <p14:tracePt t="18754" x="6780213" y="2447925"/>
          <p14:tracePt t="18771" x="6592888" y="2447925"/>
          <p14:tracePt t="18774" x="6516688" y="2438400"/>
          <p14:tracePt t="18788" x="6210300" y="2387600"/>
          <p14:tracePt t="18790" x="6100763" y="2371725"/>
          <p14:tracePt t="18805" x="5624513" y="2243138"/>
          <p14:tracePt t="18821" x="5276850" y="2133600"/>
          <p14:tracePt t="18822" x="5173663" y="2090738"/>
          <p14:tracePt t="18837" x="4919663" y="1920875"/>
          <p14:tracePt t="18839" x="4818063" y="1819275"/>
          <p14:tracePt t="18855" x="4646613" y="1589088"/>
          <p14:tracePt t="18871" x="4579938" y="1427163"/>
          <p14:tracePt t="18873" x="4570413" y="1385888"/>
          <p14:tracePt t="18888" x="4570413" y="1206500"/>
          <p14:tracePt t="18890" x="4570413" y="1147763"/>
          <p14:tracePt t="18892" x="4587875" y="1104900"/>
          <p14:tracePt t="18904" x="4621213" y="977900"/>
          <p14:tracePt t="18921" x="4724400" y="808038"/>
          <p14:tracePt t="18924" x="4749800" y="755650"/>
          <p14:tracePt t="18938" x="4833938" y="646113"/>
          <p14:tracePt t="18940" x="4851400" y="611188"/>
          <p14:tracePt t="18942" x="4868863" y="585788"/>
          <p14:tracePt t="18954" x="4910138" y="519113"/>
          <p14:tracePt t="18971" x="4953000" y="458788"/>
          <p14:tracePt t="18974" x="4962525" y="441325"/>
          <p14:tracePt t="18988" x="4962525" y="433388"/>
          <p14:tracePt t="19005" x="4970463" y="433388"/>
          <p14:tracePt t="19199" x="4978400" y="433388"/>
          <p14:tracePt t="19236" x="4978400" y="441325"/>
          <p14:tracePt t="19245" x="4978400" y="458788"/>
          <p14:tracePt t="19256" x="4970463" y="484188"/>
          <p14:tracePt t="19258" x="4970463" y="501650"/>
          <p14:tracePt t="19271" x="4935538" y="552450"/>
          <p14:tracePt t="19273" x="4919663" y="569913"/>
          <p14:tracePt t="19287" x="4894263" y="603250"/>
          <p14:tracePt t="19304" x="4851400" y="654050"/>
          <p14:tracePt t="19320" x="4808538" y="679450"/>
          <p14:tracePt t="19337" x="4775200" y="704850"/>
          <p14:tracePt t="19339" x="4757738" y="714375"/>
          <p14:tracePt t="19354" x="4699000" y="739775"/>
          <p14:tracePt t="19371" x="4638675" y="765175"/>
          <p14:tracePt t="19373" x="4613275" y="765175"/>
          <p14:tracePt t="19388" x="4562475" y="765175"/>
          <p14:tracePt t="19389" x="4545013" y="765175"/>
          <p14:tracePt t="19405" x="4511675" y="765175"/>
          <p14:tracePt t="19406" x="4503738" y="765175"/>
          <p14:tracePt t="19421" x="4468813" y="755650"/>
          <p14:tracePt t="19438" x="4451350" y="747713"/>
          <p14:tracePt t="19439" x="4435475" y="747713"/>
          <p14:tracePt t="19455" x="4392613" y="739775"/>
          <p14:tracePt t="19458" x="4384675" y="739775"/>
          <p14:tracePt t="19460" x="4359275" y="739775"/>
          <p14:tracePt t="19471" x="4324350" y="739775"/>
          <p14:tracePt t="19472" x="4298950" y="739775"/>
          <p14:tracePt t="19488" x="4256088" y="730250"/>
          <p14:tracePt t="19489" x="4248150" y="730250"/>
          <p14:tracePt t="19504" x="4214813" y="704850"/>
          <p14:tracePt t="19521" x="4197350" y="688975"/>
          <p14:tracePt t="19524" x="4187825" y="679450"/>
          <p14:tracePt t="19537" x="4171950" y="671513"/>
          <p14:tracePt t="19553" x="4146550" y="654050"/>
          <p14:tracePt t="19570" x="4129088" y="654050"/>
          <p14:tracePt t="19587" x="4121150" y="636588"/>
          <p14:tracePt t="19605" x="4103688" y="636588"/>
          <p14:tracePt t="19677" x="4095750" y="636588"/>
          <p14:tracePt t="19686" x="4086225" y="636588"/>
          <p14:tracePt t="19695" x="4078288" y="636588"/>
          <p14:tracePt t="19707" x="4060825" y="636588"/>
          <p14:tracePt t="19721" x="4035425" y="636588"/>
          <p14:tracePt t="19737" x="4027488" y="636588"/>
          <p14:tracePt t="19740" x="4010025" y="636588"/>
          <p14:tracePt t="19754" x="4002088" y="636588"/>
          <p14:tracePt t="19755" x="3984625" y="646113"/>
          <p14:tracePt t="19758" x="3967163" y="654050"/>
          <p14:tracePt t="19770" x="3916363" y="679450"/>
          <p14:tracePt t="19787" x="3873500" y="688975"/>
          <p14:tracePt t="19804" x="3848100" y="696913"/>
          <p14:tracePt t="19821" x="3840163" y="696913"/>
          <p14:tracePt t="19838" x="3822700" y="704850"/>
          <p14:tracePt t="19839" x="3814763" y="714375"/>
          <p14:tracePt t="19856" x="3797300" y="722313"/>
          <p14:tracePt t="19877" x="3789363" y="739775"/>
          <p14:tracePt t="19892" x="3781425" y="747713"/>
          <p14:tracePt t="19911" x="3771900" y="755650"/>
          <p14:tracePt t="19932" x="3763963" y="755650"/>
          <p14:tracePt t="19961" x="3746500" y="765175"/>
          <p14:tracePt t="20047" x="3738563" y="765175"/>
          <p14:tracePt t="20056" x="3729038" y="765175"/>
          <p14:tracePt t="20066" x="3695700" y="781050"/>
          <p14:tracePt t="20071" x="3678238" y="781050"/>
          <p14:tracePt t="20087" x="3662363" y="781050"/>
          <p14:tracePt t="20103" x="3644900" y="781050"/>
          <p14:tracePt t="20120" x="3636963" y="790575"/>
          <p14:tracePt t="20455" x="3636963" y="798513"/>
          <p14:tracePt t="20743" x="3644900" y="798513"/>
          <p14:tracePt t="20752" x="3662363" y="798513"/>
          <p14:tracePt t="20790" x="3678238" y="798513"/>
          <p14:tracePt t="20799" x="3687763" y="798513"/>
          <p14:tracePt t="20811" x="3695700" y="798513"/>
          <p14:tracePt t="20819" x="3703638" y="798513"/>
          <p14:tracePt t="20836" x="3713163" y="798513"/>
          <p14:tracePt t="20840" x="3721100" y="798513"/>
          <p14:tracePt t="20860" x="3738563" y="798513"/>
          <p14:tracePt t="20903" x="3746500" y="808038"/>
          <p14:tracePt t="20911" x="3756025" y="815975"/>
          <p14:tracePt t="20941" x="3771900" y="815975"/>
          <p14:tracePt t="20954" x="3789363" y="823913"/>
          <p14:tracePt t="20964" x="3806825" y="823913"/>
          <p14:tracePt t="20969" x="3814763" y="823913"/>
          <p14:tracePt t="20971" x="3822700" y="823913"/>
          <p14:tracePt t="20986" x="3832225" y="823913"/>
          <p14:tracePt t="21003" x="3848100" y="833438"/>
          <p14:tracePt t="21004" x="3857625" y="833438"/>
          <p14:tracePt t="21020" x="3865563" y="833438"/>
          <p14:tracePt t="21036" x="3900488" y="841375"/>
          <p14:tracePt t="21053" x="3925888" y="841375"/>
          <p14:tracePt t="21070" x="3951288" y="849313"/>
          <p14:tracePt t="21087" x="3976688" y="849313"/>
          <p14:tracePt t="21103" x="3992563" y="849313"/>
          <p14:tracePt t="21121" x="4002088" y="858838"/>
          <p14:tracePt t="21137" x="4010025" y="858838"/>
          <p14:tracePt t="21165" x="4027488" y="858838"/>
          <p14:tracePt t="21233" x="4044950" y="858838"/>
          <p14:tracePt t="21267" x="4052888" y="858838"/>
          <p14:tracePt t="21327" x="4060825" y="858838"/>
          <p14:tracePt t="21567" x="4070350" y="858838"/>
          <p14:tracePt t="21637" x="4078288" y="858838"/>
          <p14:tracePt t="21645" x="4086225" y="858838"/>
          <p14:tracePt t="21655" x="4103688" y="858838"/>
          <p14:tracePt t="21670" x="4129088" y="858838"/>
          <p14:tracePt t="21671" x="4137025" y="858838"/>
          <p14:tracePt t="21685" x="4171950" y="858838"/>
          <p14:tracePt t="21703" x="4214813" y="858838"/>
          <p14:tracePt t="21720" x="4240213" y="858838"/>
          <p14:tracePt t="21721" x="4248150" y="858838"/>
          <p14:tracePt t="21737" x="4291013" y="858838"/>
          <p14:tracePt t="21753" x="4316413" y="858838"/>
          <p14:tracePt t="21754" x="4324350" y="858838"/>
          <p14:tracePt t="21769" x="4359275" y="858838"/>
          <p14:tracePt t="21771" x="4375150" y="858838"/>
          <p14:tracePt t="21774" x="4384675" y="858838"/>
          <p14:tracePt t="21785" x="4435475" y="858838"/>
          <p14:tracePt t="21787" x="4451350" y="858838"/>
          <p14:tracePt t="21802" x="4486275" y="858838"/>
          <p14:tracePt t="21803" x="4494213" y="858838"/>
          <p14:tracePt t="21819" x="4529138" y="858838"/>
          <p14:tracePt t="21835" x="4554538" y="858838"/>
          <p14:tracePt t="21853" x="4562475" y="858838"/>
          <p14:tracePt t="21869" x="4587875" y="858838"/>
          <p14:tracePt t="21888" x="4638675" y="849313"/>
          <p14:tracePt t="21902" x="4681538" y="849313"/>
          <p14:tracePt t="21905" x="4699000" y="849313"/>
          <p14:tracePt t="21919" x="4749800" y="849313"/>
          <p14:tracePt t="21921" x="4757738" y="849313"/>
          <p14:tracePt t="21935" x="4808538" y="849313"/>
          <p14:tracePt t="21953" x="4894263" y="849313"/>
          <p14:tracePt t="21969" x="4935538" y="866775"/>
          <p14:tracePt t="21970" x="4962525" y="866775"/>
          <p14:tracePt t="21985" x="5013325" y="884238"/>
          <p14:tracePt t="22003" x="5072063" y="892175"/>
          <p14:tracePt t="22020" x="5114925" y="900113"/>
          <p14:tracePt t="22021" x="5122863" y="900113"/>
          <p14:tracePt t="22036" x="5183188" y="900113"/>
          <p14:tracePt t="22053" x="5241925" y="909638"/>
          <p14:tracePt t="22057" x="5259388" y="909638"/>
          <p14:tracePt t="22060" x="5267325" y="909638"/>
          <p14:tracePt t="22069" x="5302250" y="909638"/>
          <p14:tracePt t="22071" x="5310188" y="909638"/>
          <p14:tracePt t="22085" x="5368925" y="909638"/>
          <p14:tracePt t="22102" x="5411788" y="909638"/>
          <p14:tracePt t="22118" x="5480050" y="909638"/>
          <p14:tracePt t="22136" x="5538788" y="917575"/>
          <p14:tracePt t="22137" x="5556250" y="917575"/>
          <p14:tracePt t="22153" x="5624513" y="935038"/>
          <p14:tracePt t="22169" x="5675313" y="935038"/>
          <p14:tracePt t="22170" x="5700713" y="935038"/>
          <p14:tracePt t="22185" x="5794375" y="935038"/>
          <p14:tracePt t="22187" x="5802313" y="935038"/>
          <p14:tracePt t="22203" x="5853113" y="935038"/>
          <p14:tracePt t="22219" x="5870575" y="935038"/>
          <p14:tracePt t="22235" x="5888038" y="935038"/>
          <p14:tracePt t="22288" x="5905500" y="935038"/>
          <p14:tracePt t="22359" x="5905500" y="925513"/>
          <p14:tracePt t="22382" x="5921375" y="917575"/>
          <p14:tracePt t="22437" x="5930900" y="917575"/>
          <p14:tracePt t="22685" x="5938838" y="917575"/>
          <p14:tracePt t="22731" x="5946775" y="917575"/>
          <p14:tracePt t="22754" x="5964238" y="917575"/>
          <p14:tracePt t="22800" x="5981700" y="917575"/>
          <p14:tracePt t="22844" x="5989638" y="917575"/>
          <p14:tracePt t="23017" x="5997575" y="917575"/>
          <p14:tracePt t="23033" x="6007100" y="917575"/>
          <p14:tracePt t="23057" x="6015038" y="917575"/>
          <p14:tracePt t="23084" x="6024563" y="917575"/>
          <p14:tracePt t="23112" x="6032500" y="917575"/>
          <p14:tracePt t="23139" x="6040438" y="917575"/>
          <p14:tracePt t="23158" x="6057900" y="909638"/>
          <p14:tracePt t="23161" x="6057900" y="900113"/>
          <p14:tracePt t="23173" x="6065838" y="900113"/>
          <p14:tracePt t="23232" x="6075363" y="900113"/>
          <p14:tracePt t="23268" x="6083300" y="900113"/>
          <p14:tracePt t="23296" x="6091238" y="900113"/>
          <p14:tracePt t="23325" x="6100763" y="900113"/>
          <p14:tracePt t="23339" x="6108700" y="900113"/>
          <p14:tracePt t="23361" x="6126163" y="900113"/>
          <p14:tracePt t="23398" x="6142038" y="900113"/>
          <p14:tracePt t="23407" x="6151563" y="900113"/>
          <p14:tracePt t="23420" x="6159500" y="900113"/>
          <p14:tracePt t="23438" x="6167438" y="900113"/>
          <p14:tracePt t="23512" x="6176963" y="900113"/>
          <p14:tracePt t="23522" x="6184900" y="900113"/>
          <p14:tracePt t="23527" x="6194425" y="900113"/>
          <p14:tracePt t="23567" x="6202363" y="900113"/>
          <p14:tracePt t="23574" x="6210300" y="900113"/>
          <p14:tracePt t="23585" x="6219825" y="900113"/>
          <p14:tracePt t="23637" x="6227763" y="900113"/>
          <p14:tracePt t="23654" x="6235700" y="900113"/>
          <p14:tracePt t="23664" x="6235700" y="909638"/>
          <p14:tracePt t="23669" x="6245225" y="909638"/>
          <p14:tracePt t="23699" x="6253163" y="909638"/>
          <p14:tracePt t="23730" x="6261100" y="909638"/>
          <p14:tracePt t="23743" x="6270625" y="909638"/>
          <p14:tracePt t="23753" x="6278563" y="917575"/>
          <p14:tracePt t="23759" x="6286500" y="917575"/>
          <p14:tracePt t="23789" x="6303963" y="917575"/>
          <p14:tracePt t="23802" x="6311900" y="925513"/>
          <p14:tracePt t="23809" x="6321425" y="925513"/>
          <p14:tracePt t="23823" x="6329363" y="925513"/>
          <p14:tracePt t="23836" x="6329363" y="935038"/>
          <p14:tracePt t="23853" x="6329363" y="942975"/>
          <p14:tracePt t="23870" x="6338888" y="952500"/>
          <p14:tracePt t="23885" x="6346825" y="960438"/>
          <p14:tracePt t="23901" x="6372225" y="960438"/>
          <p14:tracePt t="23904" x="6380163" y="960438"/>
          <p14:tracePt t="23917" x="6423025" y="960438"/>
          <p14:tracePt t="23934" x="6448425" y="968375"/>
          <p14:tracePt t="23951" x="6491288" y="968375"/>
          <p14:tracePt t="23954" x="6499225" y="968375"/>
          <p14:tracePt t="23968" x="6516688" y="977900"/>
          <p14:tracePt t="23970" x="6524625" y="977900"/>
          <p14:tracePt t="23984" x="6542088" y="977900"/>
          <p14:tracePt t="24001" x="6559550" y="977900"/>
          <p14:tracePt t="24003" x="6575425" y="977900"/>
          <p14:tracePt t="24018" x="6618288" y="985838"/>
          <p14:tracePt t="24035" x="6635750" y="985838"/>
          <p14:tracePt t="24037" x="6653213" y="985838"/>
          <p14:tracePt t="24051" x="6661150" y="985838"/>
          <p14:tracePt t="24068" x="6669088" y="985838"/>
          <p14:tracePt t="24084" x="6686550" y="985838"/>
          <p14:tracePt t="24121" x="6704013" y="985838"/>
          <p14:tracePt t="24130" x="6711950" y="985838"/>
          <p14:tracePt t="24135" x="6719888" y="985838"/>
          <p14:tracePt t="24138" x="6737350" y="977900"/>
          <p14:tracePt t="24151" x="6754813" y="968375"/>
          <p14:tracePt t="24168" x="6762750" y="968375"/>
          <p14:tracePt t="24169" x="6770688" y="968375"/>
          <p14:tracePt t="24184" x="6780213" y="968375"/>
          <p14:tracePt t="24201" x="6788150" y="968375"/>
          <p14:tracePt t="24219" x="6797675" y="960438"/>
          <p14:tracePt t="24235" x="6805613" y="960438"/>
          <p14:tracePt t="24252" x="6823075" y="960438"/>
          <p14:tracePt t="24268" x="6823075" y="952500"/>
          <p14:tracePt t="24270" x="6838950" y="942975"/>
          <p14:tracePt t="24284" x="6856413" y="942975"/>
          <p14:tracePt t="24301" x="6873875" y="942975"/>
          <p14:tracePt t="24320" x="6889750" y="900113"/>
          <p14:tracePt t="24335" x="6899275" y="900113"/>
          <p14:tracePt t="24338" x="6907213" y="900113"/>
          <p14:tracePt t="24354" x="6924675" y="900113"/>
          <p14:tracePt t="24357" x="6942138" y="900113"/>
          <p14:tracePt t="24369" x="6958013" y="900113"/>
          <p14:tracePt t="24385" x="6967538" y="900113"/>
          <p14:tracePt t="24386" x="6975475" y="900113"/>
          <p14:tracePt t="24402" x="6992938" y="900113"/>
          <p14:tracePt t="24406" x="7018338" y="900113"/>
          <p14:tracePt t="24418" x="7034213" y="892175"/>
          <p14:tracePt t="24419" x="7059613" y="884238"/>
          <p14:tracePt t="24435" x="7178675" y="884238"/>
          <p14:tracePt t="24451" x="7246938" y="884238"/>
          <p14:tracePt t="24453" x="7272338" y="884238"/>
          <p14:tracePt t="24467" x="7315200" y="884238"/>
          <p14:tracePt t="24469" x="7323138" y="884238"/>
          <p14:tracePt t="24484" x="7358063" y="884238"/>
          <p14:tracePt t="24501" x="7383463" y="884238"/>
          <p14:tracePt t="24504" x="7391400" y="884238"/>
          <p14:tracePt t="24518" x="7426325" y="884238"/>
          <p14:tracePt t="24535" x="7459663" y="884238"/>
          <p14:tracePt t="24539" x="7477125" y="884238"/>
          <p14:tracePt t="24551" x="7493000" y="884238"/>
          <p14:tracePt t="24568" x="7510463" y="884238"/>
          <p14:tracePt t="24569" x="7527925" y="884238"/>
          <p14:tracePt t="24593" x="7545388" y="884238"/>
          <p14:tracePt t="24601" x="7553325" y="884238"/>
          <p14:tracePt t="24603" x="7561263" y="884238"/>
          <p14:tracePt t="24618" x="7578725" y="884238"/>
          <p14:tracePt t="24622" x="7621588" y="884238"/>
          <p14:tracePt t="24626" x="7637463" y="884238"/>
          <p14:tracePt t="24635" x="7697788" y="892175"/>
          <p14:tracePt t="24651" x="7756525" y="909638"/>
          <p14:tracePt t="24652" x="7773988" y="909638"/>
          <p14:tracePt t="24667" x="7824788" y="909638"/>
          <p14:tracePt t="24669" x="7842250" y="909638"/>
          <p14:tracePt t="24684" x="7885113" y="917575"/>
          <p14:tracePt t="24701" x="7926388" y="917575"/>
          <p14:tracePt t="24718" x="7943850" y="917575"/>
          <p14:tracePt t="24735" x="7961313" y="917575"/>
          <p14:tracePt t="24752" x="7977188" y="917575"/>
          <p14:tracePt t="24754" x="7994650" y="917575"/>
          <p14:tracePt t="24768" x="8012113" y="917575"/>
          <p14:tracePt t="24769" x="8029575" y="917575"/>
          <p14:tracePt t="24785" x="8062913" y="917575"/>
          <p14:tracePt t="24801" x="8096250" y="917575"/>
          <p14:tracePt t="24802" x="8105775" y="917575"/>
          <p14:tracePt t="24818" x="8113713" y="917575"/>
          <p14:tracePt t="24820" x="8121650" y="917575"/>
          <p14:tracePt t="25073" x="8131175" y="917575"/>
          <p14:tracePt t="27016" x="8131175" y="942975"/>
          <p14:tracePt t="27028" x="8121650" y="960438"/>
          <p14:tracePt t="27524" x="8113713" y="968375"/>
          <p14:tracePt t="27575" x="8096250" y="977900"/>
          <p14:tracePt t="28019" x="8080375" y="977900"/>
          <p14:tracePt t="28036" x="8070850" y="985838"/>
          <p14:tracePt t="28125" x="8070850" y="993775"/>
          <p14:tracePt t="28134" x="8070850" y="1003300"/>
          <p14:tracePt t="28157" x="8062913" y="1003300"/>
          <p14:tracePt t="28207" x="8054975" y="1003300"/>
          <p14:tracePt t="28403" x="8045450" y="1003300"/>
          <p14:tracePt t="28437" x="8037513" y="1003300"/>
          <p14:tracePt t="28517" x="8020050" y="1011238"/>
          <p14:tracePt t="28701" x="8012113" y="1019175"/>
          <p14:tracePt t="28748" x="8004175" y="1019175"/>
          <p14:tracePt t="28804" x="8004175" y="1028700"/>
          <p14:tracePt t="28865" x="7994650" y="1028700"/>
          <p14:tracePt t="29053" x="7994650" y="1036638"/>
          <p14:tracePt t="29062" x="7986713" y="1036638"/>
          <p14:tracePt t="29093" x="7977188" y="1044575"/>
          <p14:tracePt t="29269" x="7969250" y="1044575"/>
          <p14:tracePt t="30049" x="7951788" y="1054100"/>
          <p14:tracePt t="30058" x="7943850" y="1069975"/>
          <p14:tracePt t="32615" x="7926388" y="1079500"/>
          <p14:tracePt t="32628" x="7910513" y="1079500"/>
          <p14:tracePt t="32645" x="7893050" y="1079500"/>
          <p14:tracePt t="32671" x="7893050" y="1087438"/>
          <p14:tracePt t="32745" x="7885113" y="1087438"/>
          <p14:tracePt t="32768" x="7875588" y="1087438"/>
          <p14:tracePt t="32835" x="7867650" y="1087438"/>
          <p14:tracePt t="32937" x="7859713" y="1096963"/>
          <p14:tracePt t="33179" x="7850188" y="1096963"/>
          <p14:tracePt t="33207" x="7850188" y="1104900"/>
          <p14:tracePt t="33225" x="7842250" y="1104900"/>
          <p14:tracePt t="33230" x="7832725" y="1112838"/>
          <p14:tracePt t="47668" x="7842250" y="1104900"/>
          <p14:tracePt t="47674" x="7842250" y="1087438"/>
          <p14:tracePt t="47687" x="7875588" y="1054100"/>
          <p14:tracePt t="47703" x="7885113" y="1036638"/>
          <p14:tracePt t="47724" x="7893050" y="1036638"/>
          <p14:tracePt t="47737" x="7893050" y="1011238"/>
          <p14:tracePt t="47740" x="7867650" y="1003300"/>
          <p14:tracePt t="47753" x="7688263" y="815975"/>
          <p14:tracePt t="47755" x="7621588" y="722313"/>
          <p14:tracePt t="47770" x="7373938" y="339725"/>
          <p14:tracePt t="47786" x="7281863" y="212725"/>
          <p14:tracePt t="47804" x="7264400" y="195263"/>
          <p14:tracePt t="47822" x="7204075" y="238125"/>
          <p14:tracePt t="47837" x="7034213" y="400050"/>
          <p14:tracePt t="47841" x="6813550" y="585788"/>
          <p14:tracePt t="47843" x="6678613" y="722313"/>
          <p14:tracePt t="47853" x="6329363" y="1044575"/>
          <p14:tracePt t="47855" x="6142038" y="1231900"/>
          <p14:tracePt t="47872" x="5411788" y="1920875"/>
          <p14:tracePt t="47887" x="4613275" y="2676525"/>
          <p14:tracePt t="47904" x="4017963" y="3246438"/>
          <p14:tracePt t="47905" x="3822700" y="3441700"/>
          <p14:tracePt t="47919" x="3109913" y="4062413"/>
          <p14:tracePt t="47936" x="2608263" y="4495800"/>
          <p14:tracePt t="47953" x="2301875" y="4759325"/>
          <p14:tracePt t="47954" x="2251075" y="4810125"/>
          <p14:tracePt t="47969" x="2149475" y="4894263"/>
          <p14:tracePt t="47970" x="2132013" y="4911725"/>
          <p14:tracePt t="47986" x="2090738" y="4997450"/>
          <p14:tracePt t="48003" x="2055813" y="5091113"/>
          <p14:tracePt t="48005" x="2047875" y="5116513"/>
          <p14:tracePt t="48019" x="2038350" y="5183188"/>
          <p14:tracePt t="48021" x="2030413" y="5218113"/>
          <p14:tracePt t="48037" x="1997075" y="5345113"/>
          <p14:tracePt t="48053" x="1946275" y="5497513"/>
          <p14:tracePt t="48055" x="1936750" y="5557838"/>
          <p14:tracePt t="48071" x="1878013" y="5778500"/>
          <p14:tracePt t="48087" x="1843088" y="5940425"/>
          <p14:tracePt t="48089" x="1835150" y="5999163"/>
          <p14:tracePt t="48103" x="1792288" y="6169025"/>
          <p14:tracePt t="48104" x="1784350" y="6211888"/>
          <p14:tracePt t="48119" x="1716088" y="6442075"/>
          <p14:tracePt t="48136" x="1698625" y="6637338"/>
          <p14:tracePt t="48152" x="1698625" y="6799263"/>
          <p14:tracePt t="48153" x="1708150" y="6832600"/>
          <p14:tracePt t="48226" x="2047875" y="6824663"/>
          <p14:tracePt t="48237" x="2225675" y="6688138"/>
          <p14:tracePt t="48252" x="2446338" y="6543675"/>
          <p14:tracePt t="48269" x="2625725" y="6450013"/>
          <p14:tracePt t="48271" x="2659063" y="6432550"/>
          <p14:tracePt t="48286" x="2770188" y="6399213"/>
          <p14:tracePt t="48303" x="2820988" y="6381750"/>
          <p14:tracePt t="48304" x="2846388" y="6373813"/>
          <p14:tracePt t="48319" x="2897188" y="6365875"/>
          <p14:tracePt t="48320" x="2914650" y="6365875"/>
          <p14:tracePt t="48336" x="2947988" y="6356350"/>
          <p14:tracePt t="48353" x="2990850" y="6348413"/>
          <p14:tracePt t="48369" x="3024188" y="6348413"/>
          <p14:tracePt t="48386" x="3067050" y="6348413"/>
          <p14:tracePt t="48390" x="3074988" y="6348413"/>
          <p14:tracePt t="48393" x="3084513" y="6348413"/>
          <p14:tracePt t="48404" x="3092450" y="6348413"/>
          <p14:tracePt t="48406" x="3100388" y="6356350"/>
          <p14:tracePt t="48419" x="3117850" y="6365875"/>
          <p14:tracePt t="48422" x="3127375" y="6373813"/>
          <p14:tracePt t="48437" x="3152775" y="6381750"/>
          <p14:tracePt t="48452" x="3186113" y="6391275"/>
          <p14:tracePt t="48469" x="3228975" y="6416675"/>
          <p14:tracePt t="48471" x="3244850" y="6416675"/>
          <p14:tracePt t="48487" x="3287713" y="6416675"/>
          <p14:tracePt t="48488" x="3297238" y="6416675"/>
          <p14:tracePt t="48503" x="3348038" y="6407150"/>
          <p14:tracePt t="48520" x="3389313" y="6391275"/>
          <p14:tracePt t="48538" x="3414713" y="6381750"/>
          <p14:tracePt t="48541" x="3424238" y="6373813"/>
          <p14:tracePt t="48553" x="3432175" y="6365875"/>
          <p14:tracePt t="48661" x="3449638" y="6365875"/>
          <p14:tracePt t="48672" x="3449638" y="6381750"/>
          <p14:tracePt t="48674" x="3449638" y="6391275"/>
          <p14:tracePt t="48687" x="3457575" y="6442075"/>
          <p14:tracePt t="48703" x="3475038" y="6483350"/>
          <p14:tracePt t="48704" x="3482975" y="6500813"/>
          <p14:tracePt t="48719" x="3500438" y="6535738"/>
          <p14:tracePt t="48721" x="3508375" y="6551613"/>
          <p14:tracePt t="48736" x="3525838" y="6602413"/>
          <p14:tracePt t="48753" x="3551238" y="6627813"/>
          <p14:tracePt t="48755" x="3559175" y="6645275"/>
          <p14:tracePt t="48769" x="3576638" y="6662738"/>
          <p14:tracePt t="48771" x="3594100" y="6670675"/>
          <p14:tracePt t="48785" x="3644900" y="6680200"/>
          <p14:tracePt t="48802" x="3746500" y="6688138"/>
          <p14:tracePt t="48806" x="3771900" y="6688138"/>
          <p14:tracePt t="48819" x="3865563" y="6688138"/>
          <p14:tracePt t="48821" x="3908425" y="6688138"/>
          <p14:tracePt t="48837" x="4052888" y="6670675"/>
          <p14:tracePt t="48853" x="4162425" y="6637338"/>
          <p14:tracePt t="48857" x="4222750" y="6627813"/>
          <p14:tracePt t="48870" x="4291013" y="6611938"/>
          <p14:tracePt t="48871" x="4316413" y="6602413"/>
          <p14:tracePt t="48885" x="4359275" y="6594475"/>
          <p14:tracePt t="48903" x="4400550" y="6561138"/>
          <p14:tracePt t="48919" x="4435475" y="6543675"/>
          <p14:tracePt t="48920" x="4443413" y="6535738"/>
          <p14:tracePt t="48935" x="4494213" y="6510338"/>
          <p14:tracePt t="48952" x="4537075" y="6483350"/>
          <p14:tracePt t="48969" x="4587875" y="6467475"/>
          <p14:tracePt t="48970" x="4605338" y="6457950"/>
          <p14:tracePt t="48985" x="4673600" y="6450013"/>
          <p14:tracePt t="49002" x="4714875" y="6432550"/>
          <p14:tracePt t="49019" x="4775200" y="6416675"/>
          <p14:tracePt t="49021" x="4800600" y="6416675"/>
          <p14:tracePt t="49036" x="4876800" y="6399213"/>
          <p14:tracePt t="49037" x="4919663" y="6399213"/>
          <p14:tracePt t="49053" x="5097463" y="6338888"/>
          <p14:tracePt t="49055" x="5157788" y="6330950"/>
          <p14:tracePt t="49070" x="5386388" y="6330950"/>
          <p14:tracePt t="49072" x="5446713" y="6330950"/>
          <p14:tracePt t="49085" x="5591175" y="6330950"/>
          <p14:tracePt t="49087" x="5632450" y="6330950"/>
          <p14:tracePt t="49103" x="5743575" y="6330950"/>
          <p14:tracePt t="49119" x="5794375" y="6330950"/>
          <p14:tracePt t="49136" x="5802313" y="6330950"/>
          <p14:tracePt t="49152" x="5811838" y="6338888"/>
          <p14:tracePt t="49231" x="5819775" y="6338888"/>
          <p14:tracePt t="49309" x="5819775" y="6348413"/>
          <p14:tracePt t="49323" x="5819775" y="6356350"/>
          <p14:tracePt t="49328" x="5819775" y="6365875"/>
          <p14:tracePt t="49334" x="5819775" y="6373813"/>
          <p14:tracePt t="49352" x="5819775" y="6391275"/>
          <p14:tracePt t="49399" x="5811838" y="6407150"/>
          <p14:tracePt t="49410" x="5802313" y="6416675"/>
          <p14:tracePt t="49426" x="5794375" y="6424613"/>
          <p14:tracePt t="49437" x="5768975" y="6450013"/>
          <p14:tracePt t="49452" x="5761038" y="6467475"/>
          <p14:tracePt t="49469" x="5726113" y="6492875"/>
          <p14:tracePt t="49472" x="5718175" y="6500813"/>
          <p14:tracePt t="49475" x="5708650" y="6500813"/>
          <p14:tracePt t="49485" x="5692775" y="6510338"/>
          <p14:tracePt t="49486" x="5675313" y="6510338"/>
          <p14:tracePt t="49501" x="5657850" y="6535738"/>
          <p14:tracePt t="49502" x="5649913" y="6535738"/>
          <p14:tracePt t="49518" x="5624513" y="6551613"/>
          <p14:tracePt t="49535" x="5591175" y="6577013"/>
          <p14:tracePt t="49551" x="5565775" y="6594475"/>
          <p14:tracePt t="49568" x="5530850" y="6611938"/>
          <p14:tracePt t="49585" x="5513388" y="6619875"/>
          <p14:tracePt t="49603" x="5505450" y="6627813"/>
          <p14:tracePt t="49607" x="5487988" y="6637338"/>
          <p14:tracePt t="49655" x="5472113" y="6637338"/>
          <p14:tracePt t="49678" x="5462588" y="6645275"/>
          <p14:tracePt t="49691" x="5454650" y="6654800"/>
          <p14:tracePt t="50165" x="5472113" y="6645275"/>
          <p14:tracePt t="50179" x="5480050" y="6645275"/>
          <p14:tracePt t="50190" x="5487988" y="6645275"/>
          <p14:tracePt t="50202" x="5497513" y="6645275"/>
          <p14:tracePt t="50218" x="5513388" y="6645275"/>
          <p14:tracePt t="50235" x="5548313" y="6645275"/>
          <p14:tracePt t="50251" x="5573713" y="6637338"/>
          <p14:tracePt t="50269" x="5607050" y="6637338"/>
          <p14:tracePt t="50285" x="5624513" y="6637338"/>
          <p14:tracePt t="50287" x="5641975" y="6637338"/>
          <p14:tracePt t="50302" x="5657850" y="6637338"/>
          <p14:tracePt t="50303" x="5675313" y="6637338"/>
          <p14:tracePt t="50323" x="5692775" y="6637338"/>
          <p14:tracePt t="50336" x="5700713" y="6627813"/>
          <p14:tracePt t="50352" x="5708650" y="6627813"/>
          <p14:tracePt t="50369" x="5726113" y="6627813"/>
          <p14:tracePt t="50385" x="5768975" y="6627813"/>
          <p14:tracePt t="50388" x="5776913" y="6627813"/>
          <p14:tracePt t="50391" x="5786438" y="6627813"/>
          <p14:tracePt t="50401" x="5811838" y="6627813"/>
          <p14:tracePt t="50403" x="5827713" y="6627813"/>
          <p14:tracePt t="50418" x="5862638" y="6627813"/>
          <p14:tracePt t="50434" x="5921375" y="6627813"/>
          <p14:tracePt t="50452" x="5972175" y="6627813"/>
          <p14:tracePt t="50453" x="5989638" y="6627813"/>
          <p14:tracePt t="50469" x="6024563" y="6627813"/>
          <p14:tracePt t="50486" x="6032500" y="6627813"/>
          <p14:tracePt t="50487" x="6040438" y="6627813"/>
          <p14:tracePt t="50502" x="6049963" y="6627813"/>
          <p14:tracePt t="50503" x="6057900" y="6627813"/>
          <p14:tracePt t="50518" x="6075363" y="6627813"/>
          <p14:tracePt t="50549" x="6091238" y="6627813"/>
          <p14:tracePt t="50556" x="6100763" y="6627813"/>
          <p14:tracePt t="50568" x="6126163" y="6627813"/>
          <p14:tracePt t="50584" x="6210300" y="6627813"/>
          <p14:tracePt t="50601" x="6321425" y="6627813"/>
          <p14:tracePt t="50603" x="6346825" y="6627813"/>
          <p14:tracePt t="50619" x="6430963" y="6627813"/>
          <p14:tracePt t="50635" x="6499225" y="6602413"/>
          <p14:tracePt t="50652" x="6542088" y="6586538"/>
          <p14:tracePt t="50668" x="6559550" y="6586538"/>
          <p14:tracePt t="50684" x="6592888" y="6586538"/>
          <p14:tracePt t="50688" x="6600825" y="6586538"/>
          <p14:tracePt t="50702" x="6653213" y="6586538"/>
          <p14:tracePt t="50704" x="6686550" y="6586538"/>
          <p14:tracePt t="50719" x="6797675" y="6586538"/>
          <p14:tracePt t="50734" x="6889750" y="6586538"/>
          <p14:tracePt t="50736" x="6924675" y="6586538"/>
          <p14:tracePt t="50751" x="7034213" y="6586538"/>
          <p14:tracePt t="50754" x="7051675" y="6586538"/>
          <p14:tracePt t="50769" x="7112000" y="6586538"/>
          <p14:tracePt t="50790" x="7127875" y="6586538"/>
          <p14:tracePt t="50886" x="7145338" y="6586538"/>
          <p14:tracePt t="50901" x="7153275" y="6586538"/>
          <p14:tracePt t="50924" x="7170738" y="6586538"/>
          <p14:tracePt t="50940" x="7178675" y="6586538"/>
          <p14:tracePt t="50953" x="7188200" y="6586538"/>
          <p14:tracePt t="50975" x="7204075" y="6586538"/>
          <p14:tracePt t="51021" x="7221538" y="6586538"/>
          <p14:tracePt t="51038" x="7229475" y="6586538"/>
          <p14:tracePt t="51043" x="7239000" y="6586538"/>
          <p14:tracePt t="51061" x="7246938" y="6586538"/>
          <p14:tracePt t="51154" x="7256463" y="6586538"/>
          <p14:tracePt t="51164" x="7264400" y="6594475"/>
          <p14:tracePt t="51223" x="7272338" y="6594475"/>
          <p14:tracePt t="51321" x="7281863" y="6594475"/>
          <p14:tracePt t="51346" x="7297738" y="6594475"/>
          <p14:tracePt t="51385" x="7315200" y="6594475"/>
          <p14:tracePt t="51421" x="7332663" y="6594475"/>
          <p14:tracePt t="51436" x="7340600" y="6594475"/>
          <p14:tracePt t="51450" x="7348538" y="6594475"/>
          <p14:tracePt t="51469" x="7358063" y="6594475"/>
          <p14:tracePt t="51505" x="7366000" y="6594475"/>
          <p14:tracePt t="51557" x="7373938" y="6594475"/>
          <p14:tracePt t="51572" x="7391400" y="6586538"/>
          <p14:tracePt t="51587" x="7391400" y="6577013"/>
          <p14:tracePt t="51607" x="7408863" y="6577013"/>
          <p14:tracePt t="51654" x="7416800" y="6577013"/>
          <p14:tracePt t="51676" x="7426325" y="6569075"/>
          <p14:tracePt t="51696" x="7434263" y="6569075"/>
          <p14:tracePt t="51705" x="7442200" y="6569075"/>
          <p14:tracePt t="51720" x="7467600" y="6569075"/>
          <p14:tracePt t="51734" x="7467600" y="6561138"/>
          <p14:tracePt t="51751" x="7485063" y="6561138"/>
          <p14:tracePt t="51784" x="7493000" y="6561138"/>
          <p14:tracePt t="51796" x="7502525" y="6551613"/>
          <p14:tracePt t="51801" x="7510463" y="6551613"/>
          <p14:tracePt t="51826" x="7518400" y="6543675"/>
          <p14:tracePt t="51837" x="7535863" y="6543675"/>
          <p14:tracePt t="51850" x="7535863" y="6535738"/>
          <p14:tracePt t="51881" x="7553325" y="6526213"/>
          <p14:tracePt t="51953" x="7561263" y="6526213"/>
          <p14:tracePt t="51972" x="7570788" y="6526213"/>
          <p14:tracePt t="51985" x="7578725" y="6526213"/>
          <p14:tracePt t="52003" x="7586663" y="6526213"/>
          <p14:tracePt t="52029" x="7596188" y="6526213"/>
          <p14:tracePt t="52038" x="7612063" y="6526213"/>
          <p14:tracePt t="52185" x="7629525" y="6526213"/>
          <p14:tracePt t="52221" x="7637463" y="6526213"/>
          <p14:tracePt t="52272" x="7646988" y="6526213"/>
          <p14:tracePt t="52291" x="7662863" y="6526213"/>
          <p14:tracePt t="52346" x="7680325" y="6526213"/>
          <p14:tracePt t="52374" x="7688263" y="6526213"/>
          <p14:tracePt t="52385" x="7697788" y="6526213"/>
          <p14:tracePt t="52399" x="7705725" y="6526213"/>
          <p14:tracePt t="52407" x="7715250" y="6526213"/>
          <p14:tracePt t="52416" x="7723188" y="6526213"/>
          <p14:tracePt t="52434" x="7731125" y="6526213"/>
          <p14:tracePt t="52450" x="7740650" y="6526213"/>
          <p14:tracePt t="52467" x="7766050" y="6518275"/>
          <p14:tracePt t="52489" x="7773988" y="6518275"/>
          <p14:tracePt t="52528" x="7781925" y="6518275"/>
          <p14:tracePt t="52597" x="7791450" y="6510338"/>
          <p14:tracePt t="53012" x="7807325" y="6510338"/>
          <p14:tracePt t="53026" x="7816850" y="6510338"/>
          <p14:tracePt t="53038" x="7832725" y="6510338"/>
          <p14:tracePt t="53049" x="7842250" y="6510338"/>
          <p14:tracePt t="53066" x="7850188" y="6510338"/>
          <p14:tracePt t="53083" x="7859713" y="6510338"/>
          <p14:tracePt t="53099" x="7867650" y="6510338"/>
          <p14:tracePt t="53140" x="7875588" y="6510338"/>
          <p14:tracePt t="53150" x="7893050" y="6510338"/>
          <p14:tracePt t="53167" x="7910513" y="6510338"/>
          <p14:tracePt t="53198" x="7926388" y="6510338"/>
          <p14:tracePt t="53227" x="7935913" y="6510338"/>
          <p14:tracePt t="53243" x="7943850" y="6510338"/>
          <p14:tracePt t="53262" x="7951788" y="6510338"/>
          <p14:tracePt t="53278" x="7961313" y="6510338"/>
          <p14:tracePt t="53298" x="7969250" y="6500813"/>
          <p14:tracePt t="53309" x="7986713" y="6500813"/>
          <p14:tracePt t="53352" x="8004175" y="6500813"/>
          <p14:tracePt t="53401" x="8012113" y="6500813"/>
          <p14:tracePt t="53649" x="8020050" y="6492875"/>
          <p14:tracePt t="53667" x="8037513" y="6492875"/>
          <p14:tracePt t="53867" x="8029575" y="6492875"/>
          <p14:tracePt t="53875" x="8012113" y="6492875"/>
          <p14:tracePt t="53887" x="7994650" y="6492875"/>
          <p14:tracePt t="53892" x="7977188" y="6492875"/>
          <p14:tracePt t="53901" x="7951788" y="6492875"/>
          <p14:tracePt t="53916" x="7935913" y="6492875"/>
          <p14:tracePt t="53932" x="7910513" y="6510338"/>
          <p14:tracePt t="53949" x="7850188" y="6535738"/>
          <p14:tracePt t="53950" x="7842250" y="6535738"/>
          <p14:tracePt t="53965" x="7748588" y="6535738"/>
          <p14:tracePt t="53967" x="7715250" y="6535738"/>
          <p14:tracePt t="53982" x="7637463" y="6535738"/>
          <p14:tracePt t="53984" x="7612063" y="6535738"/>
          <p14:tracePt t="53999" x="7553325" y="6526213"/>
          <p14:tracePt t="54001" x="7527925" y="6526213"/>
          <p14:tracePt t="54016" x="7442200" y="6500813"/>
          <p14:tracePt t="54020" x="7434263" y="6500813"/>
          <p14:tracePt t="54023" x="7434263" y="6492875"/>
          <p14:tracePt t="54033" x="7408863" y="6492875"/>
          <p14:tracePt t="54036" x="7400925" y="6492875"/>
          <p14:tracePt t="54049" x="7373938" y="6483350"/>
          <p14:tracePt t="54052" x="7366000" y="6483350"/>
          <p14:tracePt t="54066" x="7348538" y="6483350"/>
          <p14:tracePt t="54083" x="7332663" y="6483350"/>
          <p14:tracePt t="54100" x="7323138" y="6483350"/>
          <p14:tracePt t="54102" x="7315200" y="6483350"/>
          <p14:tracePt t="54116" x="7297738" y="6483350"/>
          <p14:tracePt t="54133" x="7289800" y="6483350"/>
          <p14:tracePt t="54347" x="7297738" y="6483350"/>
          <p14:tracePt t="54357" x="7323138" y="6483350"/>
          <p14:tracePt t="54368" x="7366000" y="6492875"/>
          <p14:tracePt t="54371" x="7383463" y="6492875"/>
          <p14:tracePt t="54373" x="7400925" y="6492875"/>
          <p14:tracePt t="54383" x="7451725" y="6492875"/>
          <p14:tracePt t="54398" x="7502525" y="6492875"/>
          <p14:tracePt t="54399" x="7510463" y="6492875"/>
          <p14:tracePt t="54415" x="7586663" y="6492875"/>
          <p14:tracePt t="54432" x="7654925" y="6492875"/>
          <p14:tracePt t="54448" x="7705725" y="6492875"/>
          <p14:tracePt t="54465" x="7748588" y="6483350"/>
          <p14:tracePt t="54467" x="7756525" y="6475413"/>
          <p14:tracePt t="54482" x="7773988" y="6475413"/>
          <p14:tracePt t="54499" x="7791450" y="6475413"/>
          <p14:tracePt t="54517" x="7807325" y="6475413"/>
          <p14:tracePt t="54533" x="7816850" y="6475413"/>
          <p14:tracePt t="54534" x="7824788" y="6475413"/>
          <p14:tracePt t="54549" x="7832725" y="6475413"/>
          <p14:tracePt t="54566" x="7850188" y="6475413"/>
          <p14:tracePt t="54585" x="7867650" y="6475413"/>
          <p14:tracePt t="54607" x="7875588" y="6475413"/>
          <p14:tracePt t="54625" x="7885113" y="6475413"/>
          <p14:tracePt t="54634" x="7893050" y="6475413"/>
          <p14:tracePt t="54638" x="7900988" y="6475413"/>
          <p14:tracePt t="54640" x="7910513" y="6475413"/>
          <p14:tracePt t="54649" x="7943850" y="6483350"/>
          <p14:tracePt t="54652" x="7951788" y="6492875"/>
          <p14:tracePt t="54655" x="7969250" y="6500813"/>
          <p14:tracePt t="54665" x="8004175" y="6500813"/>
          <p14:tracePt t="54667" x="8020050" y="6500813"/>
          <p14:tracePt t="54682" x="8054975" y="6510338"/>
          <p14:tracePt t="54699" x="8080375" y="6510338"/>
          <p14:tracePt t="54715" x="8088313" y="6510338"/>
          <p14:tracePt t="54717" x="8096250" y="6510338"/>
          <p14:tracePt t="55005" x="8113713" y="6510338"/>
          <p14:tracePt t="55025" x="8131175" y="6510338"/>
          <p14:tracePt t="55035" x="8139113" y="6510338"/>
          <p14:tracePt t="55040" x="8147050" y="6510338"/>
          <p14:tracePt t="55054" x="8156575" y="6510338"/>
          <p14:tracePt t="55077" x="8164513" y="6510338"/>
          <p14:tracePt t="55117" x="8174038" y="6510338"/>
          <p14:tracePt t="55134" x="8189913" y="6510338"/>
          <p14:tracePt t="55166" x="8207375" y="6510338"/>
          <p14:tracePt t="55194" x="8215313" y="6510338"/>
          <p14:tracePt t="55204" x="8224838" y="6500813"/>
          <p14:tracePt t="55216" x="8232775" y="6500813"/>
          <p14:tracePt t="55232" x="8240713" y="6500813"/>
          <p14:tracePt t="55249" x="8266113" y="6500813"/>
          <p14:tracePt t="55265" x="8283575" y="6500813"/>
          <p14:tracePt t="55394" x="8301038" y="6500813"/>
          <p14:tracePt t="55446" x="8308975" y="6500813"/>
          <p14:tracePt t="55527" x="8318500" y="6500813"/>
          <p14:tracePt t="55557" x="8334375" y="6500813"/>
          <p14:tracePt t="56043" x="8334375" y="6492875"/>
          <p14:tracePt t="56065" x="8326438" y="6492875"/>
          <p14:tracePt t="56074" x="8318500" y="6492875"/>
          <p14:tracePt t="56081" x="8308975" y="6492875"/>
          <p14:tracePt t="56098" x="8291513" y="6492875"/>
          <p14:tracePt t="56114" x="8266113" y="6492875"/>
          <p14:tracePt t="56131" x="8250238" y="6492875"/>
          <p14:tracePt t="56133" x="8240713" y="6492875"/>
          <p14:tracePt t="56149" x="8224838" y="6492875"/>
          <p14:tracePt t="56166" x="8215313" y="6492875"/>
          <p14:tracePt t="56169" x="8207375" y="6492875"/>
          <p14:tracePt t="56183" x="8199438" y="6492875"/>
          <p14:tracePt t="56188" x="8181975" y="6492875"/>
          <p14:tracePt t="56200" x="8174038" y="6492875"/>
          <p14:tracePt t="56203" x="8156575" y="6492875"/>
          <p14:tracePt t="56216" x="8147050" y="6492875"/>
          <p14:tracePt t="56231" x="8139113" y="6492875"/>
          <p14:tracePt t="56248" x="8131175" y="6492875"/>
          <p14:tracePt t="56315" x="8121650" y="6492875"/>
          <p14:tracePt t="56322" x="8113713" y="6492875"/>
          <p14:tracePt t="56378" x="8105775" y="6492875"/>
          <p14:tracePt t="56415" x="8096250" y="6492875"/>
          <p14:tracePt t="56437" x="8088313" y="6492875"/>
          <p14:tracePt t="56505" x="8080375" y="6483350"/>
          <p14:tracePt t="56713" x="8070850" y="6483350"/>
          <p14:tracePt t="56722" x="8062913" y="6483350"/>
          <p14:tracePt t="56728" x="8054975" y="6483350"/>
          <p14:tracePt t="56739" x="8045450" y="6483350"/>
          <p14:tracePt t="56748" x="8037513" y="6483350"/>
          <p14:tracePt t="56802" x="8029575" y="6483350"/>
          <p14:tracePt t="71928" x="8020050" y="6483350"/>
          <p14:tracePt t="71971" x="8012113" y="6483350"/>
          <p14:tracePt t="72695" x="7994650" y="6475413"/>
          <p14:tracePt t="72706" x="7969250" y="6475413"/>
          <p14:tracePt t="72713" x="7961313" y="6457950"/>
          <p14:tracePt t="72739" x="7781925" y="6424613"/>
          <p14:tracePt t="72755" x="7646988" y="6399213"/>
          <p14:tracePt t="72756" x="7586663" y="6381750"/>
          <p14:tracePt t="72771" x="7485063" y="6338888"/>
          <p14:tracePt t="72773" x="7477125" y="6330950"/>
          <p14:tracePt t="72787" x="7426325" y="6280150"/>
          <p14:tracePt t="72788" x="7400925" y="6254750"/>
          <p14:tracePt t="72805" x="7264400" y="6084888"/>
          <p14:tracePt t="72821" x="7127875" y="5948363"/>
          <p14:tracePt t="72822" x="7077075" y="5905500"/>
          <p14:tracePt t="72838" x="6967538" y="5821363"/>
          <p14:tracePt t="72839" x="6881813" y="5753100"/>
          <p14:tracePt t="72855" x="6762750" y="5651500"/>
          <p14:tracePt t="72857" x="6711950" y="5583238"/>
          <p14:tracePt t="72871" x="6508750" y="5421313"/>
          <p14:tracePt t="72874" x="6415088" y="5362575"/>
          <p14:tracePt t="72889" x="6032500" y="5141913"/>
          <p14:tracePt t="72905" x="5581650" y="5005388"/>
          <p14:tracePt t="72908" x="5472113" y="4972050"/>
          <p14:tracePt t="72921" x="5148263" y="4894263"/>
          <p14:tracePt t="72939" x="4638675" y="4759325"/>
          <p14:tracePt t="72955" x="4400550" y="4691063"/>
          <p14:tracePt t="72958" x="4332288" y="4683125"/>
          <p14:tracePt t="72971" x="4146550" y="4630738"/>
          <p14:tracePt t="72972" x="4086225" y="4622800"/>
          <p14:tracePt t="72987" x="3916363" y="4579938"/>
          <p14:tracePt t="72988" x="3873500" y="4572000"/>
          <p14:tracePt t="73004" x="3695700" y="4529138"/>
          <p14:tracePt t="73020" x="3517900" y="4478338"/>
          <p14:tracePt t="73021" x="3441700" y="4460875"/>
          <p14:tracePt t="73037" x="3211513" y="4419600"/>
          <p14:tracePt t="73037" x="3135313" y="4402138"/>
          <p14:tracePt t="73054" x="2778125" y="4308475"/>
          <p14:tracePt t="73070" x="2446338" y="4257675"/>
          <p14:tracePt t="73087" x="2157413" y="4171950"/>
          <p14:tracePt t="73089" x="2098675" y="4164013"/>
          <p14:tracePt t="73105" x="1979613" y="4113213"/>
          <p14:tracePt t="73108" x="1971675" y="4105275"/>
          <p14:tracePt t="73121" x="1954213" y="4079875"/>
          <p14:tracePt t="73124" x="1928813" y="4062413"/>
          <p14:tracePt t="73139" x="1911350" y="3925888"/>
          <p14:tracePt t="73155" x="1843088" y="3662363"/>
          <p14:tracePt t="73171" x="1766888" y="3484563"/>
          <p14:tracePt t="73172" x="1749425" y="3416300"/>
          <p14:tracePt t="73187" x="1698625" y="3211513"/>
          <p14:tracePt t="73189" x="1682750" y="3152775"/>
          <p14:tracePt t="73205" x="1639888" y="2949575"/>
          <p14:tracePt t="73220" x="1631950" y="2863850"/>
          <p14:tracePt t="73222" x="1631950" y="2830513"/>
          <p14:tracePt t="73237" x="1631950" y="2744788"/>
          <p14:tracePt t="73255" x="1639888" y="2686050"/>
          <p14:tracePt t="73258" x="1639888" y="2668588"/>
          <p14:tracePt t="73262" x="1647825" y="2643188"/>
          <p14:tracePt t="73271" x="1665288" y="2592388"/>
          <p14:tracePt t="73274" x="1682750" y="2566988"/>
          <p14:tracePt t="73287" x="1682750" y="2541588"/>
          <p14:tracePt t="73305" x="1690688" y="2516188"/>
          <p14:tracePt t="73456" x="1698625" y="2516188"/>
          <p14:tracePt t="73464" x="1708150" y="2516188"/>
          <p14:tracePt t="73467" x="1716088" y="2516188"/>
          <p14:tracePt t="73545" x="1724025" y="2516188"/>
          <p14:tracePt t="73558" x="1741488" y="2506663"/>
          <p14:tracePt t="73567" x="1741488" y="2498725"/>
          <p14:tracePt t="73587" x="1758950" y="2498725"/>
          <p14:tracePt t="73604" x="1766888" y="2489200"/>
          <p14:tracePt t="73621" x="1776413" y="2489200"/>
          <p14:tracePt t="73640" x="1784350" y="2481263"/>
          <p14:tracePt t="73645" x="1792288" y="2481263"/>
          <p14:tracePt t="73647" x="1801813" y="2481263"/>
          <p14:tracePt t="73654" x="1809750" y="2481263"/>
          <p14:tracePt t="73670" x="1885950" y="2481263"/>
          <p14:tracePt t="73687" x="1946275" y="2481263"/>
          <p14:tracePt t="73690" x="1971675" y="2481263"/>
          <p14:tracePt t="73706" x="2047875" y="2481263"/>
          <p14:tracePt t="73721" x="2098675" y="2481263"/>
          <p14:tracePt t="73738" x="2124075" y="2481263"/>
          <p14:tracePt t="73740" x="2132013" y="2481263"/>
          <p14:tracePt t="73755" x="2166938" y="2481263"/>
          <p14:tracePt t="73770" x="2192338" y="2481263"/>
          <p14:tracePt t="73772" x="2208213" y="2481263"/>
          <p14:tracePt t="73787" x="2225675" y="2489200"/>
          <p14:tracePt t="73789" x="2235200" y="2489200"/>
          <p14:tracePt t="73805" x="2243138" y="2489200"/>
          <p14:tracePt t="73809" x="2260600" y="2489200"/>
          <p14:tracePt t="73812" x="2268538" y="2489200"/>
          <p14:tracePt t="73821" x="2286000" y="2489200"/>
          <p14:tracePt t="73823" x="2293938" y="2489200"/>
          <p14:tracePt t="73837" x="2301875" y="2489200"/>
          <p14:tracePt t="73839" x="2311400" y="2489200"/>
          <p14:tracePt t="73853" x="2336800" y="2489200"/>
          <p14:tracePt t="73870" x="2362200" y="2489200"/>
          <p14:tracePt t="73887" x="2379663" y="2489200"/>
          <p14:tracePt t="73890" x="2387600" y="2489200"/>
          <p14:tracePt t="73893" x="2395538" y="2489200"/>
          <p14:tracePt t="73898" x="2405063" y="2489200"/>
          <p14:tracePt t="73903" x="2413000" y="2489200"/>
          <p14:tracePt t="73920" x="2446338" y="2489200"/>
          <p14:tracePt t="73937" x="2489200" y="2489200"/>
          <p14:tracePt t="73955" x="2524125" y="2473325"/>
          <p14:tracePt t="73971" x="2532063" y="2473325"/>
          <p14:tracePt t="73988" x="2549525" y="2463800"/>
          <p14:tracePt t="74037" x="2565400" y="2463800"/>
          <p14:tracePt t="74045" x="2574925" y="2463800"/>
          <p14:tracePt t="74054" x="2582863" y="2463800"/>
          <p14:tracePt t="74058" x="2590800" y="2463800"/>
          <p14:tracePt t="74070" x="2608263" y="2463800"/>
          <p14:tracePt t="74087" x="2616200" y="2463800"/>
          <p14:tracePt t="74089" x="2625725" y="2463800"/>
          <p14:tracePt t="74104" x="2641600" y="2463800"/>
          <p14:tracePt t="74121" x="2659063" y="2463800"/>
          <p14:tracePt t="74124" x="2676525" y="2463800"/>
          <p14:tracePt t="74138" x="2693988" y="2463800"/>
          <p14:tracePt t="74154" x="2719388" y="2463800"/>
          <p14:tracePt t="74171" x="2744788" y="2463800"/>
          <p14:tracePt t="74172" x="2752725" y="2463800"/>
          <p14:tracePt t="74187" x="2778125" y="2463800"/>
          <p14:tracePt t="74188" x="2786063" y="2463800"/>
          <p14:tracePt t="74204" x="2795588" y="2463800"/>
          <p14:tracePt t="74222" x="2803525" y="2463800"/>
          <p14:tracePt t="74239" x="2828925" y="2463800"/>
          <p14:tracePt t="74244" x="2846388" y="2463800"/>
          <p14:tracePt t="74253" x="2854325" y="2463800"/>
          <p14:tracePt t="74270" x="2879725" y="2463800"/>
          <p14:tracePt t="74287" x="2914650" y="2473325"/>
          <p14:tracePt t="74303" x="2930525" y="2473325"/>
          <p14:tracePt t="74321" x="2947988" y="2473325"/>
          <p14:tracePt t="74338" x="2955925" y="2473325"/>
          <p14:tracePt t="74377" x="2973388" y="2473325"/>
          <p14:tracePt t="74435" x="2990850" y="2473325"/>
          <p14:tracePt t="74479" x="2998788" y="2473325"/>
          <p14:tracePt t="75119" x="3016250" y="2473325"/>
          <p14:tracePt t="75125" x="3024188" y="2473325"/>
          <p14:tracePt t="75136" x="3041650" y="2473325"/>
          <p14:tracePt t="75154" x="3059113" y="2473325"/>
          <p14:tracePt t="75156" x="3067050" y="2481263"/>
          <p14:tracePt t="75177" x="3074988" y="2481263"/>
          <p14:tracePt t="75187" x="3092450" y="2481263"/>
          <p14:tracePt t="75203" x="3109913" y="2481263"/>
          <p14:tracePt t="75221" x="3117850" y="2481263"/>
          <p14:tracePt t="75225" x="3127375" y="2481263"/>
          <p14:tracePt t="75237" x="3135313" y="2481263"/>
          <p14:tracePt t="75240" x="3143250" y="2481263"/>
          <p14:tracePt t="75253" x="3160713" y="2481263"/>
          <p14:tracePt t="75269" x="3186113" y="2481263"/>
          <p14:tracePt t="75286" x="3203575" y="2481263"/>
          <p14:tracePt t="75303" x="3244850" y="2481263"/>
          <p14:tracePt t="75320" x="3297238" y="2481263"/>
          <p14:tracePt t="75337" x="3338513" y="2481263"/>
          <p14:tracePt t="75340" x="3355975" y="2481263"/>
          <p14:tracePt t="75353" x="3406775" y="2481263"/>
          <p14:tracePt t="75356" x="3424238" y="2481263"/>
          <p14:tracePt t="75369" x="3475038" y="2481263"/>
          <p14:tracePt t="75371" x="3492500" y="2481263"/>
          <p14:tracePt t="75387" x="3508375" y="2481263"/>
          <p14:tracePt t="75403" x="3533775" y="2489200"/>
          <p14:tracePt t="75420" x="3543300" y="2489200"/>
          <p14:tracePt t="75422" x="3551238" y="2489200"/>
          <p14:tracePt t="75424" x="3568700" y="2489200"/>
          <p14:tracePt t="75438" x="3586163" y="2489200"/>
          <p14:tracePt t="75453" x="3611563" y="2489200"/>
          <p14:tracePt t="75456" x="3619500" y="2489200"/>
          <p14:tracePt t="75471" x="3636963" y="2489200"/>
          <p14:tracePt t="75473" x="3652838" y="2489200"/>
          <p14:tracePt t="75486" x="3687763" y="2489200"/>
          <p14:tracePt t="75503" x="3721100" y="2489200"/>
          <p14:tracePt t="75519" x="3746500" y="2489200"/>
          <p14:tracePt t="75521" x="3763963" y="2489200"/>
          <p14:tracePt t="75535" x="3781425" y="2489200"/>
          <p14:tracePt t="75552" x="3806825" y="2489200"/>
          <p14:tracePt t="75569" x="3832225" y="2506663"/>
          <p14:tracePt t="75586" x="3840163" y="2532063"/>
          <p14:tracePt t="75602" x="3873500" y="2532063"/>
          <p14:tracePt t="75619" x="3890963" y="2532063"/>
          <p14:tracePt t="75636" x="3916363" y="2532063"/>
          <p14:tracePt t="75654" x="3933825" y="2532063"/>
          <p14:tracePt t="75672" x="3941763" y="2532063"/>
          <p14:tracePt t="75675" x="3951288" y="2532063"/>
          <p14:tracePt t="75686" x="3967163" y="2541588"/>
          <p14:tracePt t="75703" x="3984625" y="2549525"/>
          <p14:tracePt t="75706" x="3992563" y="2549525"/>
          <p14:tracePt t="75719" x="4027488" y="2549525"/>
          <p14:tracePt t="75737" x="4078288" y="2557463"/>
          <p14:tracePt t="75740" x="4095750" y="2557463"/>
          <p14:tracePt t="75752" x="4111625" y="2557463"/>
          <p14:tracePt t="75769" x="4146550" y="2566988"/>
          <p14:tracePt t="75771" x="4154488" y="2574925"/>
          <p14:tracePt t="75787" x="4179888" y="2582863"/>
          <p14:tracePt t="75803" x="4197350" y="2582863"/>
          <p14:tracePt t="75804" x="4214813" y="2582863"/>
          <p14:tracePt t="75807" x="4222750" y="2592388"/>
          <p14:tracePt t="75820" x="4240213" y="2592388"/>
          <p14:tracePt t="75821" x="4248150" y="2592388"/>
          <p14:tracePt t="75836" x="4273550" y="2600325"/>
          <p14:tracePt t="75854" x="4281488" y="2600325"/>
          <p14:tracePt t="75943" x="4291013" y="2600325"/>
          <p14:tracePt t="76104" x="4291013" y="2592388"/>
          <p14:tracePt t="76114" x="4291013" y="2582863"/>
          <p14:tracePt t="76122" x="4291013" y="2566988"/>
          <p14:tracePt t="76135" x="4291013" y="2541588"/>
          <p14:tracePt t="76137" x="4298950" y="2532063"/>
          <p14:tracePt t="76152" x="4341813" y="2455863"/>
          <p14:tracePt t="76169" x="4418013" y="2328863"/>
          <p14:tracePt t="76171" x="4425950" y="2293938"/>
          <p14:tracePt t="76187" x="4468813" y="2192338"/>
          <p14:tracePt t="76202" x="4476750" y="2108200"/>
          <p14:tracePt t="76218" x="4476750" y="2073275"/>
          <p14:tracePt t="76219" x="4476750" y="2065338"/>
          <p14:tracePt t="76235" x="4476750" y="2022475"/>
          <p14:tracePt t="76252" x="4468813" y="1989138"/>
          <p14:tracePt t="76291" x="4468813" y="1979613"/>
          <p14:tracePt t="76297" x="4468813" y="1971675"/>
          <p14:tracePt t="76305" x="4468813" y="1963738"/>
          <p14:tracePt t="76319" x="4460875" y="1946275"/>
          <p14:tracePt t="76337" x="4460875" y="1928813"/>
          <p14:tracePt t="76352" x="4451350" y="1895475"/>
          <p14:tracePt t="76368" x="4451350" y="1852613"/>
          <p14:tracePt t="76386" x="4451350" y="1809750"/>
          <p14:tracePt t="76387" x="4451350" y="1793875"/>
          <p14:tracePt t="76402" x="4451350" y="1766888"/>
          <p14:tracePt t="76419" x="4451350" y="1758950"/>
          <p14:tracePt t="76444" x="4451350" y="1751013"/>
          <p14:tracePt t="76543" x="4451350" y="1758950"/>
          <p14:tracePt t="76552" x="4451350" y="1776413"/>
          <p14:tracePt t="76556" x="4451350" y="1793875"/>
          <p14:tracePt t="76585" x="4451350" y="1870075"/>
          <p14:tracePt t="76603" x="4451350" y="1946275"/>
          <p14:tracePt t="76619" x="4443413" y="1997075"/>
          <p14:tracePt t="76620" x="4443413" y="2014538"/>
          <p14:tracePt t="76635" x="4443413" y="2047875"/>
          <p14:tracePt t="76652" x="4443413" y="2116138"/>
          <p14:tracePt t="76669" x="4443413" y="2159000"/>
          <p14:tracePt t="76670" x="4443413" y="2174875"/>
          <p14:tracePt t="76685" x="4443413" y="2200275"/>
          <p14:tracePt t="76687" x="4443413" y="2209800"/>
          <p14:tracePt t="76703" x="4451350" y="2235200"/>
          <p14:tracePt t="76719" x="4468813" y="2252663"/>
          <p14:tracePt t="76845" x="4476750" y="2252663"/>
          <p14:tracePt t="76857" x="4486275" y="2252663"/>
          <p14:tracePt t="76869" x="4503738" y="2252663"/>
          <p14:tracePt t="76903" x="4511675" y="2243138"/>
          <p14:tracePt t="76910" x="4529138" y="2227263"/>
          <p14:tracePt t="76919" x="4579938" y="2192338"/>
          <p14:tracePt t="76935" x="4656138" y="2133600"/>
          <p14:tracePt t="76937" x="4681538" y="2116138"/>
          <p14:tracePt t="76953" x="4826000" y="2039938"/>
          <p14:tracePt t="76968" x="4995863" y="1946275"/>
          <p14:tracePt t="76984" x="5191125" y="1852613"/>
          <p14:tracePt t="77001" x="5318125" y="1784350"/>
          <p14:tracePt t="77002" x="5335588" y="1776413"/>
          <p14:tracePt t="77018" x="5394325" y="1751013"/>
          <p14:tracePt t="77019" x="5411788" y="1733550"/>
          <p14:tracePt t="77034" x="5446713" y="1716088"/>
          <p14:tracePt t="77035" x="5454650" y="1708150"/>
          <p14:tracePt t="77052" x="5462588" y="1708150"/>
          <p14:tracePt t="77390" x="5454650" y="1725613"/>
          <p14:tracePt t="77399" x="5437188" y="1741488"/>
          <p14:tracePt t="77409" x="5421313" y="1776413"/>
          <p14:tracePt t="77411" x="5411788" y="1784350"/>
          <p14:tracePt t="77419" x="5378450" y="1819275"/>
          <p14:tracePt t="77423" x="5360988" y="1835150"/>
          <p14:tracePt t="77426" x="5353050" y="1844675"/>
          <p14:tracePt t="77429" x="5343525" y="1860550"/>
          <p14:tracePt t="77437" x="5327650" y="1878013"/>
          <p14:tracePt t="77439" x="5318125" y="1903413"/>
          <p14:tracePt t="77451" x="5284788" y="1954213"/>
          <p14:tracePt t="77453" x="5276850" y="1979613"/>
          <p14:tracePt t="77468" x="5208588" y="2055813"/>
          <p14:tracePt t="77484" x="5132388" y="2159000"/>
          <p14:tracePt t="77501" x="5013325" y="2303463"/>
          <p14:tracePt t="77503" x="4978400" y="2336800"/>
          <p14:tracePt t="77518" x="4868863" y="2481263"/>
          <p14:tracePt t="77534" x="4775200" y="2600325"/>
          <p14:tracePt t="77535" x="4765675" y="2617788"/>
          <p14:tracePt t="77551" x="4706938" y="2693988"/>
          <p14:tracePt t="77552" x="4689475" y="2711450"/>
          <p14:tracePt t="77569" x="4621213" y="2795588"/>
          <p14:tracePt t="77585" x="4605338" y="2813050"/>
          <p14:tracePt t="77586" x="4595813" y="2830513"/>
          <p14:tracePt t="77602" x="4595813" y="2838450"/>
          <p14:tracePt t="77603" x="4587875" y="2846388"/>
          <p14:tracePt t="77619" x="4579938" y="2863850"/>
          <p14:tracePt t="77733" x="4570413" y="2871788"/>
          <p14:tracePt t="77746" x="4562475" y="2889250"/>
          <p14:tracePt t="77756" x="4562475" y="2897188"/>
          <p14:tracePt t="77773" x="4562475" y="2906713"/>
          <p14:tracePt t="77776" x="4554538" y="2906713"/>
          <p14:tracePt t="77793" x="4554538" y="2914650"/>
          <p14:tracePt t="77801" x="4545013" y="2914650"/>
          <p14:tracePt t="77837" x="4545013" y="2922588"/>
          <p14:tracePt t="77861" x="4537075" y="2922588"/>
          <p14:tracePt t="77917" x="4529138" y="2940050"/>
          <p14:tracePt t="77946" x="4519613" y="2957513"/>
          <p14:tracePt t="77998" x="4503738" y="2965450"/>
          <p14:tracePt t="78018" x="4494213" y="2974975"/>
          <p14:tracePt t="78026" x="4486275" y="2982913"/>
          <p14:tracePt t="78044" x="4486275" y="3000375"/>
          <p14:tracePt t="78050" x="4476750" y="3000375"/>
          <p14:tracePt t="78319" x="4468813" y="3000375"/>
          <p14:tracePt t="79731" x="4468813" y="3008313"/>
          <p14:tracePt t="79740" x="4468813" y="3016250"/>
          <p14:tracePt t="79757" x="4468813" y="3025775"/>
          <p14:tracePt t="79767" x="4468813" y="3033713"/>
          <p14:tracePt t="79783" x="4476750" y="3041650"/>
          <p14:tracePt t="79800" x="4476750" y="3051175"/>
          <p14:tracePt t="79817" x="4476750" y="3067050"/>
          <p14:tracePt t="79840" x="4486275" y="3076575"/>
          <p14:tracePt t="79851" x="4494213" y="3076575"/>
          <p14:tracePt t="79967" x="4503738" y="3076575"/>
          <p14:tracePt t="79977" x="4519613" y="3076575"/>
          <p14:tracePt t="79986" x="4537075" y="3067050"/>
          <p14:tracePt t="79989" x="4554538" y="3067050"/>
          <p14:tracePt t="80000" x="4579938" y="3041650"/>
          <p14:tracePt t="80016" x="4638675" y="2982913"/>
          <p14:tracePt t="80033" x="4699000" y="2922588"/>
          <p14:tracePt t="80049" x="4783138" y="2871788"/>
          <p14:tracePt t="80051" x="4808538" y="2855913"/>
          <p14:tracePt t="80066" x="4876800" y="2813050"/>
          <p14:tracePt t="80069" x="4927600" y="2778125"/>
          <p14:tracePt t="80083" x="4987925" y="2719388"/>
          <p14:tracePt t="80086" x="5013325" y="2701925"/>
          <p14:tracePt t="80101" x="5089525" y="2633663"/>
          <p14:tracePt t="80117" x="5140325" y="2600325"/>
          <p14:tracePt t="80118" x="5157788" y="2582863"/>
          <p14:tracePt t="80134" x="5199063" y="2549525"/>
          <p14:tracePt t="80136" x="5208588" y="2532063"/>
          <p14:tracePt t="80150" x="5224463" y="2516188"/>
          <p14:tracePt t="80167" x="5224463" y="2506663"/>
          <p14:tracePt t="80183" x="5233988" y="2489200"/>
          <p14:tracePt t="80212" x="5249863" y="2489200"/>
          <p14:tracePt t="109976" x="5259388" y="2489200"/>
          <p14:tracePt t="110803" x="5259388" y="2498725"/>
          <p14:tracePt t="110811" x="5259388" y="2541588"/>
          <p14:tracePt t="110815" x="5259388" y="2557463"/>
          <p14:tracePt t="110831" x="5259388" y="2582863"/>
          <p14:tracePt t="110834" x="5259388" y="2592388"/>
          <p14:tracePt t="111113" x="5249863" y="2592388"/>
          <p14:tracePt t="111513" x="5241925" y="2600325"/>
          <p14:tracePt t="111523" x="5233988" y="2617788"/>
          <p14:tracePt t="111532" x="5224463" y="2633663"/>
          <p14:tracePt t="111533" x="5208588" y="2651125"/>
          <p14:tracePt t="111548" x="5183188" y="2676525"/>
          <p14:tracePt t="111550" x="5165725" y="2686050"/>
          <p14:tracePt t="111565" x="5140325" y="2719388"/>
          <p14:tracePt t="111581" x="5122863" y="2752725"/>
          <p14:tracePt t="111597" x="5097463" y="2778125"/>
          <p14:tracePt t="111599" x="5089525" y="2787650"/>
          <p14:tracePt t="111613" x="5054600" y="2813050"/>
          <p14:tracePt t="111614" x="5038725" y="2830513"/>
          <p14:tracePt t="111630" x="4987925" y="2881313"/>
          <p14:tracePt t="111646" x="4945063" y="2914650"/>
          <p14:tracePt t="111647" x="4927600" y="2922588"/>
          <p14:tracePt t="111663" x="4868863" y="2957513"/>
          <p14:tracePt t="111680" x="4833938" y="2982913"/>
          <p14:tracePt t="111697" x="4800600" y="3000375"/>
          <p14:tracePt t="111699" x="4791075" y="3000375"/>
          <p14:tracePt t="111714" x="4757738" y="3025775"/>
          <p14:tracePt t="111731" x="4689475" y="3076575"/>
          <p14:tracePt t="111734" x="4681538" y="3094038"/>
          <p14:tracePt t="111747" x="4613275" y="3127375"/>
          <p14:tracePt t="111750" x="4587875" y="3135313"/>
          <p14:tracePt t="111766" x="4519613" y="3178175"/>
          <p14:tracePt t="111770" x="4503738" y="3195638"/>
          <p14:tracePt t="111781" x="4468813" y="3221038"/>
          <p14:tracePt t="111784" x="4451350" y="3221038"/>
          <p14:tracePt t="111796" x="4418013" y="3254375"/>
          <p14:tracePt t="111799" x="4410075" y="3254375"/>
          <p14:tracePt t="111813" x="4375150" y="3279775"/>
          <p14:tracePt t="111831" x="4332288" y="3305175"/>
          <p14:tracePt t="111833" x="4316413" y="3322638"/>
          <p14:tracePt t="111847" x="4273550" y="3382963"/>
          <p14:tracePt t="111848" x="4256088" y="3398838"/>
          <p14:tracePt t="111863" x="4197350" y="3459163"/>
          <p14:tracePt t="111864" x="4187825" y="3475038"/>
          <p14:tracePt t="111880" x="4111625" y="3578225"/>
          <p14:tracePt t="111884" x="4095750" y="3611563"/>
          <p14:tracePt t="111886" x="4078288" y="3636963"/>
          <p14:tracePt t="111897" x="4044950" y="3687763"/>
          <p14:tracePt t="111898" x="4027488" y="3713163"/>
          <p14:tracePt t="111913" x="3984625" y="3781425"/>
          <p14:tracePt t="111914" x="3967163" y="3790950"/>
          <p14:tracePt t="111930" x="3916363" y="3857625"/>
          <p14:tracePt t="111946" x="3873500" y="3917950"/>
          <p14:tracePt t="111963" x="3806825" y="4011613"/>
          <p14:tracePt t="111964" x="3781425" y="4027488"/>
          <p14:tracePt t="111981" x="3687763" y="4121150"/>
          <p14:tracePt t="111997" x="3551238" y="4224338"/>
          <p14:tracePt t="112000" x="3517900" y="4249738"/>
          <p14:tracePt t="112013" x="3432175" y="4325938"/>
          <p14:tracePt t="112015" x="3406775" y="4351338"/>
          <p14:tracePt t="112031" x="3338513" y="4402138"/>
          <p14:tracePt t="112047" x="3297238" y="4435475"/>
          <p14:tracePt t="112064" x="3287713" y="4460875"/>
          <p14:tracePt t="112066" x="3270250" y="4460875"/>
          <p14:tracePt t="112081" x="3270250" y="4470400"/>
          <p14:tracePt t="112273" x="3270250" y="4460875"/>
          <p14:tracePt t="112282" x="3270250" y="4452938"/>
          <p14:tracePt t="112288" x="3270250" y="4435475"/>
          <p14:tracePt t="112315" x="3236913" y="4394200"/>
          <p14:tracePt t="112318" x="3236913" y="4359275"/>
          <p14:tracePt t="112331" x="3228975" y="4333875"/>
          <p14:tracePt t="112334" x="3219450" y="4333875"/>
          <p14:tracePt t="112346" x="3211513" y="4308475"/>
          <p14:tracePt t="112363" x="3186113" y="4291013"/>
          <p14:tracePt t="112380" x="3186113" y="4275138"/>
          <p14:tracePt t="112397" x="3178175" y="4265613"/>
          <p14:tracePt t="112563" x="3178175" y="4257675"/>
          <p14:tracePt t="112585" x="3186113" y="4257675"/>
          <p14:tracePt t="112595" x="3203575" y="4249738"/>
          <p14:tracePt t="112602" x="3211513" y="4249738"/>
          <p14:tracePt t="112605" x="3219450" y="4249738"/>
          <p14:tracePt t="112613" x="3228975" y="4249738"/>
          <p14:tracePt t="112629" x="3254375" y="4232275"/>
          <p14:tracePt t="112630" x="3270250" y="4224338"/>
          <p14:tracePt t="112646" x="3322638" y="4197350"/>
          <p14:tracePt t="112647" x="3355975" y="4189413"/>
          <p14:tracePt t="112663" x="3441700" y="4171950"/>
          <p14:tracePt t="112664" x="3475038" y="4164013"/>
          <p14:tracePt t="112679" x="3644900" y="4130675"/>
          <p14:tracePt t="112696" x="3806825" y="4095750"/>
          <p14:tracePt t="112699" x="3840163" y="4087813"/>
          <p14:tracePt t="112702" x="3883025" y="4070350"/>
          <p14:tracePt t="112713" x="3967163" y="4070350"/>
          <p14:tracePt t="112714" x="4002088" y="4062413"/>
          <p14:tracePt t="112729" x="4111625" y="4062413"/>
          <p14:tracePt t="112746" x="4197350" y="4052888"/>
          <p14:tracePt t="112763" x="4265613" y="4052888"/>
          <p14:tracePt t="112765" x="4291013" y="4044950"/>
          <p14:tracePt t="112781" x="4400550" y="4037013"/>
          <p14:tracePt t="112797" x="4468813" y="4037013"/>
          <p14:tracePt t="112800" x="4494213" y="4037013"/>
          <p14:tracePt t="112803" x="4519613" y="4037013"/>
          <p14:tracePt t="112813" x="4545013" y="4037013"/>
          <p14:tracePt t="112815" x="4562475" y="4037013"/>
          <p14:tracePt t="112831" x="4595813" y="4037013"/>
          <p14:tracePt t="112846" x="4605338" y="4037013"/>
          <p14:tracePt t="112871" x="4613275" y="4037013"/>
          <p14:tracePt t="112883" x="4621213" y="4037013"/>
          <p14:tracePt t="112896" x="4638675" y="4037013"/>
          <p14:tracePt t="112914" x="4656138" y="4037013"/>
          <p14:tracePt t="112931" x="4664075" y="4037013"/>
          <p14:tracePt t="112946" x="4673600" y="4037013"/>
          <p14:tracePt t="112964" x="4681538" y="4037013"/>
          <p14:tracePt t="112981" x="4689475" y="4037013"/>
          <p14:tracePt t="112998" x="4724400" y="4037013"/>
          <p14:tracePt t="113012" x="4740275" y="4044950"/>
          <p14:tracePt t="113029" x="4765675" y="4052888"/>
          <p14:tracePt t="113046" x="4783138" y="4052888"/>
          <p14:tracePt t="113062" x="4800600" y="4052888"/>
          <p14:tracePt t="113063" x="4808538" y="4052888"/>
          <p14:tracePt t="113078" x="4818063" y="4052888"/>
          <p14:tracePt t="113095" x="4833938" y="4052888"/>
          <p14:tracePt t="113113" x="4843463" y="4052888"/>
          <p14:tracePt t="113129" x="4851400" y="4062413"/>
          <p14:tracePt t="113701" x="4859338" y="4070350"/>
          <p14:tracePt t="113711" x="4876800" y="4070350"/>
          <p14:tracePt t="113722" x="4902200" y="4070350"/>
          <p14:tracePt t="113730" x="4919663" y="4070350"/>
          <p14:tracePt t="113745" x="4945063" y="4062413"/>
          <p14:tracePt t="113762" x="4962525" y="4062413"/>
          <p14:tracePt t="113779" x="4978400" y="4062413"/>
          <p14:tracePt t="113797" x="4995863" y="4062413"/>
          <p14:tracePt t="113813" x="5003800" y="4062413"/>
          <p14:tracePt t="113831" x="5013325" y="4052888"/>
          <p14:tracePt t="113846" x="5021263" y="4044950"/>
          <p14:tracePt t="113895" x="5029200" y="4044950"/>
          <p14:tracePt t="113902" x="5038725" y="4037013"/>
          <p14:tracePt t="113915" x="5046663" y="4037013"/>
          <p14:tracePt t="113929" x="5054600" y="4037013"/>
          <p14:tracePt t="113945" x="5080000" y="4037013"/>
          <p14:tracePt t="113963" x="5089525" y="4037013"/>
          <p14:tracePt t="113966" x="5097463" y="4037013"/>
          <p14:tracePt t="113982" x="5106988" y="4037013"/>
          <p14:tracePt t="113998" x="5122863" y="4037013"/>
          <p14:tracePt t="114013" x="5122863" y="4027488"/>
          <p14:tracePt t="114029" x="5132388" y="4027488"/>
          <p14:tracePt t="114047" x="5140325" y="4027488"/>
          <p14:tracePt t="114063" x="5148263" y="4027488"/>
          <p14:tracePt t="114079" x="5157788" y="4027488"/>
          <p14:tracePt t="114096" x="5165725" y="4019550"/>
          <p14:tracePt t="114112" x="5173663" y="4019550"/>
          <p14:tracePt t="114114" x="5183188" y="4019550"/>
          <p14:tracePt t="114129" x="5199063" y="4019550"/>
          <p14:tracePt t="114147" x="5216525" y="4019550"/>
          <p14:tracePt t="114165" x="5233988" y="4019550"/>
          <p14:tracePt t="114168" x="5241925" y="4019550"/>
          <p14:tracePt t="114179" x="5249863" y="4019550"/>
          <p14:tracePt t="114195" x="5267325" y="4019550"/>
          <p14:tracePt t="114197" x="5276850" y="4019550"/>
          <p14:tracePt t="114212" x="5292725" y="4019550"/>
          <p14:tracePt t="114229" x="5310188" y="4019550"/>
          <p14:tracePt t="114232" x="5318125" y="4019550"/>
          <p14:tracePt t="114244" x="5327650" y="4019550"/>
          <p14:tracePt t="114262" x="5343525" y="4019550"/>
          <p14:tracePt t="114283" x="5353050" y="4019550"/>
          <p14:tracePt t="114300" x="5368925" y="4019550"/>
          <p14:tracePt t="114317" x="5378450" y="4019550"/>
          <p14:tracePt t="114329" x="5386388" y="4019550"/>
          <p14:tracePt t="114331" x="5394325" y="4019550"/>
          <p14:tracePt t="114346" x="5421313" y="4019550"/>
          <p14:tracePt t="114350" x="5437188" y="4019550"/>
          <p14:tracePt t="114363" x="5454650" y="4019550"/>
          <p14:tracePt t="114379" x="5472113" y="4019550"/>
          <p14:tracePt t="114382" x="5480050" y="4027488"/>
          <p14:tracePt t="114395" x="5487988" y="4027488"/>
          <p14:tracePt t="114398" x="5497513" y="4027488"/>
          <p14:tracePt t="114412" x="5513388" y="4027488"/>
          <p14:tracePt t="114428" x="5548313" y="4027488"/>
          <p14:tracePt t="114445" x="5556250" y="4037013"/>
          <p14:tracePt t="114447" x="5565775" y="4037013"/>
          <p14:tracePt t="114463" x="5591175" y="4037013"/>
          <p14:tracePt t="114480" x="5599113" y="4037013"/>
          <p14:tracePt t="114482" x="5607050" y="4037013"/>
          <p14:tracePt t="114495" x="5616575" y="4037013"/>
          <p14:tracePt t="114497" x="5624513" y="4037013"/>
          <p14:tracePt t="114511" x="5641975" y="4037013"/>
          <p14:tracePt t="114528" x="5649913" y="4037013"/>
          <p14:tracePt t="114530" x="5657850" y="4037013"/>
          <p14:tracePt t="114545" x="5675313" y="4037013"/>
          <p14:tracePt t="114587" x="5692775" y="4037013"/>
          <p14:tracePt t="114636" x="5708650" y="4037013"/>
          <p14:tracePt t="114648" x="5718175" y="4037013"/>
          <p14:tracePt t="114669" x="5726113" y="4037013"/>
          <p14:tracePt t="114684" x="5735638" y="4037013"/>
          <p14:tracePt t="114696" x="5743575" y="4037013"/>
          <p14:tracePt t="114734" x="5751513" y="4037013"/>
          <p14:tracePt t="114795" x="5768975" y="4037013"/>
          <p14:tracePt t="114921" x="5786438" y="4037013"/>
          <p14:tracePt t="114946" x="5794375" y="4037013"/>
          <p14:tracePt t="114966" x="5802313" y="4037013"/>
          <p14:tracePt t="114977" x="5819775" y="4037013"/>
          <p14:tracePt t="115005" x="5837238" y="4037013"/>
          <p14:tracePt t="115044" x="5853113" y="4037013"/>
          <p14:tracePt t="115082" x="5862638" y="4037013"/>
          <p14:tracePt t="115092" x="5870575" y="4037013"/>
          <p14:tracePt t="115100" x="5880100" y="4037013"/>
          <p14:tracePt t="115111" x="5888038" y="4037013"/>
          <p14:tracePt t="115113" x="5895975" y="4037013"/>
          <p14:tracePt t="115129" x="5930900" y="4037013"/>
          <p14:tracePt t="115145" x="5956300" y="4037013"/>
          <p14:tracePt t="115161" x="5964238" y="4037013"/>
          <p14:tracePt t="115179" x="5972175" y="4037013"/>
          <p14:tracePt t="115265" x="5989638" y="4037013"/>
          <p14:tracePt t="115329" x="6007100" y="4037013"/>
          <p14:tracePt t="115379" x="6024563" y="4037013"/>
          <p14:tracePt t="115395" x="6032500" y="4037013"/>
          <p14:tracePt t="115403" x="6040438" y="4037013"/>
          <p14:tracePt t="115425" x="6057900" y="4037013"/>
          <p14:tracePt t="115439" x="6065838" y="4027488"/>
          <p14:tracePt t="115446" x="6075363" y="4027488"/>
          <p14:tracePt t="115462" x="6083300" y="4027488"/>
          <p14:tracePt t="115511" x="6091238" y="4027488"/>
          <p14:tracePt t="115519" x="6100763" y="4019550"/>
          <p14:tracePt t="115532" x="6108700" y="4019550"/>
          <p14:tracePt t="115545" x="6134100" y="4019550"/>
          <p14:tracePt t="115546" x="6134100" y="4011613"/>
          <p14:tracePt t="115561" x="6151563" y="4011613"/>
          <p14:tracePt t="115562" x="6159500" y="4011613"/>
          <p14:tracePt t="115577" x="6176963" y="4002088"/>
          <p14:tracePt t="115594" x="6184900" y="3994150"/>
          <p14:tracePt t="115597" x="6194425" y="3994150"/>
          <p14:tracePt t="115621" x="6202363" y="3994150"/>
          <p14:tracePt t="115633" x="6210300" y="3994150"/>
          <p14:tracePt t="115647" x="6219825" y="3994150"/>
          <p14:tracePt t="115664" x="6227763" y="3994150"/>
          <p14:tracePt t="115703" x="6235700" y="3994150"/>
          <p14:tracePt t="115716" x="6245225" y="3986213"/>
          <p14:tracePt t="115722" x="6253163" y="3976688"/>
          <p14:tracePt t="115734" x="6261100" y="3976688"/>
          <p14:tracePt t="115744" x="6278563" y="3976688"/>
          <p14:tracePt t="115761" x="6296025" y="3968750"/>
          <p14:tracePt t="115763" x="6303963" y="3968750"/>
          <p14:tracePt t="115778" x="6321425" y="3968750"/>
          <p14:tracePt t="115799" x="6329363" y="3968750"/>
          <p14:tracePt t="115827" x="6338888" y="3968750"/>
          <p14:tracePt t="115855" x="6346825" y="3968750"/>
          <p14:tracePt t="115878" x="6354763" y="3968750"/>
          <p14:tracePt t="115913" x="6364288" y="3960813"/>
          <p14:tracePt t="115967" x="6372225" y="3960813"/>
          <p14:tracePt t="116002" x="6380163" y="3960813"/>
          <p14:tracePt t="116021" x="6389688" y="3951288"/>
          <p14:tracePt t="116025" x="6397625" y="3943350"/>
          <p14:tracePt t="118835" x="6389688" y="3943350"/>
          <p14:tracePt t="118853" x="6380163" y="3943350"/>
          <p14:tracePt t="118862" x="6372225" y="3943350"/>
          <p14:tracePt t="118876" x="6346825" y="3935413"/>
          <p14:tracePt t="118892" x="6311900" y="3925888"/>
          <p14:tracePt t="118909" x="6286500" y="3908425"/>
          <p14:tracePt t="118927" x="6261100" y="3900488"/>
          <p14:tracePt t="118942" x="6219825" y="3892550"/>
          <p14:tracePt t="118959" x="6159500" y="3867150"/>
          <p14:tracePt t="118961" x="6142038" y="3857625"/>
          <p14:tracePt t="118964" x="6126163" y="3857625"/>
          <p14:tracePt t="118967" x="6108700" y="3849688"/>
          <p14:tracePt t="118976" x="6057900" y="3841750"/>
          <p14:tracePt t="118980" x="6049963" y="3841750"/>
          <p14:tracePt t="118983" x="6032500" y="3841750"/>
          <p14:tracePt t="118992" x="5964238" y="3816350"/>
          <p14:tracePt t="119008" x="5905500" y="3816350"/>
          <p14:tracePt t="119009" x="5880100" y="3816350"/>
          <p14:tracePt t="119025" x="5776913" y="3816350"/>
          <p14:tracePt t="119042" x="5726113" y="3806825"/>
          <p14:tracePt t="119058" x="5700713" y="3790950"/>
          <p14:tracePt t="119075" x="5657850" y="3790950"/>
          <p14:tracePt t="119077" x="5632450" y="3773488"/>
          <p14:tracePt t="119092" x="5538788" y="3773488"/>
          <p14:tracePt t="119109" x="5368925" y="3773488"/>
          <p14:tracePt t="119112" x="5327650" y="3773488"/>
          <p14:tracePt t="119127" x="5132388" y="3781425"/>
          <p14:tracePt t="119142" x="4995863" y="3806825"/>
          <p14:tracePt t="119144" x="4953000" y="3806825"/>
          <p14:tracePt t="119159" x="4843463" y="3816350"/>
          <p14:tracePt t="119160" x="4808538" y="3816350"/>
          <p14:tracePt t="119175" x="4673600" y="3841750"/>
          <p14:tracePt t="119192" x="4545013" y="3849688"/>
          <p14:tracePt t="119194" x="4511675" y="3849688"/>
          <p14:tracePt t="119209" x="4425950" y="3857625"/>
          <p14:tracePt t="119210" x="4392613" y="3875088"/>
          <p14:tracePt t="119226" x="4281488" y="3883025"/>
          <p14:tracePt t="119243" x="4187825" y="3892550"/>
          <p14:tracePt t="119245" x="4171950" y="3900488"/>
          <p14:tracePt t="119259" x="4137025" y="3908425"/>
          <p14:tracePt t="119262" x="4129088" y="3917950"/>
          <p14:tracePt t="119276" x="4103688" y="3925888"/>
          <p14:tracePt t="119292" x="4086225" y="3925888"/>
          <p14:tracePt t="119295" x="4086225" y="3935413"/>
          <p14:tracePt t="119309" x="4070350" y="3935413"/>
          <p14:tracePt t="119463" x="4060825" y="3951288"/>
          <p14:tracePt t="123959" x="4060825" y="3960813"/>
          <p14:tracePt t="123995" x="4070350" y="3960813"/>
          <p14:tracePt t="124010" x="4086225" y="3960813"/>
          <p14:tracePt t="124026" x="4103688" y="3960813"/>
          <p14:tracePt t="124035" x="4129088" y="3960813"/>
          <p14:tracePt t="124039" x="4137025" y="3960813"/>
          <p14:tracePt t="124056" x="4187825" y="3960813"/>
          <p14:tracePt t="124059" x="4205288" y="3951288"/>
          <p14:tracePt t="124072" x="4230688" y="3943350"/>
          <p14:tracePt t="124089" x="4273550" y="3935413"/>
          <p14:tracePt t="124091" x="4291013" y="3935413"/>
          <p14:tracePt t="124106" x="4359275" y="3917950"/>
          <p14:tracePt t="124122" x="4400550" y="3900488"/>
          <p14:tracePt t="124123" x="4410075" y="3900488"/>
          <p14:tracePt t="124139" x="4486275" y="3892550"/>
          <p14:tracePt t="124140" x="4503738" y="3883025"/>
          <p14:tracePt t="124157" x="4613275" y="3857625"/>
          <p14:tracePt t="124172" x="4706938" y="3841750"/>
          <p14:tracePt t="124174" x="4740275" y="3832225"/>
          <p14:tracePt t="124189" x="4851400" y="3824288"/>
          <p14:tracePt t="124190" x="4884738" y="3816350"/>
          <p14:tracePt t="124205" x="4987925" y="3798888"/>
          <p14:tracePt t="124222" x="5097463" y="3781425"/>
          <p14:tracePt t="124225" x="5122863" y="3781425"/>
          <p14:tracePt t="124239" x="5241925" y="3781425"/>
          <p14:tracePt t="124240" x="5284788" y="3781425"/>
          <p14:tracePt t="124256" x="5480050" y="3781425"/>
          <p14:tracePt t="124273" x="5641975" y="3781425"/>
          <p14:tracePt t="124275" x="5683250" y="3781425"/>
          <p14:tracePt t="124289" x="5786438" y="3773488"/>
          <p14:tracePt t="124291" x="5827713" y="3773488"/>
          <p14:tracePt t="124305" x="5913438" y="3773488"/>
          <p14:tracePt t="124306" x="5938838" y="3773488"/>
          <p14:tracePt t="124323" x="5989638" y="3773488"/>
          <p14:tracePt t="124324" x="6007100" y="3773488"/>
          <p14:tracePt t="124340" x="6024563" y="3773488"/>
          <p14:tracePt t="124357" x="6032500" y="3773488"/>
          <p14:tracePt t="124381" x="6040438" y="3773488"/>
          <p14:tracePt t="128181" x="6032500" y="3773488"/>
          <p14:tracePt t="128190" x="6024563" y="3773488"/>
          <p14:tracePt t="128211" x="6015038" y="3781425"/>
          <p14:tracePt t="128229" x="6007100" y="3781425"/>
          <p14:tracePt t="128241" x="5997575" y="3790950"/>
          <p14:tracePt t="128254" x="5989638" y="3798888"/>
          <p14:tracePt t="128270" x="5972175" y="3798888"/>
          <p14:tracePt t="128286" x="5956300" y="3806825"/>
          <p14:tracePt t="128305" x="5938838" y="3824288"/>
          <p14:tracePt t="128328" x="5930900" y="3824288"/>
          <p14:tracePt t="128337" x="5921375" y="3824288"/>
          <p14:tracePt t="128355" x="5913438" y="3832225"/>
          <p14:tracePt t="128371" x="5895975" y="3849688"/>
          <p14:tracePt t="128387" x="5880100" y="3849688"/>
          <p14:tracePt t="128404" x="5845175" y="3857625"/>
          <p14:tracePt t="128421" x="5786438" y="3875088"/>
          <p14:tracePt t="128437" x="5743575" y="3892550"/>
          <p14:tracePt t="128439" x="5726113" y="3892550"/>
          <p14:tracePt t="128455" x="5683250" y="3900488"/>
          <p14:tracePt t="128458" x="5657850" y="3908425"/>
          <p14:tracePt t="128462" x="5641975" y="3917950"/>
          <p14:tracePt t="128470" x="5616575" y="3925888"/>
          <p14:tracePt t="128486" x="5573713" y="3925888"/>
          <p14:tracePt t="128503" x="5530850" y="3943350"/>
          <p14:tracePt t="128504" x="5522913" y="3943350"/>
          <p14:tracePt t="128519" x="5472113" y="3968750"/>
          <p14:tracePt t="128536" x="5403850" y="3976688"/>
          <p14:tracePt t="128552" x="5318125" y="3994150"/>
          <p14:tracePt t="128569" x="5216525" y="4027488"/>
          <p14:tracePt t="128570" x="5183188" y="4037013"/>
          <p14:tracePt t="128586" x="5097463" y="4052888"/>
          <p14:tracePt t="128587" x="5064125" y="4070350"/>
          <p14:tracePt t="128603" x="4945063" y="4105275"/>
          <p14:tracePt t="128604" x="4919663" y="4113213"/>
          <p14:tracePt t="128619" x="4775200" y="4130675"/>
          <p14:tracePt t="128621" x="4740275" y="4146550"/>
          <p14:tracePt t="128636" x="4638675" y="4171950"/>
          <p14:tracePt t="128637" x="4605338" y="4181475"/>
          <p14:tracePt t="128653" x="4519613" y="4214813"/>
          <p14:tracePt t="128654" x="4486275" y="4224338"/>
          <p14:tracePt t="128669" x="4367213" y="4249738"/>
          <p14:tracePt t="128687" x="4187825" y="4291013"/>
          <p14:tracePt t="128690" x="4154488" y="4300538"/>
          <p14:tracePt t="128703" x="4017963" y="4333875"/>
          <p14:tracePt t="128705" x="3976688" y="4341813"/>
          <p14:tracePt t="128721" x="3814763" y="4394200"/>
          <p14:tracePt t="128724" x="3763963" y="4410075"/>
          <p14:tracePt t="128736" x="3662363" y="4445000"/>
          <p14:tracePt t="128753" x="3559175" y="4470400"/>
          <p14:tracePt t="128755" x="3533775" y="4478338"/>
          <p14:tracePt t="128771" x="3441700" y="4513263"/>
          <p14:tracePt t="128787" x="3389313" y="4538663"/>
          <p14:tracePt t="128788" x="3381375" y="4546600"/>
          <p14:tracePt t="128803" x="3330575" y="4564063"/>
          <p14:tracePt t="128805" x="3330575" y="4572000"/>
          <p14:tracePt t="128819" x="3297238" y="4589463"/>
          <p14:tracePt t="128837" x="3254375" y="4605338"/>
          <p14:tracePt t="128839" x="3244850" y="4614863"/>
          <p14:tracePt t="128853" x="3228975" y="4622800"/>
          <p14:tracePt t="128855" x="3219450" y="4622800"/>
          <p14:tracePt t="128870" x="3168650" y="4665663"/>
          <p14:tracePt t="128887" x="3135313" y="4708525"/>
          <p14:tracePt t="128890" x="3117850" y="4708525"/>
          <p14:tracePt t="128903" x="3100388" y="4724400"/>
          <p14:tracePt t="128905" x="3084513" y="4741863"/>
          <p14:tracePt t="128919" x="3059113" y="4749800"/>
          <p14:tracePt t="128937" x="3016250" y="4775200"/>
          <p14:tracePt t="128953" x="2982913" y="4802188"/>
          <p14:tracePt t="128969" x="2955925" y="4818063"/>
          <p14:tracePt t="128986" x="2940050" y="4827588"/>
          <p14:tracePt t="129003" x="2922588" y="4835525"/>
          <p14:tracePt t="129005" x="2914650" y="4843463"/>
          <p14:tracePt t="129021" x="2905125" y="4843463"/>
          <p14:tracePt t="129025" x="2897188" y="4843463"/>
          <p14:tracePt t="129036" x="2889250" y="4843463"/>
          <p14:tracePt t="129055" x="2889250" y="4852988"/>
          <p14:tracePt t="129058" x="2879725" y="4860925"/>
          <p14:tracePt t="129085" x="2871788" y="4860925"/>
          <p14:tracePt t="129532" x="2871788" y="4868863"/>
          <p14:tracePt t="129558" x="2879725" y="4868863"/>
          <p14:tracePt t="129570" x="2889250" y="4868863"/>
          <p14:tracePt t="129577" x="2905125" y="4868863"/>
          <p14:tracePt t="129586" x="2930525" y="4868863"/>
          <p14:tracePt t="129603" x="3008313" y="4868863"/>
          <p14:tracePt t="129605" x="3033713" y="4860925"/>
          <p14:tracePt t="129620" x="3100388" y="4843463"/>
          <p14:tracePt t="129623" x="3127375" y="4843463"/>
          <p14:tracePt t="129637" x="3236913" y="4835525"/>
          <p14:tracePt t="129653" x="3322638" y="4818063"/>
          <p14:tracePt t="129655" x="3330575" y="4818063"/>
          <p14:tracePt t="129669" x="3373438" y="4818063"/>
          <p14:tracePt t="129671" x="3389313" y="4818063"/>
          <p14:tracePt t="129687" x="3432175" y="4810125"/>
          <p14:tracePt t="129703" x="3467100" y="4810125"/>
          <p14:tracePt t="129705" x="3475038" y="4810125"/>
          <p14:tracePt t="129719" x="3517900" y="4802188"/>
          <p14:tracePt t="129720" x="3533775" y="4802188"/>
          <p14:tracePt t="129736" x="3576638" y="4792663"/>
          <p14:tracePt t="129753" x="3619500" y="4784725"/>
          <p14:tracePt t="129755" x="3636963" y="4784725"/>
          <p14:tracePt t="129769" x="3652838" y="4784725"/>
          <p14:tracePt t="129771" x="3662363" y="4784725"/>
          <p14:tracePt t="129786" x="3687763" y="4784725"/>
          <p14:tracePt t="129804" x="3721100" y="4784725"/>
          <p14:tracePt t="129819" x="3746500" y="4775200"/>
          <p14:tracePt t="129821" x="3763963" y="4775200"/>
          <p14:tracePt t="129836" x="3789363" y="4767263"/>
          <p14:tracePt t="129852" x="3822700" y="4749800"/>
          <p14:tracePt t="129870" x="3840163" y="4741863"/>
          <p14:tracePt t="129885" x="3848100" y="4741863"/>
          <p14:tracePt t="136558" x="3848100" y="4733925"/>
          <p14:tracePt t="136565" x="3865563" y="4733925"/>
          <p14:tracePt t="136572" x="3873500" y="4716463"/>
          <p14:tracePt t="136582" x="3890963" y="4708525"/>
          <p14:tracePt t="136598" x="3890963" y="4691063"/>
          <p14:tracePt t="136619" x="3908425" y="4683125"/>
          <p14:tracePt t="136643" x="3916363" y="4683125"/>
          <p14:tracePt t="136649" x="3925888" y="4683125"/>
          <p14:tracePt t="136650" x="3951288" y="4683125"/>
          <p14:tracePt t="136665" x="4197350" y="4708525"/>
          <p14:tracePt t="136667" x="4324350" y="4733925"/>
          <p14:tracePt t="136681" x="4851400" y="4868863"/>
          <p14:tracePt t="136682" x="5021263" y="4903788"/>
          <p14:tracePt t="136698" x="5462588" y="5022850"/>
          <p14:tracePt t="136714" x="5700713" y="5081588"/>
          <p14:tracePt t="136731" x="5888038" y="5124450"/>
          <p14:tracePt t="136732" x="5938838" y="5124450"/>
          <p14:tracePt t="136749" x="6159500" y="5124450"/>
          <p14:tracePt t="136765" x="6346825" y="5116513"/>
          <p14:tracePt t="136766" x="6423025" y="5116513"/>
          <p14:tracePt t="136769" x="6491288" y="5116513"/>
          <p14:tracePt t="136781" x="6678613" y="5099050"/>
          <p14:tracePt t="136783" x="6805613" y="5064125"/>
          <p14:tracePt t="136798" x="7400925" y="4903788"/>
          <p14:tracePt t="136815" x="8156575" y="4691063"/>
          <p14:tracePt t="136816" x="8301038" y="4657725"/>
          <p14:tracePt t="136831" x="8648700" y="4564063"/>
          <p14:tracePt t="136833" x="8709025" y="4546600"/>
          <p14:tracePt t="136848" x="8843963" y="4503738"/>
          <p14:tracePt t="136852" x="8853488" y="4495800"/>
          <p14:tracePt t="136864" x="8869363" y="4486275"/>
          <p14:tracePt t="136881" x="8878888" y="4486275"/>
          <p14:tracePt t="136899" x="8886825" y="4486275"/>
          <p14:tracePt t="136901" x="8894763" y="4486275"/>
          <p14:tracePt t="136916" x="8904288" y="4486275"/>
          <p14:tracePt t="136946" x="8912225" y="4478338"/>
          <p14:tracePt t="136967" x="8904288" y="4470400"/>
          <p14:tracePt t="136970" x="8894763" y="4470400"/>
          <p14:tracePt t="136975" x="8878888" y="4445000"/>
          <p14:tracePt t="136981" x="8836025" y="4435475"/>
          <p14:tracePt t="136998" x="8767763" y="4384675"/>
          <p14:tracePt t="137014" x="8597900" y="4351338"/>
          <p14:tracePt t="137015" x="8555038" y="4341813"/>
          <p14:tracePt t="137031" x="8462963" y="4341813"/>
          <p14:tracePt t="137032" x="8435975" y="4341813"/>
          <p14:tracePt t="137048" x="8402638" y="4341813"/>
          <p14:tracePt t="137064" x="8385175" y="4341813"/>
          <p14:tracePt t="137095" x="8377238" y="4351338"/>
          <p14:tracePt t="137118" x="8377238" y="4359275"/>
          <p14:tracePt t="137128" x="8377238" y="4376738"/>
          <p14:tracePt t="137129" x="8385175" y="4394200"/>
          <p14:tracePt t="137135" x="8410575" y="4402138"/>
          <p14:tracePt t="137149" x="8572500" y="4445000"/>
          <p14:tracePt t="137164" x="8724900" y="4478338"/>
          <p14:tracePt t="137165" x="8785225" y="4503738"/>
          <p14:tracePt t="137180" x="8963025" y="4538663"/>
          <p14:tracePt t="137181" x="9023350" y="4564063"/>
          <p14:tracePt t="137197" x="9209088" y="4579938"/>
          <p14:tracePt t="137214" x="9269413" y="4605338"/>
          <p14:tracePt t="137215" x="9286875" y="4605338"/>
          <p14:tracePt t="137281" x="9277350" y="4605338"/>
          <p14:tracePt t="137292" x="9201150" y="4605338"/>
          <p14:tracePt t="137296" x="9167813" y="4614863"/>
          <p14:tracePt t="137299" x="9124950" y="4622800"/>
          <p14:tracePt t="137307" x="9031288" y="4640263"/>
          <p14:tracePt t="137314" x="8921750" y="4665663"/>
          <p14:tracePt t="137330" x="8759825" y="4724400"/>
          <p14:tracePt t="137347" x="8615363" y="4759325"/>
          <p14:tracePt t="137348" x="8572500" y="4767263"/>
          <p14:tracePt t="137364" x="8453438" y="4802188"/>
          <p14:tracePt t="137365" x="8420100" y="4810125"/>
          <p14:tracePt t="137381" x="8343900" y="4835525"/>
          <p14:tracePt t="137383" x="8318500" y="4835525"/>
          <p14:tracePt t="137398" x="8291513" y="4843463"/>
          <p14:tracePt t="137436" x="8283575" y="4852988"/>
          <p14:tracePt t="137481" x="8291513" y="4852988"/>
          <p14:tracePt t="137493" x="8308975" y="4852988"/>
          <p14:tracePt t="137500" x="8318500" y="4852988"/>
          <p14:tracePt t="137503" x="8334375" y="4852988"/>
          <p14:tracePt t="137507" x="8351838" y="4852988"/>
          <p14:tracePt t="137514" x="8385175" y="4852988"/>
          <p14:tracePt t="137517" x="8394700" y="4852988"/>
          <p14:tracePt t="137530" x="8410575" y="4852988"/>
          <p14:tracePt t="140001" x="8435975" y="4843463"/>
          <p14:tracePt t="140014" x="8453438" y="4827588"/>
          <p14:tracePt t="140017" x="8470900" y="4827588"/>
          <p14:tracePt t="140024" x="8488363" y="4810125"/>
          <p14:tracePt t="140029" x="8496300" y="4810125"/>
          <p14:tracePt t="140031" x="8504238" y="4810125"/>
          <p14:tracePt t="140047" x="8597900" y="4784725"/>
          <p14:tracePt t="140063" x="8709025" y="4759325"/>
          <p14:tracePt t="140064" x="8742363" y="4741863"/>
          <p14:tracePt t="140080" x="8912225" y="4699000"/>
          <p14:tracePt t="140081" x="8988425" y="4683125"/>
          <p14:tracePt t="140096" x="9294813" y="4597400"/>
          <p14:tracePt t="140113" x="9626600" y="4486275"/>
          <p14:tracePt t="140115" x="9710738" y="4460875"/>
          <p14:tracePt t="140129" x="10050463" y="4384675"/>
          <p14:tracePt t="140146" x="10442575" y="4300538"/>
          <p14:tracePt t="140163" x="10823575" y="4206875"/>
          <p14:tracePt t="140165" x="10909300" y="4181475"/>
          <p14:tracePt t="140179" x="11147425" y="4121150"/>
          <p14:tracePt t="140181" x="11206163" y="4095750"/>
          <p14:tracePt t="140196" x="11410950" y="4052888"/>
          <p14:tracePt t="140212" x="11571288" y="4011613"/>
          <p14:tracePt t="140228" x="11664950" y="3968750"/>
          <p14:tracePt t="140231" x="11682413" y="3960813"/>
          <p14:tracePt t="140246" x="11707813" y="3951288"/>
          <p14:tracePt t="140262" x="11707813" y="3943350"/>
          <p14:tracePt t="140263" x="11725275" y="3935413"/>
          <p14:tracePt t="140279" x="11766550" y="3908425"/>
          <p14:tracePt t="140279" x="11791950" y="3900488"/>
          <p14:tracePt t="140295" x="11877675" y="3849688"/>
          <p14:tracePt t="140312" x="11945938" y="3832225"/>
          <p14:tracePt t="140314" x="11953875" y="3832225"/>
          <p14:tracePt t="140329" x="11988800" y="3824288"/>
          <p14:tracePt t="140331" x="11996738" y="3816350"/>
          <p14:tracePt t="140346" x="12047538" y="3806825"/>
          <p14:tracePt t="140364" x="12072938" y="3798888"/>
          <p14:tracePt t="140381" x="12098338" y="3790950"/>
          <p14:tracePt t="140397" x="12123738" y="3790950"/>
          <p14:tracePt t="140400" x="12133263" y="3773488"/>
          <p14:tracePt t="140412" x="12149138" y="3756025"/>
          <p14:tracePt t="140415" x="12166600" y="3748088"/>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61645B1-1A67-6645-BEAC-8D086FA0CA8E}"/>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52;p19">
            <a:extLst>
              <a:ext uri="{FF2B5EF4-FFF2-40B4-BE49-F238E27FC236}">
                <a16:creationId xmlns:a16="http://schemas.microsoft.com/office/drawing/2014/main" id="{1CBA9ACA-2C10-4D4B-8327-B445DA190E06}"/>
              </a:ext>
            </a:extLst>
          </p:cNvPr>
          <p:cNvSpPr txBox="1"/>
          <p:nvPr/>
        </p:nvSpPr>
        <p:spPr>
          <a:xfrm>
            <a:off x="632299" y="1060308"/>
            <a:ext cx="11284084" cy="4576507"/>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lnSpcReduction="10000"/>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pPr>
              <a:lnSpc>
                <a:spcPct val="170000"/>
              </a:lnSpc>
            </a:pPr>
            <a:r>
              <a:rPr lang="en-US" dirty="0">
                <a:sym typeface="Calibri"/>
              </a:rPr>
              <a:t>Environmentalism</a:t>
            </a:r>
            <a:endParaRPr dirty="0"/>
          </a:p>
          <a:p>
            <a:pPr lvl="1">
              <a:lnSpc>
                <a:spcPct val="170000"/>
              </a:lnSpc>
            </a:pPr>
            <a:r>
              <a:rPr lang="en-US" dirty="0">
                <a:sym typeface="Calibri"/>
              </a:rPr>
              <a:t>An organized movement of concerned citizens, businesses and government agencies to protect and improve people’s living environment</a:t>
            </a:r>
            <a:endParaRPr dirty="0"/>
          </a:p>
          <a:p>
            <a:pPr lvl="1">
              <a:lnSpc>
                <a:spcPct val="170000"/>
              </a:lnSpc>
            </a:pPr>
            <a:r>
              <a:rPr lang="en-US" dirty="0">
                <a:sym typeface="Calibri"/>
              </a:rPr>
              <a:t>Environmental Sustainability</a:t>
            </a:r>
            <a:endParaRPr dirty="0"/>
          </a:p>
          <a:p>
            <a:pPr lvl="2">
              <a:lnSpc>
                <a:spcPct val="170000"/>
              </a:lnSpc>
            </a:pPr>
            <a:r>
              <a:rPr lang="en-US" dirty="0">
                <a:sym typeface="Calibri"/>
              </a:rPr>
              <a:t> Pollution prevention</a:t>
            </a:r>
            <a:endParaRPr dirty="0"/>
          </a:p>
          <a:p>
            <a:pPr lvl="2">
              <a:lnSpc>
                <a:spcPct val="170000"/>
              </a:lnSpc>
            </a:pPr>
            <a:r>
              <a:rPr lang="en-US" dirty="0">
                <a:sym typeface="Calibri"/>
              </a:rPr>
              <a:t> Product stewardship</a:t>
            </a:r>
            <a:endParaRPr dirty="0"/>
          </a:p>
          <a:p>
            <a:pPr lvl="2">
              <a:lnSpc>
                <a:spcPct val="170000"/>
              </a:lnSpc>
            </a:pPr>
            <a:r>
              <a:rPr lang="en-US" dirty="0">
                <a:sym typeface="Calibri"/>
              </a:rPr>
              <a:t> New environmental technology</a:t>
            </a:r>
            <a:endParaRPr dirty="0"/>
          </a:p>
          <a:p>
            <a:pPr lvl="2">
              <a:lnSpc>
                <a:spcPct val="170000"/>
              </a:lnSpc>
            </a:pPr>
            <a:r>
              <a:rPr lang="en-US" dirty="0">
                <a:sym typeface="Calibri"/>
              </a:rPr>
              <a:t> Sustainability vision</a:t>
            </a:r>
            <a:endParaRPr dirty="0">
              <a:sym typeface="Calibri"/>
            </a:endParaRPr>
          </a:p>
        </p:txBody>
      </p:sp>
      <p:pic>
        <p:nvPicPr>
          <p:cNvPr id="2" name="Graphic 22">
            <a:extLst>
              <a:ext uri="{FF2B5EF4-FFF2-40B4-BE49-F238E27FC236}">
                <a16:creationId xmlns:a16="http://schemas.microsoft.com/office/drawing/2014/main" id="{917526AD-4633-4F20-AB30-0F362582D8B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C26FFB99-1D88-4C35-59C2-931D2C506A3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337;p18">
            <a:extLst>
              <a:ext uri="{FF2B5EF4-FFF2-40B4-BE49-F238E27FC236}">
                <a16:creationId xmlns:a16="http://schemas.microsoft.com/office/drawing/2014/main" id="{FB74EB18-39A6-584F-4E91-D0F34AF9EDAA}"/>
              </a:ext>
            </a:extLst>
          </p:cNvPr>
          <p:cNvSpPr txBox="1"/>
          <p:nvPr/>
        </p:nvSpPr>
        <p:spPr>
          <a:xfrm>
            <a:off x="1650313" y="262608"/>
            <a:ext cx="7578737" cy="61565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Aharoni"/>
              </a:rPr>
              <a:t>Citizen &amp; Public Actions to Regulate Marketing</a:t>
            </a:r>
            <a:endParaRPr dirty="0">
              <a:sym typeface="Aharoni"/>
            </a:endParaRPr>
          </a:p>
        </p:txBody>
      </p:sp>
      <p:sp>
        <p:nvSpPr>
          <p:cNvPr id="6" name="Google Shape;339;p18">
            <a:extLst>
              <a:ext uri="{FF2B5EF4-FFF2-40B4-BE49-F238E27FC236}">
                <a16:creationId xmlns:a16="http://schemas.microsoft.com/office/drawing/2014/main" id="{47A772CC-5A27-A869-194C-715FE0F7BF2D}"/>
              </a:ext>
            </a:extLst>
          </p:cNvPr>
          <p:cNvSpPr txBox="1"/>
          <p:nvPr/>
        </p:nvSpPr>
        <p:spPr>
          <a:xfrm>
            <a:off x="786685" y="6133768"/>
            <a:ext cx="10975312"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lgn="ctr">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r>
              <a:rPr lang="en-US" dirty="0">
                <a:sym typeface="Tahoma"/>
              </a:rPr>
              <a:t>Goal 2:  Be able to define and understand consumerism and environmentalism</a:t>
            </a:r>
            <a:endParaRPr dirty="0"/>
          </a:p>
        </p:txBody>
      </p:sp>
    </p:spTree>
    <p:extLst>
      <p:ext uri="{BB962C8B-B14F-4D97-AF65-F5344CB8AC3E}">
        <p14:creationId xmlns:p14="http://schemas.microsoft.com/office/powerpoint/2010/main" val="1423618492"/>
      </p:ext>
    </p:extLst>
  </p:cSld>
  <p:clrMapOvr>
    <a:masterClrMapping/>
  </p:clrMapOvr>
  <mc:AlternateContent xmlns:mc="http://schemas.openxmlformats.org/markup-compatibility/2006" xmlns:p14="http://schemas.microsoft.com/office/powerpoint/2010/main">
    <mc:Choice Requires="p14">
      <p:transition p14:dur="10" advTm="66051"/>
    </mc:Choice>
    <mc:Fallback xmlns="">
      <p:transition advTm="66051"/>
    </mc:Fallback>
  </mc:AlternateContent>
  <p:extLst>
    <p:ext uri="{3A86A75C-4F4B-4683-9AE1-C65F6400EC91}">
      <p14:laserTraceLst xmlns:p14="http://schemas.microsoft.com/office/powerpoint/2010/main">
        <p14:tracePtLst>
          <p14:tracePt t="3759" x="12030075" y="3365500"/>
          <p14:tracePt t="3762" x="11895138" y="3330575"/>
          <p14:tracePt t="3766" x="11826875" y="3314700"/>
          <p14:tracePt t="3775" x="11690350" y="3279775"/>
          <p14:tracePt t="3792" x="11342688" y="3246438"/>
          <p14:tracePt t="3794" x="11241088" y="3238500"/>
          <p14:tracePt t="3809" x="10942638" y="3211513"/>
          <p14:tracePt t="3810" x="10841038" y="3211513"/>
          <p14:tracePt t="3825" x="10585450" y="3211513"/>
          <p14:tracePt t="3826" x="10501313" y="3211513"/>
          <p14:tracePt t="3842" x="10237788" y="3211513"/>
          <p14:tracePt t="3843" x="10153650" y="3211513"/>
          <p14:tracePt t="3859" x="9890125" y="3186113"/>
          <p14:tracePt t="3860" x="9829800" y="3170238"/>
          <p14:tracePt t="3877" x="9591675" y="3152775"/>
          <p14:tracePt t="3881" x="9550400" y="3152775"/>
          <p14:tracePt t="3883" x="9507538" y="3152775"/>
          <p14:tracePt t="3892" x="9456738" y="3152775"/>
          <p14:tracePt t="3893" x="9413875" y="3152775"/>
          <p14:tracePt t="3908" x="9209088" y="3152775"/>
          <p14:tracePt t="3925" x="9048750" y="3152775"/>
          <p14:tracePt t="3942" x="8937625" y="3170238"/>
          <p14:tracePt t="3958" x="8861425" y="3186113"/>
          <p14:tracePt t="3975" x="8843963" y="3186113"/>
          <p14:tracePt t="3992" x="8836025" y="3186113"/>
          <p14:tracePt t="4480" x="8810625" y="3211513"/>
          <p14:tracePt t="4491" x="8742363" y="3322638"/>
          <p14:tracePt t="4498" x="8716963" y="3355975"/>
          <p14:tracePt t="4509" x="8709025" y="3365500"/>
          <p14:tracePt t="4510" x="8709025" y="3373438"/>
          <p14:tracePt t="4526" x="8699500" y="3390900"/>
          <p14:tracePt t="4541" x="8691563" y="3398838"/>
          <p14:tracePt t="5510" x="8709025" y="3373438"/>
          <p14:tracePt t="5522" x="8734425" y="3322638"/>
          <p14:tracePt t="5530" x="8750300" y="3289300"/>
          <p14:tracePt t="5541" x="8767763" y="3254375"/>
          <p14:tracePt t="5545" x="8777288" y="3246438"/>
          <p14:tracePt t="5558" x="8793163" y="3186113"/>
          <p14:tracePt t="5560" x="8793163" y="3152775"/>
          <p14:tracePt t="5574" x="8810625" y="3016250"/>
          <p14:tracePt t="5576" x="8810625" y="2957513"/>
          <p14:tracePt t="5591" x="8810625" y="2686050"/>
          <p14:tracePt t="5607" x="8709025" y="2293938"/>
          <p14:tracePt t="5624" x="8513763" y="1920875"/>
          <p14:tracePt t="5626" x="8445500" y="1835150"/>
          <p14:tracePt t="5640" x="8181975" y="1581150"/>
          <p14:tracePt t="5641" x="8088313" y="1487488"/>
          <p14:tracePt t="5657" x="7740650" y="1241425"/>
          <p14:tracePt t="5658" x="7621588" y="1173163"/>
          <p14:tracePt t="5674" x="7213600" y="960438"/>
          <p14:tracePt t="5675" x="7051675" y="892175"/>
          <p14:tracePt t="5691" x="6423025" y="714375"/>
          <p14:tracePt t="5708" x="6134100" y="671513"/>
          <p14:tracePt t="5709" x="6049963" y="671513"/>
          <p14:tracePt t="5724" x="5811838" y="688975"/>
          <p14:tracePt t="5726" x="5743575" y="704850"/>
          <p14:tracePt t="5741" x="5548313" y="808038"/>
          <p14:tracePt t="5758" x="5378450" y="952500"/>
          <p14:tracePt t="5761" x="5343525" y="985838"/>
          <p14:tracePt t="5765" x="5310188" y="1028700"/>
          <p14:tracePt t="5774" x="5224463" y="1155700"/>
          <p14:tracePt t="5776" x="5183188" y="1216025"/>
          <p14:tracePt t="5791" x="4987925" y="1555750"/>
          <p14:tracePt t="5807" x="4783138" y="1997075"/>
          <p14:tracePt t="5824" x="4656138" y="2303463"/>
          <p14:tracePt t="5826" x="4638675" y="2405063"/>
          <p14:tracePt t="5842" x="4545013" y="2906713"/>
          <p14:tracePt t="5857" x="4579938" y="3263900"/>
          <p14:tracePt t="5859" x="4638675" y="3382963"/>
          <p14:tracePt t="5874" x="4859338" y="3705225"/>
          <p14:tracePt t="5876" x="4953000" y="3798888"/>
          <p14:tracePt t="5879" x="5064125" y="3867150"/>
          <p14:tracePt t="5881" x="5165725" y="3935413"/>
          <p14:tracePt t="5891" x="5462588" y="4113213"/>
          <p14:tracePt t="5907" x="5768975" y="4181475"/>
          <p14:tracePt t="5908" x="5862638" y="4189413"/>
          <p14:tracePt t="5923" x="6167438" y="4181475"/>
          <p14:tracePt t="5940" x="6711950" y="4002088"/>
          <p14:tracePt t="5957" x="7102475" y="3705225"/>
          <p14:tracePt t="5974" x="7391400" y="3408363"/>
          <p14:tracePt t="5977" x="7434263" y="3340100"/>
          <p14:tracePt t="5990" x="7535863" y="3051175"/>
          <p14:tracePt t="6007" x="7586663" y="2762250"/>
          <p14:tracePt t="6024" x="7586663" y="2387600"/>
          <p14:tracePt t="6027" x="7586663" y="2293938"/>
          <p14:tracePt t="6042" x="7527925" y="1878013"/>
          <p14:tracePt t="6057" x="7442200" y="1555750"/>
          <p14:tracePt t="6059" x="7408863" y="1452563"/>
          <p14:tracePt t="6074" x="7272338" y="1163638"/>
          <p14:tracePt t="6075" x="7213600" y="1079500"/>
          <p14:tracePt t="6090" x="6915150" y="773113"/>
          <p14:tracePt t="6092" x="6813550" y="714375"/>
          <p14:tracePt t="6108" x="6508750" y="527050"/>
          <p14:tracePt t="6110" x="6405563" y="484188"/>
          <p14:tracePt t="6124" x="6057900" y="390525"/>
          <p14:tracePt t="6126" x="5930900" y="365125"/>
          <p14:tracePt t="6141" x="5497513" y="271463"/>
          <p14:tracePt t="6158" x="5173663" y="271463"/>
          <p14:tracePt t="6161" x="5097463" y="271463"/>
          <p14:tracePt t="6174" x="4894263" y="322263"/>
          <p14:tracePt t="6176" x="4843463" y="339725"/>
          <p14:tracePt t="6192" x="4706938" y="407988"/>
          <p14:tracePt t="6195" x="4681538" y="425450"/>
          <p14:tracePt t="6207" x="4621213" y="458788"/>
          <p14:tracePt t="6224" x="4595813" y="509588"/>
          <p14:tracePt t="6240" x="4587875" y="552450"/>
          <p14:tracePt t="6258" x="4621213" y="595313"/>
          <p14:tracePt t="6274" x="4757738" y="646113"/>
          <p14:tracePt t="6275" x="4851400" y="654050"/>
          <p14:tracePt t="6291" x="5259388" y="747713"/>
          <p14:tracePt t="6308" x="5776913" y="808038"/>
          <p14:tracePt t="6310" x="5938838" y="808038"/>
          <p14:tracePt t="6324" x="6415088" y="866775"/>
          <p14:tracePt t="6325" x="6584950" y="866775"/>
          <p14:tracePt t="6340" x="7358063" y="866775"/>
          <p14:tracePt t="6357" x="7961313" y="874713"/>
          <p14:tracePt t="6373" x="8343900" y="874713"/>
          <p14:tracePt t="6376" x="8394700" y="866775"/>
          <p14:tracePt t="6390" x="8445500" y="849313"/>
          <p14:tracePt t="6408" x="8462963" y="841375"/>
          <p14:tracePt t="6425" x="8453438" y="833438"/>
          <p14:tracePt t="6444" x="8334375" y="833438"/>
          <p14:tracePt t="6458" x="8147050" y="833438"/>
          <p14:tracePt t="6459" x="8062913" y="833438"/>
          <p14:tracePt t="6474" x="7781925" y="833438"/>
          <p14:tracePt t="6476" x="7680325" y="833438"/>
          <p14:tracePt t="6490" x="7188200" y="833438"/>
          <p14:tracePt t="6508" x="6372225" y="833438"/>
          <p14:tracePt t="6523" x="5819775" y="833438"/>
          <p14:tracePt t="6525" x="5657850" y="833438"/>
          <p14:tracePt t="6540" x="5038725" y="833438"/>
          <p14:tracePt t="6557" x="4494213" y="833438"/>
          <p14:tracePt t="6574" x="4052888" y="833438"/>
          <p14:tracePt t="6591" x="3729038" y="833438"/>
          <p14:tracePt t="6592" x="3670300" y="841375"/>
          <p14:tracePt t="6607" x="3517900" y="884238"/>
          <p14:tracePt t="6624" x="3492500" y="892175"/>
          <p14:tracePt t="6656" x="3525838" y="892175"/>
          <p14:tracePt t="6664" x="3636963" y="884238"/>
          <p14:tracePt t="6675" x="3840163" y="858838"/>
          <p14:tracePt t="6677" x="3984625" y="849313"/>
          <p14:tracePt t="6680" x="4121150" y="849313"/>
          <p14:tracePt t="6690" x="4443413" y="849313"/>
          <p14:tracePt t="6691" x="4681538" y="849313"/>
          <p14:tracePt t="6708" x="5708650" y="833438"/>
          <p14:tracePt t="6723" x="6321425" y="833438"/>
          <p14:tracePt t="6725" x="6524625" y="833438"/>
          <p14:tracePt t="6740" x="7221538" y="833438"/>
          <p14:tracePt t="6741" x="7391400" y="833438"/>
          <p14:tracePt t="6757" x="8062913" y="833438"/>
          <p14:tracePt t="6774" x="8420100" y="833438"/>
          <p14:tracePt t="6777" x="8462963" y="833438"/>
          <p14:tracePt t="6780" x="8488363" y="833438"/>
          <p14:tracePt t="6799" x="8496300" y="833438"/>
          <p14:tracePt t="6823" x="8488363" y="833438"/>
          <p14:tracePt t="6828" x="8462963" y="833438"/>
          <p14:tracePt t="6840" x="8334375" y="841375"/>
          <p14:tracePt t="6843" x="8283575" y="841375"/>
          <p14:tracePt t="6857" x="7867650" y="841375"/>
          <p14:tracePt t="6873" x="7477125" y="841375"/>
          <p14:tracePt t="6875" x="7323138" y="841375"/>
          <p14:tracePt t="6890" x="6838950" y="841375"/>
          <p14:tracePt t="6891" x="6635750" y="841375"/>
          <p14:tracePt t="6907" x="5786438" y="841375"/>
          <p14:tracePt t="6908" x="5581650" y="841375"/>
          <p14:tracePt t="6924" x="4706938" y="773113"/>
          <p14:tracePt t="6940" x="4060825" y="773113"/>
          <p14:tracePt t="6957" x="3322638" y="730250"/>
          <p14:tracePt t="6974" x="2922588" y="696913"/>
          <p14:tracePt t="6977" x="2863850" y="696913"/>
          <p14:tracePt t="6981" x="2838450" y="696913"/>
          <p14:tracePt t="6990" x="2786063" y="696913"/>
          <p14:tracePt t="7034" x="2795588" y="696913"/>
          <p14:tracePt t="7038" x="2803525" y="696913"/>
          <p14:tracePt t="7041" x="2828925" y="696913"/>
          <p14:tracePt t="7058" x="3059113" y="747713"/>
          <p14:tracePt t="7073" x="3330575" y="823913"/>
          <p14:tracePt t="7074" x="3467100" y="849313"/>
          <p14:tracePt t="7089" x="3890963" y="960438"/>
          <p14:tracePt t="7091" x="4060825" y="1011238"/>
          <p14:tracePt t="7106" x="5029200" y="1173163"/>
          <p14:tracePt t="7123" x="6167438" y="1257300"/>
          <p14:tracePt t="7124" x="6456363" y="1274763"/>
          <p14:tracePt t="7139" x="7221538" y="1292225"/>
          <p14:tracePt t="7140" x="7426325" y="1292225"/>
          <p14:tracePt t="7156" x="7977188" y="1292225"/>
          <p14:tracePt t="7173" x="8199438" y="1292225"/>
          <p14:tracePt t="7191" x="8207375" y="1292225"/>
          <p14:tracePt t="7208" x="8199438" y="1292225"/>
          <p14:tracePt t="7224" x="8113713" y="1282700"/>
          <p14:tracePt t="7228" x="8070850" y="1282700"/>
          <p14:tracePt t="7231" x="8012113" y="1282700"/>
          <p14:tracePt t="7241" x="7867650" y="1266825"/>
          <p14:tracePt t="7243" x="7781925" y="1266825"/>
          <p14:tracePt t="7258" x="7400925" y="1216025"/>
          <p14:tracePt t="7274" x="7000875" y="1198563"/>
          <p14:tracePt t="7277" x="6856413" y="1181100"/>
          <p14:tracePt t="7290" x="6321425" y="1155700"/>
          <p14:tracePt t="7291" x="6116638" y="1155700"/>
          <p14:tracePt t="7308" x="5302250" y="1155700"/>
          <p14:tracePt t="7311" x="5072063" y="1155700"/>
          <p14:tracePt t="7314" x="4868863" y="1155700"/>
          <p14:tracePt t="7316" x="4664075" y="1155700"/>
          <p14:tracePt t="7324" x="4291013" y="1155700"/>
          <p14:tracePt t="7340" x="3806825" y="1155700"/>
          <p14:tracePt t="7340" x="3662363" y="1155700"/>
          <p14:tracePt t="7356" x="3211513" y="1163638"/>
          <p14:tracePt t="7373" x="3016250" y="1181100"/>
          <p14:tracePt t="7376" x="2998788" y="1181100"/>
          <p14:tracePt t="7404" x="2990850" y="1181100"/>
          <p14:tracePt t="7411" x="2990850" y="1189038"/>
          <p14:tracePt t="7425" x="3059113" y="1189038"/>
          <p14:tracePt t="7428" x="3109913" y="1181100"/>
          <p14:tracePt t="7440" x="3406775" y="1181100"/>
          <p14:tracePt t="7443" x="3551238" y="1181100"/>
          <p14:tracePt t="7456" x="4017963" y="1181100"/>
          <p14:tracePt t="7457" x="4248150" y="1181100"/>
          <p14:tracePt t="7474" x="5292725" y="1249363"/>
          <p14:tracePt t="7489" x="6167438" y="1249363"/>
          <p14:tracePt t="7491" x="6456363" y="1249363"/>
          <p14:tracePt t="7506" x="7358063" y="1241425"/>
          <p14:tracePt t="7507" x="7672388" y="1241425"/>
          <p14:tracePt t="7525" x="8724900" y="1096963"/>
          <p14:tracePt t="7540" x="8937625" y="1036638"/>
          <p14:tracePt t="7542" x="8955088" y="1028700"/>
          <p14:tracePt t="7562" x="8963025" y="1019175"/>
          <p14:tracePt t="7580" x="8947150" y="1028700"/>
          <p14:tracePt t="7589" x="8904288" y="1054100"/>
          <p14:tracePt t="7606" x="8750300" y="1087438"/>
          <p14:tracePt t="7608" x="8691563" y="1096963"/>
          <p14:tracePt t="7623" x="8462963" y="1155700"/>
          <p14:tracePt t="7639" x="8113713" y="1189038"/>
          <p14:tracePt t="7656" x="7637463" y="1189038"/>
          <p14:tracePt t="7657" x="7493000" y="1189038"/>
          <p14:tracePt t="7674" x="6838950" y="1189038"/>
          <p14:tracePt t="7690" x="6338888" y="1189038"/>
          <p14:tracePt t="7691" x="6184900" y="1189038"/>
          <p14:tracePt t="7707" x="5761038" y="1189038"/>
          <p14:tracePt t="7708" x="5632450" y="1189038"/>
          <p14:tracePt t="7724" x="5097463" y="1189038"/>
          <p14:tracePt t="7740" x="4894263" y="1189038"/>
          <p14:tracePt t="7741" x="4851400" y="1189038"/>
          <p14:tracePt t="7757" x="4775200" y="1189038"/>
          <p14:tracePt t="7758" x="4757738" y="1189038"/>
          <p14:tracePt t="7773" x="4740275" y="1189038"/>
          <p14:tracePt t="7811" x="4732338" y="1189038"/>
          <p14:tracePt t="8170" x="4740275" y="1189038"/>
          <p14:tracePt t="9052" x="4740275" y="1198563"/>
          <p14:tracePt t="9060" x="4749800" y="1198563"/>
          <p14:tracePt t="9070" x="4757738" y="1206500"/>
          <p14:tracePt t="9090" x="4757738" y="1231900"/>
          <p14:tracePt t="9092" x="4757738" y="1241425"/>
          <p14:tracePt t="9106" x="4757738" y="1249363"/>
          <p14:tracePt t="9122" x="4757738" y="1266825"/>
          <p14:tracePt t="9123" x="4757738" y="1282700"/>
          <p14:tracePt t="9141" x="4749800" y="1308100"/>
          <p14:tracePt t="9157" x="4724400" y="1325563"/>
          <p14:tracePt t="9159" x="4724400" y="1343025"/>
          <p14:tracePt t="9162" x="4714875" y="1343025"/>
          <p14:tracePt t="9172" x="4699000" y="1360488"/>
          <p14:tracePt t="9174" x="4673600" y="1376363"/>
          <p14:tracePt t="9188" x="4554538" y="1470025"/>
          <p14:tracePt t="9205" x="4375150" y="1571625"/>
          <p14:tracePt t="9222" x="4187825" y="1700213"/>
          <p14:tracePt t="9224" x="4154488" y="1741488"/>
          <p14:tracePt t="9238" x="3951288" y="1878013"/>
          <p14:tracePt t="9255" x="3756025" y="1997075"/>
          <p14:tracePt t="9272" x="3594100" y="2116138"/>
          <p14:tracePt t="9275" x="3559175" y="2141538"/>
          <p14:tracePt t="9290" x="3424238" y="2235200"/>
          <p14:tracePt t="9305" x="3338513" y="2303463"/>
          <p14:tracePt t="9307" x="3313113" y="2328863"/>
          <p14:tracePt t="9322" x="3254375" y="2379663"/>
          <p14:tracePt t="9323" x="3236913" y="2397125"/>
          <p14:tracePt t="9339" x="3186113" y="2455863"/>
          <p14:tracePt t="9340" x="3178175" y="2455863"/>
          <p14:tracePt t="9356" x="3152775" y="2498725"/>
          <p14:tracePt t="9357" x="3143250" y="2516188"/>
          <p14:tracePt t="9373" x="3143250" y="2532063"/>
          <p14:tracePt t="9391" x="3143250" y="2557463"/>
          <p14:tracePt t="9395" x="3143250" y="2566988"/>
          <p14:tracePt t="9411" x="3203575" y="2592388"/>
          <p14:tracePt t="9415" x="3228975" y="2592388"/>
          <p14:tracePt t="9422" x="3270250" y="2592388"/>
          <p14:tracePt t="9424" x="3297238" y="2592388"/>
          <p14:tracePt t="9439" x="3381375" y="2566988"/>
          <p14:tracePt t="9440" x="3406775" y="2557463"/>
          <p14:tracePt t="9455" x="3457575" y="2524125"/>
          <p14:tracePt t="9471" x="3533775" y="2463800"/>
          <p14:tracePt t="9489" x="3602038" y="2387600"/>
          <p14:tracePt t="9489" x="3619500" y="2371725"/>
          <p14:tracePt t="9507" x="3627438" y="2354263"/>
          <p14:tracePt t="9512" x="3644900" y="2328863"/>
          <p14:tracePt t="9523" x="3652838" y="2319338"/>
          <p14:tracePt t="9524" x="3652838" y="2311400"/>
          <p14:tracePt t="9539" x="3652838" y="2278063"/>
          <p14:tracePt t="9540" x="3652838" y="2268538"/>
          <p14:tracePt t="9556" x="3652838" y="2217738"/>
          <p14:tracePt t="9572" x="3652838" y="2192338"/>
          <p14:tracePt t="9573" x="3644900" y="2166938"/>
          <p14:tracePt t="9588" x="3627438" y="2133600"/>
          <p14:tracePt t="9590" x="3602038" y="2124075"/>
          <p14:tracePt t="9605" x="3508375" y="2065338"/>
          <p14:tracePt t="9622" x="3381375" y="2014538"/>
          <p14:tracePt t="9625" x="3305175" y="2005013"/>
          <p14:tracePt t="9640" x="3024188" y="1928813"/>
          <p14:tracePt t="9655" x="2752725" y="1870075"/>
          <p14:tracePt t="9672" x="2489200" y="1819275"/>
          <p14:tracePt t="9689" x="2286000" y="1801813"/>
          <p14:tracePt t="9690" x="2225675" y="1801813"/>
          <p14:tracePt t="9706" x="2073275" y="1801813"/>
          <p14:tracePt t="9722" x="1987550" y="1809750"/>
          <p14:tracePt t="9723" x="1979613" y="1819275"/>
          <p14:tracePt t="9738" x="1936750" y="1852613"/>
          <p14:tracePt t="9756" x="1878013" y="1903413"/>
          <p14:tracePt t="9772" x="1852613" y="1971675"/>
          <p14:tracePt t="9773" x="1843088" y="1989138"/>
          <p14:tracePt t="9789" x="1801813" y="2108200"/>
          <p14:tracePt t="9805" x="1792288" y="2235200"/>
          <p14:tracePt t="9822" x="1809750" y="2371725"/>
          <p14:tracePt t="9826" x="1827213" y="2413000"/>
          <p14:tracePt t="9829" x="1852613" y="2447925"/>
          <p14:tracePt t="9837" x="1911350" y="2506663"/>
          <p14:tracePt t="9854" x="2276475" y="2668588"/>
          <p14:tracePt t="9871" x="2701925" y="2668588"/>
          <p14:tracePt t="9875" x="2803525" y="2643188"/>
          <p14:tracePt t="9888" x="3100388" y="2541588"/>
          <p14:tracePt t="9906" x="3482975" y="2311400"/>
          <p14:tracePt t="9922" x="3652838" y="2159000"/>
          <p14:tracePt t="9939" x="3763963" y="2039938"/>
          <p14:tracePt t="9940" x="3771900" y="2014538"/>
          <p14:tracePt t="9956" x="3797300" y="1903413"/>
          <p14:tracePt t="9973" x="3797300" y="1819275"/>
          <p14:tracePt t="9975" x="3797300" y="1784350"/>
          <p14:tracePt t="9979" x="3797300" y="1751013"/>
          <p14:tracePt t="9980" x="3797300" y="1716088"/>
          <p14:tracePt t="9989" x="3797300" y="1682750"/>
          <p14:tracePt t="9990" x="3797300" y="1657350"/>
          <p14:tracePt t="10005" x="3789363" y="1606550"/>
          <p14:tracePt t="10021" x="3746500" y="1546225"/>
          <p14:tracePt t="10039" x="3678238" y="1487488"/>
          <p14:tracePt t="10040" x="3670300" y="1487488"/>
          <p14:tracePt t="10055" x="3543300" y="1452563"/>
          <p14:tracePt t="10071" x="3287713" y="1401763"/>
          <p14:tracePt t="10089" x="2973388" y="1401763"/>
          <p14:tracePt t="10091" x="2889250" y="1401763"/>
          <p14:tracePt t="10106" x="2651125" y="1401763"/>
          <p14:tracePt t="10108" x="2557463" y="1411288"/>
          <p14:tracePt t="10122" x="2327275" y="1462088"/>
          <p14:tracePt t="10123" x="2225675" y="1495425"/>
          <p14:tracePt t="10138" x="2012950" y="1563688"/>
          <p14:tracePt t="10140" x="1962150" y="1589088"/>
          <p14:tracePt t="10156" x="1784350" y="1690688"/>
          <p14:tracePt t="10171" x="1741488" y="1733550"/>
          <p14:tracePt t="10171" x="1724025" y="1751013"/>
          <p14:tracePt t="10188" x="1698625" y="1801813"/>
          <p14:tracePt t="10189" x="1682750" y="1819275"/>
          <p14:tracePt t="10204" x="1639888" y="1885950"/>
          <p14:tracePt t="10221" x="1622425" y="1954213"/>
          <p14:tracePt t="10238" x="1622425" y="2022475"/>
          <p14:tracePt t="10240" x="1622425" y="2047875"/>
          <p14:tracePt t="10254" x="1665288" y="2141538"/>
          <p14:tracePt t="10272" x="1758950" y="2227263"/>
          <p14:tracePt t="10275" x="1792288" y="2243138"/>
          <p14:tracePt t="10288" x="1860550" y="2303463"/>
          <p14:tracePt t="10290" x="1893888" y="2311400"/>
          <p14:tracePt t="10305" x="1954213" y="2336800"/>
          <p14:tracePt t="10321" x="2073275" y="2336800"/>
          <p14:tracePt t="10338" x="2192338" y="2336800"/>
          <p14:tracePt t="10339" x="2235200" y="2311400"/>
          <p14:tracePt t="10354" x="2420938" y="2217738"/>
          <p14:tracePt t="10356" x="2446338" y="2192338"/>
          <p14:tracePt t="10371" x="2514600" y="2133600"/>
          <p14:tracePt t="10372" x="2540000" y="2108200"/>
          <p14:tracePt t="10388" x="2590800" y="2055813"/>
          <p14:tracePt t="10389" x="2590800" y="2047875"/>
          <p14:tracePt t="10404" x="2625725" y="2005013"/>
          <p14:tracePt t="10421" x="2633663" y="1979613"/>
          <p14:tracePt t="10439" x="2633663" y="1954213"/>
          <p14:tracePt t="10457" x="2641600" y="1920875"/>
          <p14:tracePt t="10472" x="2641600" y="1903413"/>
          <p14:tracePt t="10475" x="2641600" y="1895475"/>
          <p14:tracePt t="10489" x="2641600" y="1878013"/>
          <p14:tracePt t="10490" x="2641600" y="1870075"/>
          <p14:tracePt t="10506" x="2641600" y="1852613"/>
          <p14:tracePt t="10521" x="2641600" y="1844675"/>
          <p14:tracePt t="10539" x="2625725" y="1819275"/>
          <p14:tracePt t="10556" x="2608263" y="1809750"/>
          <p14:tracePt t="10559" x="2582863" y="1809750"/>
          <p14:tracePt t="10562" x="2565400" y="1801813"/>
          <p14:tracePt t="10571" x="2549525" y="1801813"/>
          <p14:tracePt t="10573" x="2532063" y="1801813"/>
          <p14:tracePt t="10588" x="2430463" y="1819275"/>
          <p14:tracePt t="10589" x="2405063" y="1827213"/>
          <p14:tracePt t="10604" x="2327275" y="1827213"/>
          <p14:tracePt t="10606" x="2301875" y="1827213"/>
          <p14:tracePt t="10621" x="2217738" y="1827213"/>
          <p14:tracePt t="10625" x="2192338" y="1827213"/>
          <p14:tracePt t="10638" x="2132013" y="1835150"/>
          <p14:tracePt t="10641" x="2124075" y="1835150"/>
          <p14:tracePt t="10656" x="2065338" y="1852613"/>
          <p14:tracePt t="10672" x="2030413" y="1860550"/>
          <p14:tracePt t="10676" x="2022475" y="1860550"/>
          <p14:tracePt t="10688" x="2012950" y="1860550"/>
          <p14:tracePt t="10705" x="2005013" y="1870075"/>
          <p14:tracePt t="10723" x="1997075" y="1870075"/>
          <p14:tracePt t="10738" x="1987550" y="1870075"/>
          <p14:tracePt t="10759" x="1971675" y="1870075"/>
          <p14:tracePt t="10822" x="1954213" y="1870075"/>
          <p14:tracePt t="10867" x="1946275" y="1870075"/>
          <p14:tracePt t="10878" x="1946275" y="1878013"/>
          <p14:tracePt t="10893" x="1936750" y="1885950"/>
          <p14:tracePt t="10930" x="1928813" y="1885950"/>
          <p14:tracePt t="10978" x="1920875" y="1885950"/>
          <p14:tracePt t="11112" x="1911350" y="1895475"/>
          <p14:tracePt t="11870" x="1920875" y="1895475"/>
          <p14:tracePt t="11878" x="1928813" y="1895475"/>
          <p14:tracePt t="11889" x="1936750" y="1895475"/>
          <p14:tracePt t="11894" x="1936750" y="1885950"/>
          <p14:tracePt t="11897" x="1946275" y="1878013"/>
          <p14:tracePt t="11900" x="1954213" y="1878013"/>
          <p14:tracePt t="11906" x="1962150" y="1870075"/>
          <p14:tracePt t="11920" x="1987550" y="1852613"/>
          <p14:tracePt t="11922" x="2005013" y="1844675"/>
          <p14:tracePt t="11938" x="2073275" y="1827213"/>
          <p14:tracePt t="11953" x="2132013" y="1809750"/>
          <p14:tracePt t="11970" x="2200275" y="1809750"/>
          <p14:tracePt t="11971" x="2225675" y="1809750"/>
          <p14:tracePt t="11987" x="2327275" y="1776413"/>
          <p14:tracePt t="12003" x="2481263" y="1776413"/>
          <p14:tracePt t="12020" x="2651125" y="1766888"/>
          <p14:tracePt t="12036" x="2752725" y="1766888"/>
          <p14:tracePt t="12053" x="2820988" y="1766888"/>
          <p14:tracePt t="12057" x="2838450" y="1766888"/>
          <p14:tracePt t="12071" x="2871788" y="1766888"/>
          <p14:tracePt t="12072" x="2889250" y="1766888"/>
          <p14:tracePt t="12089" x="2955925" y="1766888"/>
          <p14:tracePt t="12104" x="2982913" y="1751013"/>
          <p14:tracePt t="12106" x="2998788" y="1751013"/>
          <p14:tracePt t="12121" x="3041650" y="1751013"/>
          <p14:tracePt t="12123" x="3049588" y="1751013"/>
          <p14:tracePt t="12138" x="3127375" y="1751013"/>
          <p14:tracePt t="12154" x="3211513" y="1751013"/>
          <p14:tracePt t="12155" x="3244850" y="1751013"/>
          <p14:tracePt t="12170" x="3381375" y="1741488"/>
          <p14:tracePt t="12187" x="3559175" y="1733550"/>
          <p14:tracePt t="12204" x="3756025" y="1725613"/>
          <p14:tracePt t="12206" x="3797300" y="1725613"/>
          <p14:tracePt t="12220" x="3959225" y="1708150"/>
          <p14:tracePt t="12236" x="4095750" y="1682750"/>
          <p14:tracePt t="12253" x="4197350" y="1682750"/>
          <p14:tracePt t="12270" x="4281488" y="1665288"/>
          <p14:tracePt t="12272" x="4291013" y="1665288"/>
          <p14:tracePt t="12287" x="4324350" y="1665288"/>
          <p14:tracePt t="12304" x="4349750" y="1665288"/>
          <p14:tracePt t="14562" x="4349750" y="1674813"/>
          <p14:tracePt t="14571" x="4349750" y="1700213"/>
          <p14:tracePt t="14575" x="4341813" y="1708150"/>
          <p14:tracePt t="14577" x="4341813" y="1716088"/>
          <p14:tracePt t="14603" x="4273550" y="1801813"/>
          <p14:tracePt t="14607" x="4240213" y="1852613"/>
          <p14:tracePt t="14610" x="4214813" y="1870075"/>
          <p14:tracePt t="14619" x="4171950" y="1911350"/>
          <p14:tracePt t="14635" x="4070350" y="2005013"/>
          <p14:tracePt t="14652" x="3967163" y="2082800"/>
          <p14:tracePt t="14655" x="3951288" y="2098675"/>
          <p14:tracePt t="14668" x="3900488" y="2133600"/>
          <p14:tracePt t="14669" x="3883025" y="2149475"/>
          <p14:tracePt t="14685" x="3840163" y="2192338"/>
          <p14:tracePt t="14686" x="3822700" y="2192338"/>
          <p14:tracePt t="14702" x="3781425" y="2235200"/>
          <p14:tracePt t="14704" x="3756025" y="2243138"/>
          <p14:tracePt t="14720" x="3619500" y="2278063"/>
          <p14:tracePt t="14735" x="3467100" y="2319338"/>
          <p14:tracePt t="14737" x="3406775" y="2336800"/>
          <p14:tracePt t="14752" x="3186113" y="2387600"/>
          <p14:tracePt t="14753" x="3109913" y="2405063"/>
          <p14:tracePt t="14769" x="2795588" y="2473325"/>
          <p14:tracePt t="14785" x="2557463" y="2524125"/>
          <p14:tracePt t="14802" x="2344738" y="2574925"/>
          <p14:tracePt t="14803" x="2301875" y="2582863"/>
          <p14:tracePt t="14819" x="2141538" y="2625725"/>
          <p14:tracePt t="14836" x="2022475" y="2643188"/>
          <p14:tracePt t="14838" x="1997075" y="2643188"/>
          <p14:tracePt t="14853" x="1928813" y="2676525"/>
          <p14:tracePt t="14855" x="1911350" y="2686050"/>
          <p14:tracePt t="14870" x="1868488" y="2686050"/>
          <p14:tracePt t="14886" x="1852613" y="2686050"/>
          <p14:tracePt t="14888" x="1843088" y="2686050"/>
          <p14:tracePt t="14905" x="1817688" y="2668588"/>
          <p14:tracePt t="14924" x="1809750" y="2668588"/>
          <p14:tracePt t="14936" x="1801813" y="2668588"/>
          <p14:tracePt t="14952" x="1766888" y="2676525"/>
          <p14:tracePt t="14953" x="1758950" y="2676525"/>
          <p14:tracePt t="14968" x="1724025" y="2676525"/>
          <p14:tracePt t="14969" x="1716088" y="2676525"/>
          <p14:tracePt t="14985" x="1665288" y="2686050"/>
          <p14:tracePt t="15002" x="1639888" y="2701925"/>
          <p14:tracePt t="15019" x="1622425" y="2711450"/>
          <p14:tracePt t="15023" x="1606550" y="2719388"/>
          <p14:tracePt t="15062" x="1606550" y="2727325"/>
          <p14:tracePt t="19104" x="1614488" y="2727325"/>
          <p14:tracePt t="19112" x="1631950" y="2711450"/>
          <p14:tracePt t="19122" x="1647825" y="2701925"/>
          <p14:tracePt t="19137" x="1657350" y="2693988"/>
          <p14:tracePt t="19149" x="1673225" y="2686050"/>
          <p14:tracePt t="19165" x="1698625" y="2668588"/>
          <p14:tracePt t="19168" x="1698625" y="2660650"/>
          <p14:tracePt t="19182" x="1733550" y="2633663"/>
          <p14:tracePt t="19183" x="1741488" y="2625725"/>
          <p14:tracePt t="19200" x="1801813" y="2600325"/>
          <p14:tracePt t="19216" x="1843088" y="2592388"/>
          <p14:tracePt t="19218" x="1878013" y="2592388"/>
          <p14:tracePt t="19232" x="1936750" y="2574925"/>
          <p14:tracePt t="19233" x="1954213" y="2566988"/>
          <p14:tracePt t="19250" x="2065338" y="2524125"/>
          <p14:tracePt t="19266" x="2132013" y="2516188"/>
          <p14:tracePt t="19267" x="2149475" y="2516188"/>
          <p14:tracePt t="19282" x="2200275" y="2498725"/>
          <p14:tracePt t="19284" x="2217738" y="2498725"/>
          <p14:tracePt t="19299" x="2260600" y="2481263"/>
          <p14:tracePt t="19315" x="2327275" y="2463800"/>
          <p14:tracePt t="19332" x="2413000" y="2463800"/>
          <p14:tracePt t="19333" x="2420938" y="2455863"/>
          <p14:tracePt t="19348" x="2481263" y="2447925"/>
          <p14:tracePt t="19365" x="2532063" y="2447925"/>
          <p14:tracePt t="19382" x="2590800" y="2438400"/>
          <p14:tracePt t="19384" x="2608263" y="2430463"/>
          <p14:tracePt t="19399" x="2659063" y="2413000"/>
          <p14:tracePt t="19415" x="2684463" y="2413000"/>
          <p14:tracePt t="19416" x="2701925" y="2405063"/>
          <p14:tracePt t="19432" x="2727325" y="2387600"/>
          <p14:tracePt t="19433" x="2744788" y="2387600"/>
          <p14:tracePt t="19450" x="2828925" y="2371725"/>
          <p14:tracePt t="19466" x="2914650" y="2371725"/>
          <p14:tracePt t="19467" x="2947988" y="2371725"/>
          <p14:tracePt t="19482" x="3049588" y="2371725"/>
          <p14:tracePt t="19483" x="3074988" y="2371725"/>
          <p14:tracePt t="19499" x="3186113" y="2387600"/>
          <p14:tracePt t="19516" x="3279775" y="2397125"/>
          <p14:tracePt t="19518" x="3305175" y="2397125"/>
          <p14:tracePt t="19532" x="3373438" y="2405063"/>
          <p14:tracePt t="19534" x="3389313" y="2413000"/>
          <p14:tracePt t="19537" x="3406775" y="2413000"/>
          <p14:tracePt t="19549" x="3441700" y="2422525"/>
          <p14:tracePt t="19566" x="3492500" y="2430463"/>
          <p14:tracePt t="19569" x="3508375" y="2430463"/>
          <p14:tracePt t="19582" x="3559175" y="2430463"/>
          <p14:tracePt t="19583" x="3594100" y="2430463"/>
          <p14:tracePt t="19599" x="3670300" y="2438400"/>
          <p14:tracePt t="19615" x="3746500" y="2438400"/>
          <p14:tracePt t="19617" x="3771900" y="2438400"/>
          <p14:tracePt t="19632" x="3848100" y="2438400"/>
          <p14:tracePt t="19633" x="3883025" y="2438400"/>
          <p14:tracePt t="19650" x="4002088" y="2455863"/>
          <p14:tracePt t="19666" x="4086225" y="2463800"/>
          <p14:tracePt t="19668" x="4103688" y="2463800"/>
          <p14:tracePt t="19682" x="4179888" y="2473325"/>
          <p14:tracePt t="19684" x="4205288" y="2473325"/>
          <p14:tracePt t="19699" x="4316413" y="2506663"/>
          <p14:tracePt t="19703" x="4341813" y="2506663"/>
          <p14:tracePt t="19716" x="4410075" y="2506663"/>
          <p14:tracePt t="19720" x="4435475" y="2506663"/>
          <p14:tracePt t="19722" x="4451350" y="2506663"/>
          <p14:tracePt t="19732" x="4476750" y="2506663"/>
          <p14:tracePt t="19734" x="4503738" y="2506663"/>
          <p14:tracePt t="19749" x="4570413" y="2506663"/>
          <p14:tracePt t="19765" x="4638675" y="2516188"/>
          <p14:tracePt t="19782" x="4732338" y="2532063"/>
          <p14:tracePt t="19785" x="4757738" y="2541588"/>
          <p14:tracePt t="19800" x="4876800" y="2566988"/>
          <p14:tracePt t="19816" x="4962525" y="2582863"/>
          <p14:tracePt t="19818" x="4995863" y="2592388"/>
          <p14:tracePt t="19832" x="5080000" y="2617788"/>
          <p14:tracePt t="19833" x="5097463" y="2625725"/>
          <p14:tracePt t="19850" x="5191125" y="2668588"/>
          <p14:tracePt t="19866" x="5224463" y="2693988"/>
          <p14:tracePt t="19868" x="5233988" y="2711450"/>
          <p14:tracePt t="19882" x="5241925" y="2727325"/>
          <p14:tracePt t="19884" x="5249863" y="2736850"/>
          <p14:tracePt t="19903" x="5259388" y="2744788"/>
          <p14:tracePt t="20208" x="5267325" y="2744788"/>
          <p14:tracePt t="20217" x="5276850" y="2736850"/>
          <p14:tracePt t="20222" x="5284788" y="2727325"/>
          <p14:tracePt t="20248" x="5353050" y="2676525"/>
          <p14:tracePt t="20265" x="5421313" y="2633663"/>
          <p14:tracePt t="20281" x="5487988" y="2608263"/>
          <p14:tracePt t="20298" x="5548313" y="2574925"/>
          <p14:tracePt t="20300" x="5565775" y="2566988"/>
          <p14:tracePt t="20316" x="5657850" y="2549525"/>
          <p14:tracePt t="20331" x="5735638" y="2532063"/>
          <p14:tracePt t="20333" x="5761038" y="2524125"/>
          <p14:tracePt t="20348" x="5853113" y="2498725"/>
          <p14:tracePt t="20365" x="5905500" y="2481263"/>
          <p14:tracePt t="20366" x="5921375" y="2473325"/>
          <p14:tracePt t="20382" x="5938838" y="2463800"/>
          <p14:tracePt t="20399" x="5938838" y="2447925"/>
          <p14:tracePt t="20443" x="5956300" y="2438400"/>
          <p14:tracePt t="26274" x="5956300" y="2447925"/>
          <p14:tracePt t="26278" x="5956300" y="2455863"/>
          <p14:tracePt t="26285" x="5946775" y="2473325"/>
          <p14:tracePt t="26311" x="5921375" y="2516188"/>
          <p14:tracePt t="26329" x="5905500" y="2532063"/>
          <p14:tracePt t="26347" x="5895975" y="2557463"/>
          <p14:tracePt t="26383" x="5888038" y="2557463"/>
          <p14:tracePt t="26434" x="5880100" y="2557463"/>
          <p14:tracePt t="26475" x="5880100" y="2566988"/>
          <p14:tracePt t="26500" x="5880100" y="2574925"/>
          <p14:tracePt t="26522" x="5880100" y="2582863"/>
          <p14:tracePt t="26554" x="5870575" y="2582863"/>
          <p14:tracePt t="26584" x="5862638" y="2600325"/>
          <p14:tracePt t="26621" x="5862638" y="2608263"/>
          <p14:tracePt t="26640" x="5853113" y="2608263"/>
          <p14:tracePt t="26659" x="5845175" y="2617788"/>
          <p14:tracePt t="26683" x="5837238" y="2633663"/>
          <p14:tracePt t="26699" x="5827713" y="2651125"/>
          <p14:tracePt t="26706" x="5819775" y="2660650"/>
          <p14:tracePt t="26722" x="5811838" y="2668588"/>
          <p14:tracePt t="26730" x="5811838" y="2676525"/>
          <p14:tracePt t="26746" x="5794375" y="2701925"/>
          <p14:tracePt t="26761" x="5786438" y="2711450"/>
          <p14:tracePt t="26778" x="5776913" y="2727325"/>
          <p14:tracePt t="26780" x="5768975" y="2736850"/>
          <p14:tracePt t="26794" x="5768975" y="2752725"/>
          <p14:tracePt t="26796" x="5761038" y="2752725"/>
          <p14:tracePt t="26811" x="5751513" y="2752725"/>
          <p14:tracePt t="26813" x="5751513" y="2762250"/>
          <p14:tracePt t="26828" x="5743575" y="2770188"/>
          <p14:tracePt t="26845" x="5735638" y="2778125"/>
          <p14:tracePt t="26861" x="5726113" y="2805113"/>
          <p14:tracePt t="26884" x="5708650" y="2813050"/>
          <p14:tracePt t="26898" x="5700713" y="2830513"/>
          <p14:tracePt t="26912" x="5700713" y="2838450"/>
          <p14:tracePt t="26929" x="5692775" y="2855913"/>
          <p14:tracePt t="26946" x="5683250" y="2871788"/>
          <p14:tracePt t="26961" x="5675313" y="2881313"/>
          <p14:tracePt t="26978" x="5657850" y="2897188"/>
          <p14:tracePt t="26996" x="5632450" y="2940050"/>
          <p14:tracePt t="27011" x="5624513" y="2949575"/>
          <p14:tracePt t="27028" x="5616575" y="2957513"/>
          <p14:tracePt t="27030" x="5607050" y="2965450"/>
          <p14:tracePt t="27045" x="5599113" y="2982913"/>
          <p14:tracePt t="27047" x="5599113" y="2990850"/>
          <p14:tracePt t="27062" x="5573713" y="3025775"/>
          <p14:tracePt t="27079" x="5548313" y="3051175"/>
          <p14:tracePt t="27083" x="5538788" y="3059113"/>
          <p14:tracePt t="27095" x="5530850" y="3076575"/>
          <p14:tracePt t="27096" x="5513388" y="3076575"/>
          <p14:tracePt t="27111" x="5497513" y="3109913"/>
          <p14:tracePt t="27115" x="5497513" y="3119438"/>
          <p14:tracePt t="27127" x="5480050" y="3135313"/>
          <p14:tracePt t="27146" x="5472113" y="3152775"/>
          <p14:tracePt t="27165" x="5462588" y="3160713"/>
          <p14:tracePt t="27182" x="5454650" y="3160713"/>
          <p14:tracePt t="27195" x="5446713" y="3178175"/>
          <p14:tracePt t="27213" x="5437188" y="3203575"/>
          <p14:tracePt t="27229" x="5421313" y="3221038"/>
          <p14:tracePt t="27231" x="5411788" y="3228975"/>
          <p14:tracePt t="27245" x="5394325" y="3254375"/>
          <p14:tracePt t="27246" x="5386388" y="3254375"/>
          <p14:tracePt t="27262" x="5378450" y="3279775"/>
          <p14:tracePt t="27278" x="5368925" y="3297238"/>
          <p14:tracePt t="27280" x="5360988" y="3297238"/>
          <p14:tracePt t="27295" x="5343525" y="3314700"/>
          <p14:tracePt t="27311" x="5335588" y="3330575"/>
          <p14:tracePt t="27327" x="5327650" y="3340100"/>
          <p14:tracePt t="27344" x="5310188" y="3365500"/>
          <p14:tracePt t="27362" x="5276850" y="3398838"/>
          <p14:tracePt t="27378" x="5259388" y="3416300"/>
          <p14:tracePt t="27379" x="5249863" y="3433763"/>
          <p14:tracePt t="27395" x="5233988" y="3449638"/>
          <p14:tracePt t="27396" x="5224463" y="3459163"/>
          <p14:tracePt t="27412" x="5208588" y="3475038"/>
          <p14:tracePt t="27427" x="5191125" y="3492500"/>
          <p14:tracePt t="27428" x="5173663" y="3502025"/>
          <p14:tracePt t="27445" x="5157788" y="3527425"/>
          <p14:tracePt t="27461" x="5140325" y="3552825"/>
          <p14:tracePt t="27479" x="5106988" y="3578225"/>
          <p14:tracePt t="27482" x="5097463" y="3578225"/>
          <p14:tracePt t="27494" x="5080000" y="3594100"/>
          <p14:tracePt t="27511" x="5072063" y="3603625"/>
          <p14:tracePt t="27528" x="5064125" y="3611563"/>
          <p14:tracePt t="27531" x="5054600" y="3619500"/>
          <p14:tracePt t="27548" x="5029200" y="3629025"/>
          <p14:tracePt t="27551" x="5021263" y="3636963"/>
          <p14:tracePt t="27554" x="5013325" y="3646488"/>
          <p14:tracePt t="27561" x="5013325" y="3654425"/>
          <p14:tracePt t="27562" x="4995863" y="3654425"/>
          <p14:tracePt t="27577" x="4978400" y="3679825"/>
          <p14:tracePt t="27578" x="4970463" y="3687763"/>
          <p14:tracePt t="27594" x="4919663" y="3722688"/>
          <p14:tracePt t="27595" x="4910138" y="3730625"/>
          <p14:tracePt t="27610" x="4894263" y="3748088"/>
          <p14:tracePt t="27627" x="4859338" y="3773488"/>
          <p14:tracePt t="27628" x="4851400" y="3773488"/>
          <p14:tracePt t="27644" x="4843463" y="3781425"/>
          <p14:tracePt t="27660" x="4826000" y="3790950"/>
          <p14:tracePt t="27709" x="4808538" y="3790950"/>
          <p14:tracePt t="27740" x="4800600" y="3790950"/>
          <p14:tracePt t="27759" x="4791075" y="3790950"/>
          <p14:tracePt t="27770" x="4783138" y="3790950"/>
          <p14:tracePt t="27778" x="4775200" y="3790950"/>
          <p14:tracePt t="27795" x="4749800" y="3790950"/>
          <p14:tracePt t="27811" x="4714875" y="3790950"/>
          <p14:tracePt t="27828" x="4699000" y="3781425"/>
          <p14:tracePt t="27844" x="4681538" y="3773488"/>
          <p14:tracePt t="27845" x="4673600" y="3763963"/>
          <p14:tracePt t="27860" x="4638675" y="3738563"/>
          <p14:tracePt t="27880" x="4579938" y="3697288"/>
          <p14:tracePt t="27894" x="4545013" y="3679825"/>
          <p14:tracePt t="27896" x="4537075" y="3671888"/>
          <p14:tracePt t="27899" x="4529138" y="3671888"/>
          <p14:tracePt t="27911" x="4486275" y="3654425"/>
          <p14:tracePt t="27927" x="4451350" y="3636963"/>
          <p14:tracePt t="27943" x="4418013" y="3603625"/>
          <p14:tracePt t="27960" x="4384675" y="3578225"/>
          <p14:tracePt t="27978" x="4367213" y="3568700"/>
          <p14:tracePt t="27980" x="4349750" y="3560763"/>
          <p14:tracePt t="27994" x="4341813" y="3543300"/>
          <p14:tracePt t="27997" x="4332288" y="3543300"/>
          <p14:tracePt t="28010" x="4306888" y="3527425"/>
          <p14:tracePt t="28012" x="4298950" y="3517900"/>
          <p14:tracePt t="28027" x="4265613" y="3502025"/>
          <p14:tracePt t="28043" x="4248150" y="3484563"/>
          <p14:tracePt t="28044" x="4240213" y="3475038"/>
          <p14:tracePt t="28060" x="4205288" y="3467100"/>
          <p14:tracePt t="28076" x="4171950" y="3433763"/>
          <p14:tracePt t="28093" x="4137025" y="3416300"/>
          <p14:tracePt t="28110" x="4103688" y="3382963"/>
          <p14:tracePt t="28127" x="4035425" y="3355975"/>
          <p14:tracePt t="28131" x="4017963" y="3355975"/>
          <p14:tracePt t="28144" x="3959225" y="3340100"/>
          <p14:tracePt t="28147" x="3941763" y="3340100"/>
          <p14:tracePt t="28161" x="3865563" y="3322638"/>
          <p14:tracePt t="28162" x="3848100" y="3322638"/>
          <p14:tracePt t="28178" x="3756025" y="3314700"/>
          <p14:tracePt t="28194" x="3713163" y="3305175"/>
          <p14:tracePt t="28195" x="3687763" y="3305175"/>
          <p14:tracePt t="28210" x="3568700" y="3305175"/>
          <p14:tracePt t="28211" x="3551238" y="3305175"/>
          <p14:tracePt t="28227" x="3482975" y="3305175"/>
          <p14:tracePt t="28244" x="3441700" y="3305175"/>
          <p14:tracePt t="28246" x="3424238" y="3314700"/>
          <p14:tracePt t="28261" x="3381375" y="3322638"/>
          <p14:tracePt t="28263" x="3355975" y="3322638"/>
          <p14:tracePt t="28266" x="3338513" y="3322638"/>
          <p14:tracePt t="28279" x="3305175" y="3340100"/>
          <p14:tracePt t="28294" x="3297238" y="3348038"/>
          <p14:tracePt t="28311" x="3287713" y="3355975"/>
          <p14:tracePt t="28384" x="3297238" y="3355975"/>
          <p14:tracePt t="28392" x="3313113" y="3355975"/>
          <p14:tracePt t="28399" x="3355975" y="3355975"/>
          <p14:tracePt t="28402" x="3389313" y="3355975"/>
          <p14:tracePt t="28404" x="3424238" y="3355975"/>
          <p14:tracePt t="28410" x="3441700" y="3355975"/>
          <p14:tracePt t="28412" x="3475038" y="3355975"/>
          <p14:tracePt t="28428" x="3695700" y="3322638"/>
          <p14:tracePt t="28443" x="3916363" y="3314700"/>
          <p14:tracePt t="28444" x="3984625" y="3297238"/>
          <p14:tracePt t="28459" x="4222750" y="3254375"/>
          <p14:tracePt t="28461" x="4306888" y="3238500"/>
          <p14:tracePt t="28476" x="4646613" y="3178175"/>
          <p14:tracePt t="28493" x="4818063" y="3127375"/>
          <p14:tracePt t="28510" x="4868863" y="3119438"/>
          <p14:tracePt t="28527" x="4876800" y="3119438"/>
          <p14:tracePt t="28592" x="4868863" y="3119438"/>
          <p14:tracePt t="28602" x="4818063" y="3135313"/>
          <p14:tracePt t="28604" x="4791075" y="3144838"/>
          <p14:tracePt t="28610" x="4732338" y="3144838"/>
          <p14:tracePt t="28612" x="4689475" y="3160713"/>
          <p14:tracePt t="28628" x="4468813" y="3228975"/>
          <p14:tracePt t="28643" x="4273550" y="3279775"/>
          <p14:tracePt t="28644" x="4214813" y="3289300"/>
          <p14:tracePt t="28660" x="3984625" y="3330575"/>
          <p14:tracePt t="28661" x="3890963" y="3355975"/>
          <p14:tracePt t="28677" x="3551238" y="3365500"/>
          <p14:tracePt t="28693" x="3109913" y="3373438"/>
          <p14:tracePt t="28710" x="2701925" y="3373438"/>
          <p14:tracePt t="28711" x="2590800" y="3373438"/>
          <p14:tracePt t="28727" x="2251075" y="3340100"/>
          <p14:tracePt t="28744" x="2012950" y="3289300"/>
          <p14:tracePt t="28747" x="1971675" y="3271838"/>
          <p14:tracePt t="28760" x="1885950" y="3263900"/>
          <p14:tracePt t="28776" x="1878013" y="3246438"/>
          <p14:tracePt t="28894" x="1885950" y="3246438"/>
          <p14:tracePt t="28905" x="1954213" y="3246438"/>
          <p14:tracePt t="28911" x="1979613" y="3246438"/>
          <p14:tracePt t="28927" x="2293938" y="3246438"/>
          <p14:tracePt t="28943" x="2778125" y="3246438"/>
          <p14:tracePt t="28959" x="3389313" y="3246438"/>
          <p14:tracePt t="28978" x="4111625" y="3246438"/>
          <p14:tracePt t="28994" x="4451350" y="3228975"/>
          <p14:tracePt t="28995" x="4545013" y="3228975"/>
          <p14:tracePt t="29010" x="4749800" y="3228975"/>
          <p14:tracePt t="29012" x="4791075" y="3228975"/>
          <p14:tracePt t="29027" x="4884738" y="3228975"/>
          <p14:tracePt t="29044" x="4902200" y="3228975"/>
          <p14:tracePt t="29120" x="4894263" y="3228975"/>
          <p14:tracePt t="29132" x="4876800" y="3238500"/>
          <p14:tracePt t="29135" x="4859338" y="3246438"/>
          <p14:tracePt t="29139" x="4851400" y="3254375"/>
          <p14:tracePt t="29160" x="4757738" y="3263900"/>
          <p14:tracePt t="29177" x="4613275" y="3314700"/>
          <p14:tracePt t="29180" x="4554538" y="3314700"/>
          <p14:tracePt t="29194" x="4384675" y="3314700"/>
          <p14:tracePt t="29195" x="4324350" y="3322638"/>
          <p14:tracePt t="29210" x="4070350" y="3322638"/>
          <p14:tracePt t="29212" x="3967163" y="3322638"/>
          <p14:tracePt t="29228" x="3414713" y="3322638"/>
          <p14:tracePt t="29244" x="3109913" y="3340100"/>
          <p14:tracePt t="29245" x="3008313" y="3340100"/>
          <p14:tracePt t="29260" x="2760663" y="3340100"/>
          <p14:tracePt t="29261" x="2709863" y="3340100"/>
          <p14:tracePt t="29276" x="2590800" y="3340100"/>
          <p14:tracePt t="29277" x="2574925" y="3340100"/>
          <p14:tracePt t="29293" x="2557463" y="3340100"/>
          <p14:tracePt t="29380" x="2574925" y="3340100"/>
          <p14:tracePt t="29389" x="2600325" y="3330575"/>
          <p14:tracePt t="29401" x="2693988" y="3322638"/>
          <p14:tracePt t="29410" x="2871788" y="3322638"/>
          <p14:tracePt t="29426" x="3211513" y="3322638"/>
          <p14:tracePt t="29428" x="3305175" y="3322638"/>
          <p14:tracePt t="29444" x="3687763" y="3322638"/>
          <p14:tracePt t="29460" x="3951288" y="3322638"/>
          <p14:tracePt t="29462" x="4044950" y="3322638"/>
          <p14:tracePt t="29477" x="4291013" y="3314700"/>
          <p14:tracePt t="29478" x="4359275" y="3314700"/>
          <p14:tracePt t="29493" x="4570413" y="3271838"/>
          <p14:tracePt t="29509" x="4630738" y="3254375"/>
          <p14:tracePt t="29608" x="4638675" y="3254375"/>
          <p14:tracePt t="29626" x="4630738" y="3254375"/>
          <p14:tracePt t="29633" x="4613275" y="3254375"/>
          <p14:tracePt t="29644" x="4562475" y="3254375"/>
          <p14:tracePt t="29659" x="4503738" y="3246438"/>
          <p14:tracePt t="29660" x="4468813" y="3246438"/>
          <p14:tracePt t="29676" x="4349750" y="3246438"/>
          <p14:tracePt t="29677" x="4291013" y="3246438"/>
          <p14:tracePt t="29692" x="4017963" y="3246438"/>
          <p14:tracePt t="29709" x="3652838" y="3246438"/>
          <p14:tracePt t="29726" x="3203575" y="3263900"/>
          <p14:tracePt t="29728" x="3084513" y="3263900"/>
          <p14:tracePt t="29744" x="2659063" y="3289300"/>
          <p14:tracePt t="29747" x="2557463" y="3289300"/>
          <p14:tracePt t="29760" x="2327275" y="3297238"/>
          <p14:tracePt t="29763" x="2276475" y="3297238"/>
          <p14:tracePt t="29776" x="2157413" y="3297238"/>
          <p14:tracePt t="29778" x="2132013" y="3297238"/>
          <p14:tracePt t="29792" x="2081213" y="3297238"/>
          <p14:tracePt t="29890" x="2073275" y="3297238"/>
          <p14:tracePt t="29910" x="2081213" y="3297238"/>
          <p14:tracePt t="29919" x="2098675" y="3297238"/>
          <p14:tracePt t="29926" x="2132013" y="3314700"/>
          <p14:tracePt t="29928" x="2166938" y="3322638"/>
          <p14:tracePt t="29931" x="2217738" y="3330575"/>
          <p14:tracePt t="29942" x="2405063" y="3355975"/>
          <p14:tracePt t="29958" x="2786063" y="3424238"/>
          <p14:tracePt t="29975" x="3194050" y="3424238"/>
          <p14:tracePt t="29992" x="3576638" y="3424238"/>
          <p14:tracePt t="30009" x="3951288" y="3433763"/>
          <p14:tracePt t="30025" x="4095750" y="3433763"/>
          <p14:tracePt t="30027" x="4137025" y="3433763"/>
          <p14:tracePt t="30042" x="4291013" y="3433763"/>
          <p14:tracePt t="30043" x="4324350" y="3433763"/>
          <p14:tracePt t="30060" x="4392613" y="3433763"/>
          <p14:tracePt t="30076" x="4425950" y="3433763"/>
          <p14:tracePt t="30092" x="4443413" y="3433763"/>
          <p14:tracePt t="30109" x="4451350" y="3433763"/>
          <p14:tracePt t="30216" x="4435475" y="3433763"/>
          <p14:tracePt t="30231" x="4392613" y="3433763"/>
          <p14:tracePt t="30237" x="4349750" y="3433763"/>
          <p14:tracePt t="30260" x="4187825" y="3416300"/>
          <p14:tracePt t="30276" x="4060825" y="3416300"/>
          <p14:tracePt t="30277" x="4010025" y="3408363"/>
          <p14:tracePt t="30292" x="3857625" y="3398838"/>
          <p14:tracePt t="30293" x="3789363" y="3390900"/>
          <p14:tracePt t="30309" x="3551238" y="3373438"/>
          <p14:tracePt t="30325" x="3297238" y="3355975"/>
          <p14:tracePt t="30342" x="3084513" y="3348038"/>
          <p14:tracePt t="30343" x="3033713" y="3340100"/>
          <p14:tracePt t="30359" x="2879725" y="3322638"/>
          <p14:tracePt t="30375" x="2811463" y="3305175"/>
          <p14:tracePt t="30392" x="2770188" y="3279775"/>
          <p14:tracePt t="30409" x="2752725" y="3271838"/>
          <p14:tracePt t="43664" x="2752725" y="3289300"/>
          <p14:tracePt t="43674" x="2752725" y="3314700"/>
          <p14:tracePt t="43680" x="2744788" y="3365500"/>
          <p14:tracePt t="43701" x="2719388" y="3441700"/>
          <p14:tracePt t="43718" x="2709863" y="3484563"/>
          <p14:tracePt t="43737" x="2709863" y="3509963"/>
          <p14:tracePt t="43742" x="2709863" y="3517900"/>
          <p14:tracePt t="43745" x="2709863" y="3527425"/>
          <p14:tracePt t="43752" x="2709863" y="3535363"/>
          <p14:tracePt t="43767" x="2709863" y="3552825"/>
          <p14:tracePt t="43798" x="2709863" y="3568700"/>
          <p14:tracePt t="43830" x="2709863" y="3578225"/>
          <p14:tracePt t="43842" x="2709863" y="3586163"/>
          <p14:tracePt t="43849" x="2709863" y="3594100"/>
          <p14:tracePt t="43855" x="2709863" y="3603625"/>
          <p14:tracePt t="43868" x="2719388" y="3619500"/>
          <p14:tracePt t="43884" x="2719388" y="3636963"/>
          <p14:tracePt t="43900" x="2727325" y="3646488"/>
          <p14:tracePt t="45992" x="2727325" y="3654425"/>
          <p14:tracePt t="46000" x="2719388" y="3662363"/>
          <p14:tracePt t="46012" x="2709863" y="3679825"/>
          <p14:tracePt t="46033" x="2701925" y="3687763"/>
          <p14:tracePt t="46050" x="2693988" y="3697288"/>
          <p14:tracePt t="46066" x="2684463" y="3705225"/>
          <p14:tracePt t="46105" x="2676525" y="3713163"/>
          <p14:tracePt t="53460" x="2676525" y="3722688"/>
          <p14:tracePt t="53474" x="2676525" y="3730625"/>
          <p14:tracePt t="53480" x="2676525" y="3738563"/>
          <p14:tracePt t="53496" x="2701925" y="3748088"/>
          <p14:tracePt t="53511" x="2701925" y="3763963"/>
          <p14:tracePt t="53528" x="2709863" y="3773488"/>
          <p14:tracePt t="53529" x="2719388" y="3773488"/>
          <p14:tracePt t="53545" x="2727325" y="3790950"/>
          <p14:tracePt t="53562" x="2727325" y="3806825"/>
          <p14:tracePt t="53564" x="2735263" y="3816350"/>
          <p14:tracePt t="53579" x="2744788" y="3816350"/>
          <p14:tracePt t="53596" x="2760663" y="3841750"/>
          <p14:tracePt t="53612" x="2770188" y="3841750"/>
          <p14:tracePt t="53615" x="2786063" y="3849688"/>
          <p14:tracePt t="53628" x="2795588" y="3849688"/>
          <p14:tracePt t="53646" x="2811463" y="3849688"/>
          <p14:tracePt t="53663" x="2820988" y="3849688"/>
          <p14:tracePt t="53681" x="2828925" y="3849688"/>
          <p14:tracePt t="53699" x="2838450" y="3857625"/>
          <p14:tracePt t="53712" x="2846388" y="3867150"/>
          <p14:tracePt t="53728" x="2863850" y="3883025"/>
          <p14:tracePt t="53745" x="2879725" y="3883025"/>
          <p14:tracePt t="53762" x="2897188" y="3883025"/>
          <p14:tracePt t="53781" x="2922588" y="3883025"/>
          <p14:tracePt t="53798" x="2930525" y="3883025"/>
          <p14:tracePt t="53811" x="2940050" y="3900488"/>
          <p14:tracePt t="53828" x="2947988" y="3900488"/>
          <p14:tracePt t="53847" x="2965450" y="3908425"/>
          <p14:tracePt t="53863" x="2973388" y="3925888"/>
          <p14:tracePt t="53878" x="2990850" y="3935413"/>
          <p14:tracePt t="53880" x="2998788" y="3935413"/>
          <p14:tracePt t="53894" x="3008313" y="3943350"/>
          <p14:tracePt t="53895" x="3024188" y="3943350"/>
          <p14:tracePt t="53911" x="3024188" y="3951288"/>
          <p14:tracePt t="53928" x="3041650" y="3960813"/>
          <p14:tracePt t="53946" x="3041650" y="3968750"/>
          <p14:tracePt t="53962" x="3049588" y="3968750"/>
          <p14:tracePt t="53979" x="3059113" y="3968750"/>
          <p14:tracePt t="54003" x="3067050" y="3976688"/>
          <p14:tracePt t="54022" x="3074988" y="3986213"/>
          <p14:tracePt t="54034" x="3084513" y="3986213"/>
          <p14:tracePt t="54045" x="3084513" y="3994150"/>
          <p14:tracePt t="54086" x="3092450" y="4002088"/>
          <p14:tracePt t="54101" x="3092450" y="4011613"/>
          <p14:tracePt t="54112" x="3100388" y="4011613"/>
          <p14:tracePt t="54135" x="3100388" y="4027488"/>
          <p14:tracePt t="54144" x="3109913" y="4037013"/>
          <p14:tracePt t="54168" x="3109913" y="4044950"/>
          <p14:tracePt t="54176" x="3117850" y="4052888"/>
          <p14:tracePt t="54203" x="3117850" y="4062413"/>
          <p14:tracePt t="54222" x="3117850" y="4070350"/>
          <p14:tracePt t="54225" x="3127375" y="4079875"/>
          <p14:tracePt t="54296" x="3127375" y="4087813"/>
          <p14:tracePt t="54310" x="3127375" y="4095750"/>
          <p14:tracePt t="54318" x="3135313" y="4105275"/>
          <p14:tracePt t="54329" x="3143250" y="4121150"/>
          <p14:tracePt t="54333" x="3152775" y="4121150"/>
          <p14:tracePt t="54345" x="3152775" y="4130675"/>
          <p14:tracePt t="54371" x="3152775" y="4138613"/>
          <p14:tracePt t="54392" x="3160713" y="4146550"/>
          <p14:tracePt t="54436" x="3168650" y="4156075"/>
          <p14:tracePt t="54444" x="3178175" y="4171950"/>
          <p14:tracePt t="54458" x="3178175" y="4189413"/>
          <p14:tracePt t="54478" x="3194050" y="4206875"/>
          <p14:tracePt t="54496" x="3194050" y="4224338"/>
          <p14:tracePt t="54511" x="3203575" y="4232275"/>
          <p14:tracePt t="54528" x="3203575" y="4240213"/>
          <p14:tracePt t="54560" x="3211513" y="4240213"/>
          <p14:tracePt t="55788" x="3211513" y="4249738"/>
          <p14:tracePt t="55800" x="3211513" y="4257675"/>
          <p14:tracePt t="55804" x="3211513" y="4265613"/>
          <p14:tracePt t="55827" x="3178175" y="4308475"/>
          <p14:tracePt t="55844" x="3168650" y="4341813"/>
          <p14:tracePt t="55847" x="3160713" y="4351338"/>
          <p14:tracePt t="55859" x="3152775" y="4359275"/>
          <p14:tracePt t="55862" x="3143250" y="4368800"/>
          <p14:tracePt t="55878" x="3135313" y="4384675"/>
          <p14:tracePt t="55893" x="3127375" y="4402138"/>
          <p14:tracePt t="55910" x="3117850" y="4402138"/>
          <p14:tracePt t="55928" x="3109913" y="4427538"/>
          <p14:tracePt t="55944" x="3092450" y="4435475"/>
          <p14:tracePt t="55960" x="3067050" y="4452938"/>
          <p14:tracePt t="55962" x="3059113" y="4452938"/>
          <p14:tracePt t="55977" x="3041650" y="4470400"/>
          <p14:tracePt t="55994" x="3024188" y="4486275"/>
          <p14:tracePt t="55998" x="3016250" y="4495800"/>
          <p14:tracePt t="56011" x="2998788" y="4513263"/>
          <p14:tracePt t="56012" x="2990850" y="4529138"/>
          <p14:tracePt t="56026" x="2947988" y="4554538"/>
          <p14:tracePt t="56043" x="2905125" y="4572000"/>
          <p14:tracePt t="56059" x="2854325" y="4605338"/>
          <p14:tracePt t="56076" x="2828925" y="4622800"/>
          <p14:tracePt t="56078" x="2820988" y="4630738"/>
          <p14:tracePt t="56093" x="2803525" y="4648200"/>
          <p14:tracePt t="56110" x="2778125" y="4648200"/>
          <p14:tracePt t="56129" x="2752725" y="4648200"/>
          <p14:tracePt t="56133" x="2744788" y="4657725"/>
          <p14:tracePt t="56144" x="2735263" y="4657725"/>
          <p14:tracePt t="56146" x="2727325" y="4657725"/>
          <p14:tracePt t="56161" x="2701925" y="4665663"/>
          <p14:tracePt t="56163" x="2684463" y="4665663"/>
          <p14:tracePt t="56176" x="2651125" y="4673600"/>
          <p14:tracePt t="56178" x="2641600" y="4673600"/>
          <p14:tracePt t="56193" x="2574925" y="4673600"/>
          <p14:tracePt t="56209" x="2514600" y="4665663"/>
          <p14:tracePt t="56226" x="2489200" y="4665663"/>
          <p14:tracePt t="56228" x="2481263" y="4665663"/>
          <p14:tracePt t="56230" x="2471738" y="4648200"/>
          <p14:tracePt t="56243" x="2455863" y="4648200"/>
          <p14:tracePt t="56259" x="2438400" y="4640263"/>
          <p14:tracePt t="56277" x="2438400" y="4630738"/>
          <p14:tracePt t="56293" x="2430463" y="4630738"/>
          <p14:tracePt t="56310" x="2420938" y="4630738"/>
          <p14:tracePt t="56329" x="2387600" y="4630738"/>
          <p14:tracePt t="56333" x="2370138" y="4630738"/>
          <p14:tracePt t="56344" x="2352675" y="4630738"/>
          <p14:tracePt t="56360" x="2336800" y="4630738"/>
          <p14:tracePt t="56361" x="2327275" y="4630738"/>
          <p14:tracePt t="56376" x="2293938" y="4630738"/>
          <p14:tracePt t="56393" x="2260600" y="4630738"/>
          <p14:tracePt t="56410" x="2225675" y="4657725"/>
          <p14:tracePt t="56414" x="2217738" y="4657725"/>
          <p14:tracePt t="56416" x="2200275" y="4657725"/>
          <p14:tracePt t="56428" x="2182813" y="4673600"/>
          <p14:tracePt t="56443" x="2166938" y="4683125"/>
          <p14:tracePt t="56460" x="2157413" y="4683125"/>
          <p14:tracePt t="56503" x="2157413" y="4691063"/>
          <p14:tracePt t="56513" x="2149475" y="4699000"/>
          <p14:tracePt t="56516" x="2141538" y="4708525"/>
          <p14:tracePt t="56518" x="2124075" y="4716463"/>
          <p14:tracePt t="56524" x="2106613" y="4724400"/>
          <p14:tracePt t="56529" x="2073275" y="4741863"/>
          <p14:tracePt t="56531" x="1997075" y="4784725"/>
          <p14:tracePt t="56543" x="1860550" y="4886325"/>
          <p14:tracePt t="56559" x="1716088" y="4972050"/>
          <p14:tracePt t="56560" x="1673225" y="4997450"/>
          <p14:tracePt t="56576" x="1579563" y="5056188"/>
          <p14:tracePt t="56577" x="1571625" y="5064125"/>
          <p14:tracePt t="56592" x="1503363" y="5116513"/>
          <p14:tracePt t="56609" x="1495425" y="5116513"/>
          <p14:tracePt t="56727" x="1503363" y="5116513"/>
          <p14:tracePt t="56736" x="1520825" y="5116513"/>
          <p14:tracePt t="56750" x="1538288" y="5116513"/>
          <p14:tracePt t="56761" x="1554163" y="5116513"/>
          <p14:tracePt t="56776" x="1589088" y="5106988"/>
          <p14:tracePt t="56778" x="1614488" y="5106988"/>
          <p14:tracePt t="56793" x="1708150" y="5081588"/>
          <p14:tracePt t="56809" x="1817688" y="5056188"/>
          <p14:tracePt t="56826" x="1903413" y="5030788"/>
          <p14:tracePt t="56828" x="1928813" y="5030788"/>
          <p14:tracePt t="56842" x="2012950" y="5005388"/>
          <p14:tracePt t="56859" x="2055813" y="4997450"/>
          <p14:tracePt t="56876" x="2081213" y="4997450"/>
          <p14:tracePt t="56895" x="2124075" y="4997450"/>
          <p14:tracePt t="56910" x="2192338" y="4997450"/>
          <p14:tracePt t="56913" x="2208213" y="4997450"/>
          <p14:tracePt t="56926" x="2319338" y="4997450"/>
          <p14:tracePt t="56944" x="2497138" y="5005388"/>
          <p14:tracePt t="56960" x="2582863" y="5005388"/>
          <p14:tracePt t="56961" x="2608263" y="5005388"/>
          <p14:tracePt t="56977" x="2676525" y="5005388"/>
          <p14:tracePt t="56981" x="2719388" y="5005388"/>
          <p14:tracePt t="56984" x="2744788" y="5005388"/>
          <p14:tracePt t="56992" x="2786063" y="5005388"/>
          <p14:tracePt t="57009" x="2838450" y="5005388"/>
          <p14:tracePt t="57026" x="2879725" y="5005388"/>
          <p14:tracePt t="57043" x="2897188" y="5005388"/>
          <p14:tracePt t="57060" x="2905125" y="4997450"/>
          <p14:tracePt t="57077" x="2914650" y="4997450"/>
          <p14:tracePt t="57094" x="2940050" y="4987925"/>
          <p14:tracePt t="57109" x="2965450" y="4987925"/>
          <p14:tracePt t="57125" x="2998788" y="4987925"/>
          <p14:tracePt t="57126" x="3008313" y="4979988"/>
          <p14:tracePt t="57142" x="3084513" y="4962525"/>
          <p14:tracePt t="57144" x="3100388" y="4962525"/>
          <p14:tracePt t="57160" x="3143250" y="4946650"/>
          <p14:tracePt t="57176" x="3178175" y="4929188"/>
          <p14:tracePt t="57177" x="3186113" y="4929188"/>
          <p14:tracePt t="57192" x="3219450" y="4919663"/>
          <p14:tracePt t="57209" x="3297238" y="4911725"/>
          <p14:tracePt t="57213" x="3322638" y="4903788"/>
          <p14:tracePt t="57227" x="3398838" y="4894263"/>
          <p14:tracePt t="57229" x="3424238" y="4886325"/>
          <p14:tracePt t="57243" x="3500438" y="4868863"/>
          <p14:tracePt t="57244" x="3525838" y="4860925"/>
          <p14:tracePt t="57259" x="3611563" y="4860925"/>
          <p14:tracePt t="57276" x="3678238" y="4852988"/>
          <p14:tracePt t="57278" x="3695700" y="4852988"/>
          <p14:tracePt t="57292" x="3763963" y="4852988"/>
          <p14:tracePt t="57294" x="3771900" y="4852988"/>
          <p14:tracePt t="57310" x="3848100" y="4852988"/>
          <p14:tracePt t="57326" x="3900488" y="4852988"/>
          <p14:tracePt t="57342" x="3916363" y="4852988"/>
          <p14:tracePt t="57344" x="3933825" y="4852988"/>
          <p14:tracePt t="57360" x="3951288" y="4852988"/>
          <p14:tracePt t="57377" x="3967163" y="4852988"/>
          <p14:tracePt t="57381" x="3976688" y="4852988"/>
          <p14:tracePt t="57385" x="3984625" y="4852988"/>
          <p14:tracePt t="57392" x="3992563" y="4852988"/>
          <p14:tracePt t="57393" x="4002088" y="4852988"/>
          <p14:tracePt t="57409" x="4044950" y="4852988"/>
          <p14:tracePt t="57425" x="4111625" y="4852988"/>
          <p14:tracePt t="57428" x="4129088" y="4852988"/>
          <p14:tracePt t="57442" x="4179888" y="4852988"/>
          <p14:tracePt t="57444" x="4187825" y="4852988"/>
          <p14:tracePt t="57459" x="4248150" y="4852988"/>
          <p14:tracePt t="57476" x="4281488" y="4852988"/>
          <p14:tracePt t="57478" x="4291013" y="4852988"/>
          <p14:tracePt t="57495" x="4306888" y="4852988"/>
          <p14:tracePt t="57500" x="4316413" y="4852988"/>
          <p14:tracePt t="57503" x="4324350" y="4852988"/>
          <p14:tracePt t="57509" x="4332288" y="4852988"/>
          <p14:tracePt t="57525" x="4359275" y="4852988"/>
          <p14:tracePt t="57526" x="4367213" y="4843463"/>
          <p14:tracePt t="57542" x="4425950" y="4827588"/>
          <p14:tracePt t="57543" x="4451350" y="4827588"/>
          <p14:tracePt t="57559" x="4511675" y="4810125"/>
          <p14:tracePt t="57576" x="4554538" y="4802188"/>
          <p14:tracePt t="57592" x="4579938" y="4802188"/>
          <p14:tracePt t="57594" x="4587875" y="4802188"/>
          <p14:tracePt t="57609" x="4621213" y="4802188"/>
          <p14:tracePt t="57627" x="4646613" y="4802188"/>
          <p14:tracePt t="57629" x="4656138" y="4802188"/>
          <p14:tracePt t="57644" x="4673600" y="4802188"/>
          <p14:tracePt t="57660" x="4699000" y="4784725"/>
          <p14:tracePt t="57676" x="4706938" y="4784725"/>
          <p14:tracePt t="57770" x="4699000" y="4775200"/>
          <p14:tracePt t="57796" x="4681538" y="4775200"/>
          <p14:tracePt t="57802" x="4656138" y="4775200"/>
          <p14:tracePt t="57806" x="4630738" y="4775200"/>
          <p14:tracePt t="57812" x="4570413" y="4775200"/>
          <p14:tracePt t="57826" x="4435475" y="4784725"/>
          <p14:tracePt t="57829" x="4392613" y="4792663"/>
          <p14:tracePt t="57842" x="4214813" y="4802188"/>
          <p14:tracePt t="57844" x="4154488" y="4802188"/>
          <p14:tracePt t="57858" x="3900488" y="4802188"/>
          <p14:tracePt t="57875" x="3611563" y="4802188"/>
          <p14:tracePt t="57891" x="3338513" y="4784725"/>
          <p14:tracePt t="57909" x="3041650" y="4741863"/>
          <p14:tracePt t="57925" x="2905125" y="4716463"/>
          <p14:tracePt t="57941" x="2735263" y="4708525"/>
          <p14:tracePt t="57942" x="2701925" y="4699000"/>
          <p14:tracePt t="57958" x="2625725" y="4691063"/>
          <p14:tracePt t="57959" x="2616200" y="4691063"/>
          <p14:tracePt t="57975" x="2608263" y="4691063"/>
          <p14:tracePt t="57976" x="2600325" y="4691063"/>
          <p14:tracePt t="58068" x="2616200" y="4691063"/>
          <p14:tracePt t="58076" x="2633663" y="4691063"/>
          <p14:tracePt t="58082" x="2676525" y="4691063"/>
          <p14:tracePt t="58111" x="2973388" y="4691063"/>
          <p14:tracePt t="58126" x="3160713" y="4691063"/>
          <p14:tracePt t="58129" x="3236913" y="4691063"/>
          <p14:tracePt t="58144" x="3432175" y="4691063"/>
          <p14:tracePt t="58147" x="3559175" y="4691063"/>
          <p14:tracePt t="58150" x="3619500" y="4691063"/>
          <p14:tracePt t="58158" x="3703638" y="4691063"/>
          <p14:tracePt t="58160" x="3738563" y="4691063"/>
          <p14:tracePt t="58175" x="3814763" y="4699000"/>
          <p14:tracePt t="58176" x="3840163" y="4708525"/>
          <p14:tracePt t="58192" x="3873500" y="4708525"/>
          <p14:tracePt t="58193" x="3883025" y="4708525"/>
          <p14:tracePt t="58208" x="3900488" y="4708525"/>
          <p14:tracePt t="58209" x="3908425" y="4708525"/>
          <p14:tracePt t="58225" x="3916363" y="4708525"/>
          <p14:tracePt t="58302" x="3916363" y="4699000"/>
          <p14:tracePt t="58314" x="3900488" y="4699000"/>
          <p14:tracePt t="58318" x="3890963" y="4699000"/>
          <p14:tracePt t="58343" x="3746500" y="4699000"/>
          <p14:tracePt t="58345" x="3713163" y="4699000"/>
          <p14:tracePt t="58347" x="3670300" y="4699000"/>
          <p14:tracePt t="58359" x="3525838" y="4699000"/>
          <p14:tracePt t="58376" x="3194050" y="4699000"/>
          <p14:tracePt t="58392" x="2965450" y="4699000"/>
          <p14:tracePt t="58393" x="2897188" y="4699000"/>
          <p14:tracePt t="58408" x="2693988" y="4699000"/>
          <p14:tracePt t="58409" x="2651125" y="4699000"/>
          <p14:tracePt t="58413" x="2608263" y="4699000"/>
          <p14:tracePt t="58425" x="2524125" y="4699000"/>
          <p14:tracePt t="58442" x="2463800" y="4699000"/>
          <p14:tracePt t="58479" x="2455863" y="4699000"/>
          <p14:tracePt t="58510" x="2463800" y="4699000"/>
          <p14:tracePt t="58514" x="2471738" y="4699000"/>
          <p14:tracePt t="58527" x="2514600" y="4708525"/>
          <p14:tracePt t="58532" x="2574925" y="4716463"/>
          <p14:tracePt t="58535" x="2616200" y="4716463"/>
          <p14:tracePt t="58542" x="2659063" y="4716463"/>
          <p14:tracePt t="58543" x="2719388" y="4716463"/>
          <p14:tracePt t="58558" x="2897188" y="4716463"/>
          <p14:tracePt t="58559" x="2965450" y="4716463"/>
          <p14:tracePt t="58575" x="3297238" y="4716463"/>
          <p14:tracePt t="58591" x="3482975" y="4716463"/>
          <p14:tracePt t="58593" x="3533775" y="4716463"/>
          <p14:tracePt t="58608" x="3670300" y="4716463"/>
          <p14:tracePt t="58609" x="3703638" y="4716463"/>
          <p14:tracePt t="58625" x="3771900" y="4716463"/>
          <p14:tracePt t="58642" x="3814763" y="4724400"/>
          <p14:tracePt t="58644" x="3822700" y="4724400"/>
          <p14:tracePt t="58659" x="3832225" y="4724400"/>
          <p14:tracePt t="58752" x="3832225" y="4733925"/>
          <p14:tracePt t="58760" x="3797300" y="4733925"/>
          <p14:tracePt t="58766" x="3756025" y="4741863"/>
          <p14:tracePt t="58792" x="3424238" y="4818063"/>
          <p14:tracePt t="58794" x="3330575" y="4843463"/>
          <p14:tracePt t="58809" x="3016250" y="4903788"/>
          <p14:tracePt t="58810" x="2914650" y="4919663"/>
          <p14:tracePt t="58826" x="2430463" y="4972050"/>
          <p14:tracePt t="58829" x="2319338" y="4979988"/>
          <p14:tracePt t="58841" x="2005013" y="5005388"/>
          <p14:tracePt t="58858" x="1690688" y="5005388"/>
          <p14:tracePt t="58860" x="1631950" y="5005388"/>
          <p14:tracePt t="58876" x="1538288" y="5005388"/>
          <p14:tracePt t="58925" x="1546225" y="5005388"/>
          <p14:tracePt t="58928" x="1579563" y="5005388"/>
          <p14:tracePt t="58934" x="1647825" y="5013325"/>
          <p14:tracePt t="58941" x="1690688" y="5013325"/>
          <p14:tracePt t="58958" x="1920875" y="5022850"/>
          <p14:tracePt t="58959" x="1987550" y="5022850"/>
          <p14:tracePt t="58974" x="2260600" y="5064125"/>
          <p14:tracePt t="58975" x="2327275" y="5073650"/>
          <p14:tracePt t="58991" x="2590800" y="5081588"/>
          <p14:tracePt t="58993" x="2684463" y="5081588"/>
          <p14:tracePt t="59009" x="2940050" y="5081588"/>
          <p14:tracePt t="59011" x="3024188" y="5081588"/>
          <p14:tracePt t="59013" x="3109913" y="5081588"/>
          <p14:tracePt t="59026" x="3355975" y="5081588"/>
          <p14:tracePt t="59030" x="3424238" y="5081588"/>
          <p14:tracePt t="59034" x="3508375" y="5081588"/>
          <p14:tracePt t="59037" x="3586163" y="5081588"/>
          <p14:tracePt t="59043" x="3652838" y="5081588"/>
          <p14:tracePt t="59045" x="3713163" y="5081588"/>
          <p14:tracePt t="59047" x="3781425" y="5081588"/>
          <p14:tracePt t="59057" x="3873500" y="5081588"/>
          <p14:tracePt t="59060" x="3916363" y="5081588"/>
          <p14:tracePt t="59074" x="4010025" y="5073650"/>
          <p14:tracePt t="59075" x="4017963" y="5073650"/>
          <p14:tracePt t="59091" x="4035425" y="5073650"/>
          <p14:tracePt t="59126" x="4035425" y="5064125"/>
          <p14:tracePt t="59148" x="4035425" y="5056188"/>
          <p14:tracePt t="59171" x="4027488" y="5056188"/>
          <p14:tracePt t="59179" x="4010025" y="5048250"/>
          <p14:tracePt t="59181" x="4002088" y="5048250"/>
          <p14:tracePt t="59192" x="3976688" y="5048250"/>
          <p14:tracePt t="59194" x="3959225" y="5048250"/>
          <p14:tracePt t="59208" x="3890963" y="5022850"/>
          <p14:tracePt t="59209" x="3883025" y="5022850"/>
          <p14:tracePt t="59224" x="3687763" y="4997450"/>
          <p14:tracePt t="59241" x="3424238" y="4946650"/>
          <p14:tracePt t="59258" x="3074988" y="4894263"/>
          <p14:tracePt t="59260" x="2990850" y="4886325"/>
          <p14:tracePt t="59276" x="2659063" y="4835525"/>
          <p14:tracePt t="59291" x="2387600" y="4784725"/>
          <p14:tracePt t="59295" x="2327275" y="4784725"/>
          <p14:tracePt t="59308" x="2243138" y="4784725"/>
          <p14:tracePt t="59311" x="2225675" y="4784725"/>
          <p14:tracePt t="59325" x="2217738" y="4784725"/>
          <p14:tracePt t="59342" x="2200275" y="4784725"/>
          <p14:tracePt t="59380" x="2208213" y="4784725"/>
          <p14:tracePt t="59385" x="2243138" y="4784725"/>
          <p14:tracePt t="59392" x="2251075" y="4784725"/>
          <p14:tracePt t="59394" x="2276475" y="4784725"/>
          <p14:tracePt t="59408" x="2379663" y="4802188"/>
          <p14:tracePt t="59409" x="2413000" y="4810125"/>
          <p14:tracePt t="59424" x="2540000" y="4810125"/>
          <p14:tracePt t="59425" x="2590800" y="4810125"/>
          <p14:tracePt t="59441" x="2820988" y="4818063"/>
          <p14:tracePt t="59457" x="3067050" y="4827588"/>
          <p14:tracePt t="59460" x="3135313" y="4827588"/>
          <p14:tracePt t="59474" x="3381375" y="4827588"/>
          <p14:tracePt t="59475" x="3449638" y="4827588"/>
          <p14:tracePt t="59491" x="3713163" y="4827588"/>
          <p14:tracePt t="59508" x="3908425" y="4827588"/>
          <p14:tracePt t="59511" x="3941763" y="4827588"/>
          <p14:tracePt t="59526" x="4060825" y="4827588"/>
          <p14:tracePt t="59541" x="4086225" y="4827588"/>
          <p14:tracePt t="59560" x="4103688" y="4827588"/>
          <p14:tracePt t="59630" x="4095750" y="4827588"/>
          <p14:tracePt t="59641" x="4044950" y="4818063"/>
          <p14:tracePt t="59645" x="4027488" y="4818063"/>
          <p14:tracePt t="59648" x="4010025" y="4818063"/>
          <p14:tracePt t="59651" x="3976688" y="4818063"/>
          <p14:tracePt t="59657" x="3941763" y="4818063"/>
          <p14:tracePt t="59660" x="3908425" y="4818063"/>
          <p14:tracePt t="59674" x="3763963" y="4810125"/>
          <p14:tracePt t="59675" x="3721100" y="4810125"/>
          <p14:tracePt t="59690" x="3406775" y="4810125"/>
          <p14:tracePt t="59707" x="2973388" y="4810125"/>
          <p14:tracePt t="59724" x="2514600" y="4784725"/>
          <p14:tracePt t="59726" x="2420938" y="4784725"/>
          <p14:tracePt t="59742" x="2038350" y="4775200"/>
          <p14:tracePt t="59758" x="1835150" y="4775200"/>
          <p14:tracePt t="59759" x="1801813" y="4775200"/>
          <p14:tracePt t="59775" x="1733550" y="4775200"/>
          <p14:tracePt t="59793" x="1733550" y="4784725"/>
          <p14:tracePt t="59808" x="1749425" y="4792663"/>
          <p14:tracePt t="59810" x="1766888" y="4802188"/>
          <p14:tracePt t="59824" x="1868488" y="4835525"/>
          <p14:tracePt t="59826" x="1920875" y="4852988"/>
          <p14:tracePt t="59829" x="1979613" y="4868863"/>
          <p14:tracePt t="59840" x="2174875" y="4911725"/>
          <p14:tracePt t="59857" x="2481263" y="4987925"/>
          <p14:tracePt t="59861" x="2565400" y="5013325"/>
          <p14:tracePt t="59874" x="2828925" y="5064125"/>
          <p14:tracePt t="59876" x="2922588" y="5091113"/>
          <p14:tracePt t="59881" x="3008313" y="5106988"/>
          <p14:tracePt t="59891" x="3305175" y="5132388"/>
          <p14:tracePt t="59907" x="3763963" y="5132388"/>
          <p14:tracePt t="59923" x="4171950" y="5132388"/>
          <p14:tracePt t="59940" x="4460875" y="5091113"/>
          <p14:tracePt t="59941" x="4529138" y="5064125"/>
          <p14:tracePt t="59957" x="4613275" y="5056188"/>
          <p14:tracePt t="59958" x="4630738" y="5056188"/>
          <p14:tracePt t="59974" x="4664075" y="5038725"/>
          <p14:tracePt t="60070" x="4664075" y="5030788"/>
          <p14:tracePt t="60079" x="4646613" y="5030788"/>
          <p14:tracePt t="60084" x="4630738" y="5022850"/>
          <p14:tracePt t="60109" x="4410075" y="4962525"/>
          <p14:tracePt t="60112" x="4349750" y="4954588"/>
          <p14:tracePt t="60124" x="4129088" y="4903788"/>
          <p14:tracePt t="60126" x="4035425" y="4878388"/>
          <p14:tracePt t="60140" x="3806825" y="4775200"/>
          <p14:tracePt t="60141" x="3721100" y="4749800"/>
          <p14:tracePt t="60157" x="3305175" y="4683125"/>
          <p14:tracePt t="60174" x="3016250" y="4648200"/>
          <p14:tracePt t="60175" x="2930525" y="4648200"/>
          <p14:tracePt t="60190" x="2684463" y="4648200"/>
          <p14:tracePt t="60207" x="2608263" y="4648200"/>
          <p14:tracePt t="60250" x="2616200" y="4648200"/>
          <p14:tracePt t="60255" x="2633663" y="4657725"/>
          <p14:tracePt t="60259" x="2659063" y="4665663"/>
          <p14:tracePt t="60273" x="2760663" y="4691063"/>
          <p14:tracePt t="60292" x="3074988" y="4767263"/>
          <p14:tracePt t="60307" x="3398838" y="4775200"/>
          <p14:tracePt t="60324" x="3771900" y="4775200"/>
          <p14:tracePt t="60327" x="3857625" y="4775200"/>
          <p14:tracePt t="60330" x="3941763" y="4775200"/>
          <p14:tracePt t="60340" x="4137025" y="4775200"/>
          <p14:tracePt t="60342" x="4214813" y="4775200"/>
          <p14:tracePt t="60357" x="4392613" y="4775200"/>
          <p14:tracePt t="60358" x="4443413" y="4775200"/>
          <p14:tracePt t="60373" x="4519613" y="4775200"/>
          <p14:tracePt t="60375" x="4537075" y="4767263"/>
          <p14:tracePt t="60390" x="4554538" y="4759325"/>
          <p14:tracePt t="60547" x="4545013" y="4759325"/>
          <p14:tracePt t="60561" x="4529138" y="4759325"/>
          <p14:tracePt t="60569" x="4519613" y="4759325"/>
          <p14:tracePt t="60575" x="4511675" y="4759325"/>
          <p14:tracePt t="60590" x="4494213" y="4759325"/>
          <p14:tracePt t="61996" x="4486275" y="4759325"/>
          <p14:tracePt t="62011" x="4486275" y="4767263"/>
          <p14:tracePt t="62036" x="4486275" y="4784725"/>
          <p14:tracePt t="62050" x="4486275" y="4792663"/>
          <p14:tracePt t="62062" x="4486275" y="4802188"/>
          <p14:tracePt t="62075" x="4486275" y="4810125"/>
          <p14:tracePt t="62090" x="4486275" y="4818063"/>
          <p14:tracePt t="62093" x="4486275" y="4827588"/>
          <p14:tracePt t="62096" x="4486275" y="4843463"/>
          <p14:tracePt t="62107" x="4486275" y="4852988"/>
          <p14:tracePt t="62108" x="4486275" y="4860925"/>
          <p14:tracePt t="62124" x="4486275" y="4903788"/>
          <p14:tracePt t="62139" x="4476750" y="4919663"/>
          <p14:tracePt t="62140" x="4476750" y="4929188"/>
          <p14:tracePt t="62155" x="4468813" y="4954588"/>
          <p14:tracePt t="62172" x="4468813" y="4979988"/>
          <p14:tracePt t="62189" x="4460875" y="4997450"/>
          <p14:tracePt t="62190" x="4451350" y="5005388"/>
          <p14:tracePt t="62207" x="4451350" y="5013325"/>
          <p14:tracePt t="62208" x="4451350" y="5030788"/>
          <p14:tracePt t="62211" x="4443413" y="5030788"/>
          <p14:tracePt t="62223" x="4443413" y="5038725"/>
          <p14:tracePt t="62227" x="4435475" y="5038725"/>
          <p14:tracePt t="62230" x="4435475" y="5048250"/>
          <p14:tracePt t="62258" x="4425950" y="5056188"/>
          <p14:tracePt t="62271" x="4425950" y="5064125"/>
          <p14:tracePt t="62282" x="4418013" y="5073650"/>
          <p14:tracePt t="62292" x="4410075" y="5081588"/>
          <p14:tracePt t="62307" x="4400550" y="5091113"/>
          <p14:tracePt t="62308" x="4392613" y="5106988"/>
          <p14:tracePt t="62324" x="4367213" y="5116513"/>
          <p14:tracePt t="62340" x="4349750" y="5132388"/>
          <p14:tracePt t="62356" x="4341813" y="5157788"/>
          <p14:tracePt t="62373" x="4316413" y="5175250"/>
          <p14:tracePt t="62389" x="4298950" y="5192713"/>
          <p14:tracePt t="62391" x="4291013" y="5200650"/>
          <p14:tracePt t="62406" x="4265613" y="5218113"/>
          <p14:tracePt t="62407" x="4265613" y="5226050"/>
          <p14:tracePt t="62423" x="4256088" y="5235575"/>
          <p14:tracePt t="62440" x="4240213" y="5243513"/>
          <p14:tracePt t="62456" x="4230688" y="5251450"/>
          <p14:tracePt t="62459" x="4222750" y="5260975"/>
          <p14:tracePt t="62473" x="4214813" y="5260975"/>
          <p14:tracePt t="62474" x="4205288" y="5260975"/>
          <p14:tracePt t="62489" x="4197350" y="5260975"/>
          <p14:tracePt t="62490" x="4197350" y="5268913"/>
          <p14:tracePt t="62512" x="4187825" y="5276850"/>
          <p14:tracePt t="62532" x="4171950" y="5286375"/>
          <p14:tracePt t="62540" x="4162425" y="5294313"/>
          <p14:tracePt t="62556" x="4154488" y="5294313"/>
          <p14:tracePt t="62572" x="4137025" y="5302250"/>
          <p14:tracePt t="62595" x="4129088" y="5311775"/>
          <p14:tracePt t="62622" x="4121150" y="5319713"/>
          <p14:tracePt t="62627" x="4111625" y="5319713"/>
          <p14:tracePt t="62639" x="4103688" y="5327650"/>
          <p14:tracePt t="62655" x="4070350" y="5353050"/>
          <p14:tracePt t="62672" x="4044950" y="5370513"/>
          <p14:tracePt t="62689" x="4027488" y="5380038"/>
          <p14:tracePt t="62706" x="4017963" y="5387975"/>
          <p14:tracePt t="62794" x="4010025" y="5405438"/>
          <p14:tracePt t="62900" x="4017963" y="5405438"/>
          <p14:tracePt t="62920" x="4035425" y="5405438"/>
          <p14:tracePt t="63024" x="4044950" y="5405438"/>
          <p14:tracePt t="63056" x="4052888" y="5405438"/>
          <p14:tracePt t="64574" x="4060825" y="5405438"/>
          <p14:tracePt t="64582" x="4060825" y="5387975"/>
          <p14:tracePt t="64585" x="4070350" y="5380038"/>
          <p14:tracePt t="64588" x="4078288" y="5353050"/>
          <p14:tracePt t="64597" x="4095750" y="5302250"/>
          <p14:tracePt t="64599" x="4103688" y="5294313"/>
          <p14:tracePt t="64606" x="4121150" y="5243513"/>
          <p14:tracePt t="64621" x="4171950" y="5157788"/>
          <p14:tracePt t="64637" x="4230688" y="5073650"/>
          <p14:tracePt t="64638" x="4256088" y="5038725"/>
          <p14:tracePt t="64654" x="4367213" y="4937125"/>
          <p14:tracePt t="64671" x="4486275" y="4852988"/>
          <p14:tracePt t="64688" x="4740275" y="4716463"/>
          <p14:tracePt t="64689" x="4818063" y="4683125"/>
          <p14:tracePt t="64705" x="5064125" y="4564063"/>
          <p14:tracePt t="64707" x="5148263" y="4529138"/>
          <p14:tracePt t="64709" x="5224463" y="4495800"/>
          <p14:tracePt t="64722" x="5429250" y="4410075"/>
          <p14:tracePt t="64725" x="5497513" y="4394200"/>
          <p14:tracePt t="64738" x="5708650" y="4308475"/>
          <p14:tracePt t="64741" x="5776913" y="4275138"/>
          <p14:tracePt t="64754" x="6024563" y="4197350"/>
          <p14:tracePt t="64755" x="6116638" y="4171950"/>
          <p14:tracePt t="64771" x="6524625" y="4070350"/>
          <p14:tracePt t="64787" x="7026275" y="3935413"/>
          <p14:tracePt t="64804" x="7629525" y="3798888"/>
          <p14:tracePt t="64821" x="8301038" y="3713163"/>
          <p14:tracePt t="64837" x="8658225" y="3671888"/>
          <p14:tracePt t="64838" x="8750300" y="3654425"/>
          <p14:tracePt t="64854" x="9158288" y="3578225"/>
          <p14:tracePt t="64870" x="9523413" y="3509963"/>
          <p14:tracePt t="64875" x="9601200" y="3492500"/>
          <p14:tracePt t="64887" x="9864725" y="3433763"/>
          <p14:tracePt t="64888" x="9948863" y="3416300"/>
          <p14:tracePt t="64904" x="10245725" y="3340100"/>
          <p14:tracePt t="64921" x="10483850" y="3289300"/>
          <p14:tracePt t="64938" x="10704513" y="3221038"/>
          <p14:tracePt t="64941" x="10747375" y="3211513"/>
          <p14:tracePt t="64954" x="10858500" y="3186113"/>
          <p14:tracePt t="64956" x="10909300" y="3178175"/>
          <p14:tracePt t="64972" x="11018838" y="3135313"/>
          <p14:tracePt t="64988" x="11104563" y="3127375"/>
          <p14:tracePt t="64990" x="11112500" y="3127375"/>
          <p14:tracePt t="65004" x="11163300" y="3109913"/>
          <p14:tracePt t="65006" x="11180763" y="3109913"/>
          <p14:tracePt t="65022" x="11256963" y="3109913"/>
          <p14:tracePt t="65038" x="11350625" y="3109913"/>
          <p14:tracePt t="65039" x="11385550" y="3109913"/>
          <p14:tracePt t="65055" x="11503025" y="3119438"/>
          <p14:tracePt t="65056" x="11537950" y="3127375"/>
          <p14:tracePt t="65071" x="11715750" y="3144838"/>
          <p14:tracePt t="65075" x="11758613" y="3144838"/>
          <p14:tracePt t="65088" x="11895138" y="3144838"/>
          <p14:tracePt t="65089" x="11920538" y="3144838"/>
          <p14:tracePt t="65104" x="12022138" y="3152775"/>
          <p14:tracePt t="65105" x="12039600" y="3152775"/>
          <p14:tracePt t="65120" x="12158663" y="31527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5C1AEDB-29E8-DADF-7641-B99E60FD43CA}"/>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66;p20">
            <a:extLst>
              <a:ext uri="{FF2B5EF4-FFF2-40B4-BE49-F238E27FC236}">
                <a16:creationId xmlns:a16="http://schemas.microsoft.com/office/drawing/2014/main" id="{0CF53A0E-0611-475C-B5D8-6D0B02E8526F}"/>
              </a:ext>
            </a:extLst>
          </p:cNvPr>
          <p:cNvSpPr txBox="1"/>
          <p:nvPr/>
        </p:nvSpPr>
        <p:spPr>
          <a:xfrm>
            <a:off x="632298" y="1116556"/>
            <a:ext cx="10721502" cy="4994541"/>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pPr>
              <a:lnSpc>
                <a:spcPct val="170000"/>
              </a:lnSpc>
            </a:pPr>
            <a:r>
              <a:rPr lang="en-US" dirty="0">
                <a:sym typeface="Calibri"/>
              </a:rPr>
              <a:t>Public Actions to Regulate Marketing</a:t>
            </a:r>
            <a:endParaRPr dirty="0"/>
          </a:p>
          <a:p>
            <a:pPr lvl="1">
              <a:lnSpc>
                <a:spcPct val="170000"/>
              </a:lnSpc>
            </a:pPr>
            <a:r>
              <a:rPr lang="en-US" dirty="0">
                <a:sym typeface="Calibri"/>
              </a:rPr>
              <a:t>Major legal issues affect every area of marketing management, including:</a:t>
            </a:r>
            <a:endParaRPr dirty="0"/>
          </a:p>
          <a:p>
            <a:pPr lvl="2">
              <a:lnSpc>
                <a:spcPct val="170000"/>
              </a:lnSpc>
            </a:pPr>
            <a:r>
              <a:rPr lang="en-US" dirty="0">
                <a:sym typeface="Calibri"/>
              </a:rPr>
              <a:t> Selling and advertising decisions</a:t>
            </a:r>
            <a:endParaRPr dirty="0"/>
          </a:p>
          <a:p>
            <a:pPr lvl="2">
              <a:lnSpc>
                <a:spcPct val="170000"/>
              </a:lnSpc>
            </a:pPr>
            <a:r>
              <a:rPr lang="en-US" dirty="0">
                <a:sym typeface="Calibri"/>
              </a:rPr>
              <a:t> Channel decisions</a:t>
            </a:r>
            <a:endParaRPr dirty="0"/>
          </a:p>
          <a:p>
            <a:pPr lvl="2">
              <a:lnSpc>
                <a:spcPct val="170000"/>
              </a:lnSpc>
            </a:pPr>
            <a:r>
              <a:rPr lang="en-US" dirty="0">
                <a:sym typeface="Calibri"/>
              </a:rPr>
              <a:t> Product decisions</a:t>
            </a:r>
            <a:endParaRPr dirty="0"/>
          </a:p>
          <a:p>
            <a:pPr lvl="2">
              <a:lnSpc>
                <a:spcPct val="170000"/>
              </a:lnSpc>
            </a:pPr>
            <a:r>
              <a:rPr lang="en-US" dirty="0">
                <a:sym typeface="Calibri"/>
              </a:rPr>
              <a:t> Packaging decisions</a:t>
            </a:r>
            <a:endParaRPr dirty="0"/>
          </a:p>
          <a:p>
            <a:pPr lvl="2">
              <a:lnSpc>
                <a:spcPct val="170000"/>
              </a:lnSpc>
            </a:pPr>
            <a:r>
              <a:rPr lang="en-US" dirty="0">
                <a:sym typeface="Calibri"/>
              </a:rPr>
              <a:t> Price decisions</a:t>
            </a:r>
            <a:endParaRPr dirty="0"/>
          </a:p>
          <a:p>
            <a:pPr lvl="2">
              <a:lnSpc>
                <a:spcPct val="170000"/>
              </a:lnSpc>
            </a:pPr>
            <a:r>
              <a:rPr lang="en-US" dirty="0">
                <a:sym typeface="Calibri"/>
              </a:rPr>
              <a:t> Competitive reaction decisions</a:t>
            </a:r>
            <a:endParaRPr dirty="0">
              <a:sym typeface="Calibri"/>
            </a:endParaRPr>
          </a:p>
        </p:txBody>
      </p:sp>
      <p:pic>
        <p:nvPicPr>
          <p:cNvPr id="2" name="Graphic 22">
            <a:extLst>
              <a:ext uri="{FF2B5EF4-FFF2-40B4-BE49-F238E27FC236}">
                <a16:creationId xmlns:a16="http://schemas.microsoft.com/office/drawing/2014/main" id="{3E7CAAD6-8239-79D7-46AF-49DFF51C6C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B8B6E632-B590-2989-1150-59C465CCFA2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337;p18">
            <a:extLst>
              <a:ext uri="{FF2B5EF4-FFF2-40B4-BE49-F238E27FC236}">
                <a16:creationId xmlns:a16="http://schemas.microsoft.com/office/drawing/2014/main" id="{1B47C379-E15A-1DBE-9B2B-9D1971697943}"/>
              </a:ext>
            </a:extLst>
          </p:cNvPr>
          <p:cNvSpPr txBox="1"/>
          <p:nvPr/>
        </p:nvSpPr>
        <p:spPr>
          <a:xfrm>
            <a:off x="1650313" y="262608"/>
            <a:ext cx="7578737" cy="615655"/>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Aharoni"/>
              </a:rPr>
              <a:t>Citizen &amp; Public Actions to Regulate Marketing</a:t>
            </a:r>
            <a:endParaRPr dirty="0">
              <a:sym typeface="Aharoni"/>
            </a:endParaRPr>
          </a:p>
        </p:txBody>
      </p:sp>
      <p:sp>
        <p:nvSpPr>
          <p:cNvPr id="6" name="Google Shape;339;p18">
            <a:extLst>
              <a:ext uri="{FF2B5EF4-FFF2-40B4-BE49-F238E27FC236}">
                <a16:creationId xmlns:a16="http://schemas.microsoft.com/office/drawing/2014/main" id="{D0DACD48-01F3-013B-2CB6-3E85B178CAB8}"/>
              </a:ext>
            </a:extLst>
          </p:cNvPr>
          <p:cNvSpPr txBox="1"/>
          <p:nvPr/>
        </p:nvSpPr>
        <p:spPr>
          <a:xfrm>
            <a:off x="786685" y="6133768"/>
            <a:ext cx="10975312"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lgn="ctr">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r>
              <a:rPr lang="en-US" dirty="0">
                <a:sym typeface="Tahoma"/>
              </a:rPr>
              <a:t>Goal 2:  Be able to define and understand consumerism and environmentalism</a:t>
            </a:r>
            <a:endParaRPr dirty="0"/>
          </a:p>
        </p:txBody>
      </p:sp>
    </p:spTree>
    <p:extLst>
      <p:ext uri="{BB962C8B-B14F-4D97-AF65-F5344CB8AC3E}">
        <p14:creationId xmlns:p14="http://schemas.microsoft.com/office/powerpoint/2010/main" val="3934565364"/>
      </p:ext>
    </p:extLst>
  </p:cSld>
  <p:clrMapOvr>
    <a:masterClrMapping/>
  </p:clrMapOvr>
  <mc:AlternateContent xmlns:mc="http://schemas.openxmlformats.org/markup-compatibility/2006" xmlns:p14="http://schemas.microsoft.com/office/powerpoint/2010/main">
    <mc:Choice Requires="p14">
      <p:transition p14:dur="10" advTm="35469"/>
    </mc:Choice>
    <mc:Fallback xmlns="">
      <p:transition advTm="35469"/>
    </mc:Fallback>
  </mc:AlternateContent>
  <p:extLst>
    <p:ext uri="{3A86A75C-4F4B-4683-9AE1-C65F6400EC91}">
      <p14:laserTraceLst xmlns:p14="http://schemas.microsoft.com/office/powerpoint/2010/main">
        <p14:tracePtLst>
          <p14:tracePt t="3959" x="12115800" y="3373438"/>
          <p14:tracePt t="3967" x="12014200" y="3382963"/>
          <p14:tracePt t="3984" x="11809413" y="3382963"/>
          <p14:tracePt t="3985" x="11750675" y="3382963"/>
          <p14:tracePt t="4000" x="11512550" y="3382963"/>
          <p14:tracePt t="4017" x="11206163" y="3382963"/>
          <p14:tracePt t="4033" x="10823575" y="3398838"/>
          <p14:tracePt t="4052" x="10374313" y="3416300"/>
          <p14:tracePt t="4055" x="10144125" y="3416300"/>
          <p14:tracePt t="4067" x="9923463" y="3416300"/>
          <p14:tracePt t="4068" x="9804400" y="3416300"/>
          <p14:tracePt t="4083" x="9353550" y="3416300"/>
          <p14:tracePt t="4100" x="8904288" y="3416300"/>
          <p14:tracePt t="4117" x="8343900" y="3416300"/>
          <p14:tracePt t="4134" x="8004175" y="3416300"/>
          <p14:tracePt t="4135" x="7893050" y="3416300"/>
          <p14:tracePt t="4150" x="7477125" y="3416300"/>
          <p14:tracePt t="4167" x="7077075" y="3441700"/>
          <p14:tracePt t="4184" x="6737350" y="3467100"/>
          <p14:tracePt t="4186" x="6678613" y="3467100"/>
          <p14:tracePt t="4201" x="6575425" y="3467100"/>
          <p14:tracePt t="4218" x="6405563" y="3467100"/>
          <p14:tracePt t="4220" x="6346825" y="3467100"/>
          <p14:tracePt t="4234" x="6167438" y="3475038"/>
          <p14:tracePt t="4236" x="6116638" y="3475038"/>
          <p14:tracePt t="4252" x="5837238" y="3502025"/>
          <p14:tracePt t="4268" x="5548313" y="3502025"/>
          <p14:tracePt t="4284" x="5267325" y="3459163"/>
          <p14:tracePt t="4286" x="5199063" y="3441700"/>
          <p14:tracePt t="4300" x="5003800" y="3390900"/>
          <p14:tracePt t="4302" x="4927600" y="3382963"/>
          <p14:tracePt t="4318" x="4673600" y="3305175"/>
          <p14:tracePt t="4334" x="4476750" y="3246438"/>
          <p14:tracePt t="4335" x="4400550" y="3221038"/>
          <p14:tracePt t="4351" x="4179888" y="3170238"/>
          <p14:tracePt t="4353" x="4121150" y="3152775"/>
          <p14:tracePt t="4355" x="4060825" y="3135313"/>
          <p14:tracePt t="4366" x="3832225" y="3076575"/>
          <p14:tracePt t="4383" x="3533775" y="3000375"/>
          <p14:tracePt t="4384" x="3467100" y="2982913"/>
          <p14:tracePt t="4400" x="3254375" y="2906713"/>
          <p14:tracePt t="4401" x="3186113" y="2889250"/>
          <p14:tracePt t="4417" x="2905125" y="2778125"/>
          <p14:tracePt t="4434" x="2625725" y="2676525"/>
          <p14:tracePt t="4436" x="2565400" y="2643188"/>
          <p14:tracePt t="4450" x="2362200" y="2557463"/>
          <p14:tracePt t="4452" x="2293938" y="2541588"/>
          <p14:tracePt t="4468" x="2047875" y="2447925"/>
          <p14:tracePt t="4483" x="1809750" y="2354263"/>
          <p14:tracePt t="4500" x="1614488" y="2252663"/>
          <p14:tracePt t="4502" x="1563688" y="2235200"/>
          <p14:tracePt t="4518" x="1444625" y="2166938"/>
          <p14:tracePt t="4533" x="1350963" y="2108200"/>
          <p14:tracePt t="4535" x="1343025" y="2108200"/>
          <p14:tracePt t="4550" x="1308100" y="2082800"/>
          <p14:tracePt t="4551" x="1308100" y="2073275"/>
          <p14:tracePt t="4567" x="1265238" y="2055813"/>
          <p14:tracePt t="4584" x="1231900" y="2014538"/>
          <p14:tracePt t="4585" x="1223963" y="2014538"/>
          <p14:tracePt t="4600" x="1198563" y="1997075"/>
          <p14:tracePt t="4617" x="1173163" y="1971675"/>
          <p14:tracePt t="4621" x="1155700" y="1963738"/>
          <p14:tracePt t="4634" x="1138238" y="1938338"/>
          <p14:tracePt t="4636" x="1130300" y="1938338"/>
          <p14:tracePt t="4650" x="1120775" y="1928813"/>
          <p14:tracePt t="4652" x="1112838" y="1920875"/>
          <p14:tracePt t="4667" x="1087438" y="1903413"/>
          <p14:tracePt t="4684" x="1069975" y="1878013"/>
          <p14:tracePt t="4687" x="1062038" y="1878013"/>
          <p14:tracePt t="4700" x="1044575" y="1870075"/>
          <p14:tracePt t="4718" x="1028700" y="1852613"/>
          <p14:tracePt t="4745" x="1028700" y="1844675"/>
          <p14:tracePt t="4766" x="1028700" y="1835150"/>
          <p14:tracePt t="4929" x="1036638" y="1835150"/>
          <p14:tracePt t="4939" x="1044575" y="1835150"/>
          <p14:tracePt t="4955" x="1062038" y="1835150"/>
          <p14:tracePt t="4968" x="1069975" y="1827213"/>
          <p14:tracePt t="4985" x="1079500" y="1827213"/>
          <p14:tracePt t="4990" x="1095375" y="1827213"/>
          <p14:tracePt t="4993" x="1104900" y="1827213"/>
          <p14:tracePt t="5001" x="1112838" y="1827213"/>
          <p14:tracePt t="5003" x="1120775" y="1827213"/>
          <p14:tracePt t="5006" x="1138238" y="1827213"/>
          <p14:tracePt t="5017" x="1155700" y="1827213"/>
          <p14:tracePt t="5033" x="1214438" y="1827213"/>
          <p14:tracePt t="5049" x="1290638" y="1827213"/>
          <p14:tracePt t="5066" x="1384300" y="1827213"/>
          <p14:tracePt t="5068" x="1401763" y="1827213"/>
          <p14:tracePt t="5083" x="1487488" y="1827213"/>
          <p14:tracePt t="5084" x="1512888" y="1827213"/>
          <p14:tracePt t="5086" x="1538288" y="1827213"/>
          <p14:tracePt t="5100" x="1647825" y="1852613"/>
          <p14:tracePt t="5102" x="1682750" y="1860550"/>
          <p14:tracePt t="5117" x="1809750" y="1885950"/>
          <p14:tracePt t="5118" x="1852613" y="1895475"/>
          <p14:tracePt t="5134" x="1954213" y="1911350"/>
          <p14:tracePt t="5135" x="1997075" y="1911350"/>
          <p14:tracePt t="5150" x="2081213" y="1928813"/>
          <p14:tracePt t="5152" x="2106613" y="1928813"/>
          <p14:tracePt t="5168" x="2192338" y="1946275"/>
          <p14:tracePt t="5171" x="2217738" y="1946275"/>
          <p14:tracePt t="5183" x="2251075" y="1954213"/>
          <p14:tracePt t="5200" x="2311400" y="1963738"/>
          <p14:tracePt t="5201" x="2319338" y="1963738"/>
          <p14:tracePt t="5216" x="2420938" y="1963738"/>
          <p14:tracePt t="5233" x="2524125" y="1963738"/>
          <p14:tracePt t="5250" x="2600325" y="1963738"/>
          <p14:tracePt t="5252" x="2625725" y="1963738"/>
          <p14:tracePt t="5267" x="2676525" y="1963738"/>
          <p14:tracePt t="5268" x="2684463" y="1963738"/>
          <p14:tracePt t="5283" x="2735263" y="1963738"/>
          <p14:tracePt t="5285" x="2752725" y="1963738"/>
          <p14:tracePt t="5300" x="2803525" y="1963738"/>
          <p14:tracePt t="5303" x="2828925" y="1963738"/>
          <p14:tracePt t="5316" x="2973388" y="1963738"/>
          <p14:tracePt t="5318" x="3016250" y="1963738"/>
          <p14:tracePt t="5334" x="3279775" y="1963738"/>
          <p14:tracePt t="5349" x="3475038" y="1963738"/>
          <p14:tracePt t="5350" x="3559175" y="1963738"/>
          <p14:tracePt t="5366" x="3822700" y="1963738"/>
          <p14:tracePt t="5383" x="3984625" y="1963738"/>
          <p14:tracePt t="5399" x="4070350" y="1963738"/>
          <p14:tracePt t="5401" x="4078288" y="1963738"/>
          <p14:tracePt t="5416" x="4129088" y="1963738"/>
          <p14:tracePt t="5434" x="4137025" y="1963738"/>
          <p14:tracePt t="5437" x="4146550" y="1954213"/>
          <p14:tracePt t="5450" x="4154488" y="1946275"/>
          <p14:tracePt t="5487" x="4162425" y="1938338"/>
          <p14:tracePt t="5496" x="4179888" y="1928813"/>
          <p14:tracePt t="5510" x="4179888" y="1920875"/>
          <p14:tracePt t="5527" x="4197350" y="1920875"/>
          <p14:tracePt t="5543" x="4205288" y="1920875"/>
          <p14:tracePt t="5553" x="4214813" y="1920875"/>
          <p14:tracePt t="5568" x="4222750" y="1920875"/>
          <p14:tracePt t="5570" x="4222750" y="1911350"/>
          <p14:tracePt t="5586" x="4230688" y="1903413"/>
          <p14:tracePt t="5716" x="4240213" y="1903413"/>
          <p14:tracePt t="5740" x="4248150" y="1903413"/>
          <p14:tracePt t="6638" x="4256088" y="1895475"/>
          <p14:tracePt t="6645" x="4281488" y="1878013"/>
          <p14:tracePt t="6649" x="4291013" y="1870075"/>
          <p14:tracePt t="6666" x="4332288" y="1870075"/>
          <p14:tracePt t="6682" x="4359275" y="1860550"/>
          <p14:tracePt t="6684" x="4375150" y="1852613"/>
          <p14:tracePt t="6700" x="4400550" y="1852613"/>
          <p14:tracePt t="6716" x="4410075" y="1852613"/>
          <p14:tracePt t="6720" x="4425950" y="1844675"/>
          <p14:tracePt t="6739" x="4443413" y="1844675"/>
          <p14:tracePt t="6750" x="4451350" y="1844675"/>
          <p14:tracePt t="6766" x="4468813" y="1844675"/>
          <p14:tracePt t="6767" x="4476750" y="1844675"/>
          <p14:tracePt t="6782" x="4511675" y="1844675"/>
          <p14:tracePt t="6785" x="4519613" y="1844675"/>
          <p14:tracePt t="6799" x="4570413" y="1844675"/>
          <p14:tracePt t="6816" x="4621213" y="1835150"/>
          <p14:tracePt t="6819" x="4638675" y="1835150"/>
          <p14:tracePt t="6833" x="4646613" y="1835150"/>
          <p14:tracePt t="6835" x="4656138" y="1835150"/>
          <p14:tracePt t="6849" x="4664075" y="1835150"/>
          <p14:tracePt t="6866" x="4681538" y="1835150"/>
          <p14:tracePt t="6883" x="4689475" y="1835150"/>
          <p14:tracePt t="6901" x="4724400" y="1835150"/>
          <p14:tracePt t="6903" x="4732338" y="1835150"/>
          <p14:tracePt t="6906" x="4740275" y="1835150"/>
          <p14:tracePt t="6911" x="4749800" y="1835150"/>
          <p14:tracePt t="6913" x="4765675" y="1835150"/>
          <p14:tracePt t="6921" x="4783138" y="1835150"/>
          <p14:tracePt t="6922" x="4791075" y="1835150"/>
          <p14:tracePt t="6932" x="4808538" y="1835150"/>
          <p14:tracePt t="6948" x="4843463" y="1835150"/>
          <p14:tracePt t="6965" x="4851400" y="1827213"/>
          <p14:tracePt t="6966" x="4859338" y="1827213"/>
          <p14:tracePt t="11560" x="4859338" y="1835150"/>
          <p14:tracePt t="11568" x="4859338" y="1844675"/>
          <p14:tracePt t="11585" x="4859338" y="1878013"/>
          <p14:tracePt t="11589" x="4859338" y="1895475"/>
          <p14:tracePt t="11596" x="4859338" y="1920875"/>
          <p14:tracePt t="11599" x="4851400" y="1938338"/>
          <p14:tracePt t="11612" x="4826000" y="1997075"/>
          <p14:tracePt t="11614" x="4818063" y="2014538"/>
          <p14:tracePt t="11629" x="4800600" y="2082800"/>
          <p14:tracePt t="11630" x="4791075" y="2116138"/>
          <p14:tracePt t="11646" x="4749800" y="2243138"/>
          <p14:tracePt t="11664" x="4706938" y="2379663"/>
          <p14:tracePt t="11680" x="4681538" y="2506663"/>
          <p14:tracePt t="11681" x="4673600" y="2549525"/>
          <p14:tracePt t="11696" x="4605338" y="2736850"/>
          <p14:tracePt t="11698" x="4587875" y="2820988"/>
          <p14:tracePt t="11713" x="4476750" y="3178175"/>
          <p14:tracePt t="11729" x="4349750" y="3586163"/>
          <p14:tracePt t="11745" x="4222750" y="4027488"/>
          <p14:tracePt t="11747" x="4187825" y="4130675"/>
          <p14:tracePt t="11762" x="4086225" y="4478338"/>
          <p14:tracePt t="11780" x="3967163" y="4835525"/>
          <p14:tracePt t="11783" x="3951288" y="4894263"/>
          <p14:tracePt t="11799" x="3883025" y="5048250"/>
          <p14:tracePt t="11813" x="3797300" y="5218113"/>
          <p14:tracePt t="11814" x="3781425" y="5268913"/>
          <p14:tracePt t="11830" x="3687763" y="5438775"/>
          <p14:tracePt t="11846" x="3559175" y="5641975"/>
          <p14:tracePt t="11848" x="3525838" y="5684838"/>
          <p14:tracePt t="11862" x="3449638" y="5821363"/>
          <p14:tracePt t="11863" x="3424238" y="5864225"/>
          <p14:tracePt t="11879" x="3355975" y="5957888"/>
          <p14:tracePt t="11895" x="3313113" y="6016625"/>
          <p14:tracePt t="11896" x="3305175" y="6034088"/>
          <p14:tracePt t="11912" x="3279775" y="6076950"/>
          <p14:tracePt t="11913" x="3262313" y="6084888"/>
          <p14:tracePt t="11929" x="3254375" y="6102350"/>
          <p14:tracePt t="11946" x="3254375" y="6118225"/>
          <p14:tracePt t="11962" x="3254375" y="6143625"/>
          <p14:tracePt t="11964" x="3254375" y="6153150"/>
          <p14:tracePt t="11979" x="3254375" y="6221413"/>
          <p14:tracePt t="11983" x="3254375" y="6229350"/>
          <p14:tracePt t="11986" x="3254375" y="6254750"/>
          <p14:tracePt t="11996" x="3254375" y="6288088"/>
          <p14:tracePt t="12000" x="3254375" y="6305550"/>
          <p14:tracePt t="12003" x="3262313" y="6323013"/>
          <p14:tracePt t="12014" x="3305175" y="6373813"/>
          <p14:tracePt t="12029" x="3338513" y="6391275"/>
          <p14:tracePt t="12046" x="3398838" y="6432550"/>
          <p14:tracePt t="12048" x="3414713" y="6442075"/>
          <p14:tracePt t="12062" x="3482975" y="6475413"/>
          <p14:tracePt t="12064" x="3508375" y="6483350"/>
          <p14:tracePt t="12080" x="3670300" y="6518275"/>
          <p14:tracePt t="12095" x="3832225" y="6535738"/>
          <p14:tracePt t="12096" x="3890963" y="6535738"/>
          <p14:tracePt t="12112" x="4121150" y="6535738"/>
          <p14:tracePt t="12113" x="4205288" y="6535738"/>
          <p14:tracePt t="12129" x="4562475" y="6500813"/>
          <p14:tracePt t="12146" x="4884738" y="6467475"/>
          <p14:tracePt t="12148" x="4953000" y="6467475"/>
          <p14:tracePt t="12163" x="5183188" y="6467475"/>
          <p14:tracePt t="12165" x="5249863" y="6467475"/>
          <p14:tracePt t="12167" x="5327650" y="6467475"/>
          <p14:tracePt t="12179" x="5565775" y="6518275"/>
          <p14:tracePt t="12196" x="5888038" y="6577013"/>
          <p14:tracePt t="12199" x="5956300" y="6594475"/>
          <p14:tracePt t="12212" x="6176963" y="6602413"/>
          <p14:tracePt t="12214" x="6227763" y="6602413"/>
          <p14:tracePt t="12230" x="6430963" y="6602413"/>
          <p14:tracePt t="12245" x="6678613" y="6551613"/>
          <p14:tracePt t="12262" x="6889750" y="6483350"/>
          <p14:tracePt t="12264" x="6942138" y="6450013"/>
          <p14:tracePt t="12280" x="7137400" y="6373813"/>
          <p14:tracePt t="12295" x="7281863" y="6297613"/>
          <p14:tracePt t="12296" x="7332663" y="6280150"/>
          <p14:tracePt t="12312" x="7442200" y="6246813"/>
          <p14:tracePt t="12313" x="7467600" y="6229350"/>
          <p14:tracePt t="12329" x="7561263" y="6169025"/>
          <p14:tracePt t="12346" x="7637463" y="6118225"/>
          <p14:tracePt t="12348" x="7646988" y="6110288"/>
          <p14:tracePt t="12363" x="7697788" y="6076950"/>
          <p14:tracePt t="12364" x="7715250" y="6067425"/>
          <p14:tracePt t="12379" x="7756525" y="6024563"/>
          <p14:tracePt t="12395" x="7824788" y="5957888"/>
          <p14:tracePt t="12412" x="7893050" y="5889625"/>
          <p14:tracePt t="12428" x="7961313" y="5795963"/>
          <p14:tracePt t="12429" x="7961313" y="5788025"/>
          <p14:tracePt t="12445" x="8004175" y="5735638"/>
          <p14:tracePt t="12462" x="8012113" y="5710238"/>
          <p14:tracePt t="12464" x="8012113" y="5694363"/>
          <p14:tracePt t="12478" x="8012113" y="5659438"/>
          <p14:tracePt t="12495" x="8004175" y="5626100"/>
          <p14:tracePt t="12497" x="8004175" y="5600700"/>
          <p14:tracePt t="12512" x="7986713" y="5575300"/>
          <p14:tracePt t="12514" x="7969250" y="5557838"/>
          <p14:tracePt t="12529" x="7943850" y="5507038"/>
          <p14:tracePt t="12533" x="7935913" y="5507038"/>
          <p14:tracePt t="12536" x="7935913" y="5489575"/>
          <p14:tracePt t="12545" x="7910513" y="5472113"/>
          <p14:tracePt t="12546" x="7910513" y="5464175"/>
          <p14:tracePt t="12562" x="7875588" y="5430838"/>
          <p14:tracePt t="12562" x="7850188" y="5413375"/>
          <p14:tracePt t="12578" x="7773988" y="5353050"/>
          <p14:tracePt t="12595" x="7697788" y="5311775"/>
          <p14:tracePt t="12611" x="7518400" y="5260975"/>
          <p14:tracePt t="12628" x="7297738" y="5218113"/>
          <p14:tracePt t="12629" x="7256463" y="5218113"/>
          <p14:tracePt t="12646" x="7077075" y="5218113"/>
          <p14:tracePt t="12649" x="6967538" y="5200650"/>
          <p14:tracePt t="12662" x="6797675" y="5218113"/>
          <p14:tracePt t="12665" x="6729413" y="5235575"/>
          <p14:tracePt t="12680" x="6483350" y="5286375"/>
          <p14:tracePt t="12696" x="6253163" y="5345113"/>
          <p14:tracePt t="12712" x="6167438" y="5380038"/>
          <p14:tracePt t="12714" x="6142038" y="5387975"/>
          <p14:tracePt t="12728" x="6049963" y="5413375"/>
          <p14:tracePt t="12745" x="5946775" y="5456238"/>
          <p14:tracePt t="12762" x="5837238" y="5507038"/>
          <p14:tracePt t="12764" x="5819775" y="5507038"/>
          <p14:tracePt t="12778" x="5726113" y="5575300"/>
          <p14:tracePt t="12795" x="5657850" y="5616575"/>
          <p14:tracePt t="12812" x="5591175" y="5684838"/>
          <p14:tracePt t="12813" x="5565775" y="5702300"/>
          <p14:tracePt t="12828" x="5505450" y="5761038"/>
          <p14:tracePt t="12830" x="5487988" y="5788025"/>
          <p14:tracePt t="12846" x="5437188" y="5854700"/>
          <p14:tracePt t="12862" x="5386388" y="5932488"/>
          <p14:tracePt t="12878" x="5353050" y="5999163"/>
          <p14:tracePt t="12880" x="5335588" y="6016625"/>
          <p14:tracePt t="12895" x="5292725" y="6110288"/>
          <p14:tracePt t="12912" x="5284788" y="6221413"/>
          <p14:tracePt t="12913" x="5284788" y="6254750"/>
          <p14:tracePt t="12928" x="5284788" y="6365875"/>
          <p14:tracePt t="12945" x="5284788" y="6619875"/>
          <p14:tracePt t="12962" x="5292725" y="6764338"/>
          <p14:tracePt t="12963" x="5292725" y="6781800"/>
          <p14:tracePt t="13278" x="7323138" y="6824663"/>
          <p14:tracePt t="13296" x="7383463" y="6746875"/>
          <p14:tracePt t="13313" x="7416800" y="6705600"/>
          <p14:tracePt t="13318" x="7426325" y="6688138"/>
          <p14:tracePt t="13321" x="7434263" y="6670675"/>
          <p14:tracePt t="13328" x="7442200" y="6654800"/>
          <p14:tracePt t="13329" x="7442200" y="6645275"/>
          <p14:tracePt t="13345" x="7485063" y="6594475"/>
          <p14:tracePt t="13361" x="7510463" y="6535738"/>
          <p14:tracePt t="13364" x="7527925" y="6518275"/>
          <p14:tracePt t="13378" x="7535863" y="6483350"/>
          <p14:tracePt t="13379" x="7545388" y="6475413"/>
          <p14:tracePt t="13395" x="7561263" y="6424613"/>
          <p14:tracePt t="13412" x="7570788" y="6373813"/>
          <p14:tracePt t="13430" x="7570788" y="6338888"/>
          <p14:tracePt t="13435" x="7570788" y="6305550"/>
          <p14:tracePt t="13446" x="7570788" y="6280150"/>
          <p14:tracePt t="13462" x="7570788" y="6246813"/>
          <p14:tracePt t="13463" x="7570788" y="6229350"/>
          <p14:tracePt t="13480" x="7561263" y="6169025"/>
          <p14:tracePt t="13495" x="7545388" y="6153150"/>
          <p14:tracePt t="13496" x="7535863" y="6135688"/>
          <p14:tracePt t="13511" x="7510463" y="6102350"/>
          <p14:tracePt t="13512" x="7510463" y="6092825"/>
          <p14:tracePt t="13527" x="7485063" y="6034088"/>
          <p14:tracePt t="13528" x="7477125" y="6034088"/>
          <p14:tracePt t="13544" x="7442200" y="5999163"/>
          <p14:tracePt t="13561" x="7400925" y="5948363"/>
          <p14:tracePt t="13578" x="7323138" y="5905500"/>
          <p14:tracePt t="13579" x="7289800" y="5889625"/>
          <p14:tracePt t="13595" x="7196138" y="5838825"/>
          <p14:tracePt t="13611" x="7034213" y="5795963"/>
          <p14:tracePt t="13628" x="6881813" y="5770563"/>
          <p14:tracePt t="13631" x="6856413" y="5753100"/>
          <p14:tracePt t="13647" x="6780213" y="5753100"/>
          <p14:tracePt t="13663" x="6686550" y="5753100"/>
          <p14:tracePt t="13665" x="6653213" y="5753100"/>
          <p14:tracePt t="13667" x="6618288" y="5753100"/>
          <p14:tracePt t="13678" x="6550025" y="5753100"/>
          <p14:tracePt t="13680" x="6524625" y="5753100"/>
          <p14:tracePt t="13696" x="6456363" y="5753100"/>
          <p14:tracePt t="13711" x="6405563" y="5753100"/>
          <p14:tracePt t="13712" x="6389688" y="5753100"/>
          <p14:tracePt t="13728" x="6346825" y="5770563"/>
          <p14:tracePt t="13744" x="6311900" y="5778500"/>
          <p14:tracePt t="13761" x="6270625" y="5795963"/>
          <p14:tracePt t="13777" x="6245225" y="5813425"/>
          <p14:tracePt t="13778" x="6227763" y="5821363"/>
          <p14:tracePt t="13794" x="6210300" y="5846763"/>
          <p14:tracePt t="13811" x="6184900" y="5864225"/>
          <p14:tracePt t="13827" x="6159500" y="5889625"/>
          <p14:tracePt t="13844" x="6151563" y="5915025"/>
          <p14:tracePt t="13845" x="6151563" y="5922963"/>
          <p14:tracePt t="13862" x="6151563" y="5957888"/>
          <p14:tracePt t="13878" x="6142038" y="5991225"/>
          <p14:tracePt t="13880" x="6134100" y="6008688"/>
          <p14:tracePt t="13896" x="6134100" y="6059488"/>
          <p14:tracePt t="13912" x="6134100" y="6076950"/>
          <p14:tracePt t="13913" x="6134100" y="6092825"/>
          <p14:tracePt t="13929" x="6134100" y="6118225"/>
          <p14:tracePt t="13931" x="6134100" y="6135688"/>
          <p14:tracePt t="13945" x="6134100" y="6161088"/>
          <p14:tracePt t="13961" x="6184900" y="6254750"/>
          <p14:tracePt t="13978" x="6235700" y="6313488"/>
          <p14:tracePt t="13994" x="6329363" y="6381750"/>
          <p14:tracePt t="14011" x="6415088" y="6424613"/>
          <p14:tracePt t="14028" x="6499225" y="6467475"/>
          <p14:tracePt t="14031" x="6524625" y="6467475"/>
          <p14:tracePt t="14034" x="6550025" y="6475413"/>
          <p14:tracePt t="14045" x="6592888" y="6492875"/>
          <p14:tracePt t="14062" x="6729413" y="6518275"/>
          <p14:tracePt t="14065" x="6770688" y="6535738"/>
          <p14:tracePt t="14077" x="6899275" y="6569075"/>
          <p14:tracePt t="14094" x="7094538" y="6594475"/>
          <p14:tracePt t="14095" x="7153275" y="6602413"/>
          <p14:tracePt t="14111" x="7315200" y="6602413"/>
          <p14:tracePt t="14127" x="7442200" y="6602413"/>
          <p14:tracePt t="14144" x="7553325" y="6594475"/>
          <p14:tracePt t="14161" x="7654925" y="6569075"/>
          <p14:tracePt t="14177" x="7697788" y="6551613"/>
          <p14:tracePt t="14178" x="7723188" y="6543675"/>
          <p14:tracePt t="14194" x="7791450" y="6500813"/>
          <p14:tracePt t="14196" x="7816850" y="6492875"/>
          <p14:tracePt t="14199" x="7832725" y="6492875"/>
          <p14:tracePt t="14200" x="7859713" y="6483350"/>
          <p14:tracePt t="14211" x="7918450" y="6450013"/>
          <p14:tracePt t="14227" x="7969250" y="6407150"/>
          <p14:tracePt t="14244" x="8029575" y="6365875"/>
          <p14:tracePt t="14261" x="8096250" y="6297613"/>
          <p14:tracePt t="14277" x="8131175" y="6262688"/>
          <p14:tracePt t="14278" x="8147050" y="6246813"/>
          <p14:tracePt t="14294" x="8181975" y="6203950"/>
          <p14:tracePt t="14296" x="8189913" y="6194425"/>
          <p14:tracePt t="14312" x="8224838" y="6127750"/>
          <p14:tracePt t="14328" x="8250238" y="6084888"/>
          <p14:tracePt t="14329" x="8258175" y="6076950"/>
          <p14:tracePt t="14344" x="8275638" y="6042025"/>
          <p14:tracePt t="14345" x="8275638" y="6034088"/>
          <p14:tracePt t="14361" x="8275638" y="5973763"/>
          <p14:tracePt t="14377" x="8275638" y="5889625"/>
          <p14:tracePt t="14395" x="8275638" y="5788025"/>
          <p14:tracePt t="14396" x="8275638" y="5761038"/>
          <p14:tracePt t="14411" x="8258175" y="5694363"/>
          <p14:tracePt t="14415" x="8240713" y="5676900"/>
          <p14:tracePt t="14418" x="8232775" y="5668963"/>
          <p14:tracePt t="14428" x="8215313" y="5641975"/>
          <p14:tracePt t="14431" x="8199438" y="5626100"/>
          <p14:tracePt t="14444" x="8164513" y="5600700"/>
          <p14:tracePt t="14446" x="8147050" y="5575300"/>
          <p14:tracePt t="14462" x="8096250" y="5549900"/>
          <p14:tracePt t="14478" x="8062913" y="5532438"/>
          <p14:tracePt t="14479" x="8045450" y="5514975"/>
          <p14:tracePt t="14494" x="7986713" y="5514975"/>
          <p14:tracePt t="14495" x="7951788" y="5507038"/>
          <p14:tracePt t="14510" x="7850188" y="5497513"/>
          <p14:tracePt t="14512" x="7832725" y="5497513"/>
          <p14:tracePt t="14527" x="7766050" y="5497513"/>
          <p14:tracePt t="14528" x="7740650" y="5497513"/>
          <p14:tracePt t="14544" x="7688263" y="5497513"/>
          <p14:tracePt t="14545" x="7680325" y="5497513"/>
          <p14:tracePt t="14561" x="7672388" y="5497513"/>
          <p14:tracePt t="14578" x="7662863" y="5507038"/>
          <p14:tracePt t="14595" x="7662863" y="5532438"/>
          <p14:tracePt t="14612" x="7654925" y="5575300"/>
          <p14:tracePt t="14615" x="7646988" y="5591175"/>
          <p14:tracePt t="14628" x="7646988" y="5634038"/>
          <p14:tracePt t="14630" x="7646988" y="5641975"/>
          <p14:tracePt t="14644" x="7646988" y="5702300"/>
          <p14:tracePt t="14646" x="7646988" y="5727700"/>
          <p14:tracePt t="14660" x="7646988" y="5795963"/>
          <p14:tracePt t="14661" x="7646988" y="5821363"/>
          <p14:tracePt t="14678" x="7688263" y="5932488"/>
          <p14:tracePt t="14694" x="7748588" y="6024563"/>
          <p14:tracePt t="14696" x="7791450" y="6049963"/>
          <p14:tracePt t="14711" x="7977188" y="6178550"/>
          <p14:tracePt t="14728" x="8174038" y="6297613"/>
          <p14:tracePt t="14730" x="8224838" y="6323013"/>
          <p14:tracePt t="14745" x="8402638" y="6373813"/>
          <p14:tracePt t="14746" x="8462963" y="6391275"/>
          <p14:tracePt t="14760" x="8683625" y="6407150"/>
          <p14:tracePt t="14776" x="8912225" y="6407150"/>
          <p14:tracePt t="14793" x="9150350" y="6391275"/>
          <p14:tracePt t="14810" x="9363075" y="6330950"/>
          <p14:tracePt t="14812" x="9413875" y="6323013"/>
          <p14:tracePt t="14827" x="9550400" y="6246813"/>
          <p14:tracePt t="14843" x="9652000" y="6194425"/>
          <p14:tracePt t="14860" x="9736138" y="6118225"/>
          <p14:tracePt t="14861" x="9761538" y="6102350"/>
          <p14:tracePt t="14877" x="9829800" y="6024563"/>
          <p14:tracePt t="14878" x="9839325" y="6008688"/>
          <p14:tracePt t="14894" x="9880600" y="5957888"/>
          <p14:tracePt t="14895" x="9890125" y="5940425"/>
          <p14:tracePt t="14910" x="9923463" y="5889625"/>
          <p14:tracePt t="14912" x="9931400" y="5872163"/>
          <p14:tracePt t="14918" x="9948863" y="5846763"/>
          <p14:tracePt t="14928" x="9966325" y="5795963"/>
          <p14:tracePt t="14944" x="9974263" y="5761038"/>
          <p14:tracePt t="14960" x="9983788" y="5727700"/>
          <p14:tracePt t="14977" x="9983788" y="5668963"/>
          <p14:tracePt t="14994" x="9966325" y="5608638"/>
          <p14:tracePt t="15012" x="9931400" y="5557838"/>
          <p14:tracePt t="15028" x="9898063" y="5507038"/>
          <p14:tracePt t="15044" x="9779000" y="5446713"/>
          <p14:tracePt t="15046" x="9745663" y="5430838"/>
          <p14:tracePt t="15062" x="9558338" y="5362575"/>
          <p14:tracePt t="15078" x="9388475" y="5327650"/>
          <p14:tracePt t="15079" x="9345613" y="5302250"/>
          <p14:tracePt t="15094" x="9158288" y="5276850"/>
          <p14:tracePt t="15096" x="9099550" y="5251450"/>
          <p14:tracePt t="15113" x="8921750" y="5200650"/>
          <p14:tracePt t="15118" x="8802688" y="5200650"/>
          <p14:tracePt t="15121" x="8750300" y="5200650"/>
          <p14:tracePt t="15123" x="8691563" y="5200650"/>
          <p14:tracePt t="15124" x="8648700" y="5200650"/>
          <p14:tracePt t="15129" x="8589963" y="5200650"/>
          <p14:tracePt t="15143" x="8453438" y="5200650"/>
          <p14:tracePt t="15144" x="8410575" y="5200650"/>
          <p14:tracePt t="15160" x="8326438" y="5200650"/>
          <p14:tracePt t="15161" x="8301038" y="5200650"/>
          <p14:tracePt t="15177" x="8215313" y="5235575"/>
          <p14:tracePt t="15194" x="8164513" y="5251450"/>
          <p14:tracePt t="15197" x="8139113" y="5260975"/>
          <p14:tracePt t="15210" x="8080375" y="5294313"/>
          <p14:tracePt t="15212" x="8062913" y="5311775"/>
          <p14:tracePt t="15227" x="7994650" y="5353050"/>
          <p14:tracePt t="15243" x="7943850" y="5421313"/>
          <p14:tracePt t="15260" x="7910513" y="5489575"/>
          <p14:tracePt t="15261" x="7900988" y="5497513"/>
          <p14:tracePt t="15278" x="7875588" y="5549900"/>
          <p14:tracePt t="15279" x="7875588" y="5557838"/>
          <p14:tracePt t="15295" x="7867650" y="5583238"/>
          <p14:tracePt t="15312" x="7859713" y="5608638"/>
          <p14:tracePt t="15313" x="7859713" y="5626100"/>
          <p14:tracePt t="15332" x="7859713" y="5641975"/>
          <p14:tracePt t="15345" x="7859713" y="5651500"/>
          <p14:tracePt t="15361" x="7859713" y="5659438"/>
          <p14:tracePt t="15410" x="7859713" y="5668963"/>
          <p14:tracePt t="21498" x="7842250" y="5676900"/>
          <p14:tracePt t="21507" x="7816850" y="5676900"/>
          <p14:tracePt t="21515" x="7791450" y="5676900"/>
          <p14:tracePt t="21517" x="7766050" y="5676900"/>
          <p14:tracePt t="21543" x="7612063" y="5676900"/>
          <p14:tracePt t="21559" x="7553325" y="5676900"/>
          <p14:tracePt t="21574" x="7485063" y="5676900"/>
          <p14:tracePt t="21590" x="7434263" y="5676900"/>
          <p14:tracePt t="21591" x="7408863" y="5676900"/>
          <p14:tracePt t="21606" x="7315200" y="5676900"/>
          <p14:tracePt t="21623" x="7170738" y="5676900"/>
          <p14:tracePt t="21639" x="7000875" y="5668963"/>
          <p14:tracePt t="21641" x="6958013" y="5668963"/>
          <p14:tracePt t="21656" x="6780213" y="5634038"/>
          <p14:tracePt t="21673" x="6584950" y="5600700"/>
          <p14:tracePt t="21690" x="6440488" y="5565775"/>
          <p14:tracePt t="21693" x="6389688" y="5557838"/>
          <p14:tracePt t="21696" x="6354763" y="5557838"/>
          <p14:tracePt t="21706" x="6338888" y="5540375"/>
          <p14:tracePt t="21708" x="6311900" y="5532438"/>
          <p14:tracePt t="21724" x="6219825" y="5507038"/>
          <p14:tracePt t="21739" x="6176963" y="5472113"/>
          <p14:tracePt t="21757" x="6151563" y="5464175"/>
          <p14:tracePt t="21774" x="6108700" y="5421313"/>
          <p14:tracePt t="21790" x="6075363" y="5387975"/>
          <p14:tracePt t="21791" x="6049963" y="5380038"/>
          <p14:tracePt t="21807" x="5989638" y="5319713"/>
          <p14:tracePt t="21823" x="5938838" y="5251450"/>
          <p14:tracePt t="21827" x="5921375" y="5235575"/>
          <p14:tracePt t="21840" x="5880100" y="5167313"/>
          <p14:tracePt t="21841" x="5870575" y="5167313"/>
          <p14:tracePt t="21856" x="5802313" y="5081588"/>
          <p14:tracePt t="21873" x="5761038" y="4997450"/>
          <p14:tracePt t="21890" x="5718175" y="4903788"/>
          <p14:tracePt t="21892" x="5700713" y="4878388"/>
          <p14:tracePt t="21896" x="5683250" y="4852988"/>
          <p14:tracePt t="21907" x="5641975" y="4792663"/>
          <p14:tracePt t="21908" x="5632450" y="4775200"/>
          <p14:tracePt t="21924" x="5556250" y="4648200"/>
          <p14:tracePt t="21939" x="5472113" y="4470400"/>
          <p14:tracePt t="21956" x="5429250" y="4394200"/>
          <p14:tracePt t="21958" x="5411788" y="4368800"/>
          <p14:tracePt t="21974" x="5378450" y="4275138"/>
          <p14:tracePt t="21990" x="5368925" y="4240213"/>
          <p14:tracePt t="21991" x="5368925" y="4232275"/>
          <p14:tracePt t="22006" x="5335588" y="4181475"/>
          <p14:tracePt t="22007" x="5327650" y="4181475"/>
          <p14:tracePt t="22023" x="5276850" y="4105275"/>
          <p14:tracePt t="22040" x="5241925" y="4037013"/>
          <p14:tracePt t="22041" x="5216525" y="4019550"/>
          <p14:tracePt t="22056" x="5191125" y="3976688"/>
          <p14:tracePt t="22058" x="5173663" y="3960813"/>
          <p14:tracePt t="22073" x="5132388" y="3892550"/>
          <p14:tracePt t="22077" x="5122863" y="3883025"/>
          <p14:tracePt t="22090" x="5097463" y="3841750"/>
          <p14:tracePt t="22092" x="5089525" y="3832225"/>
          <p14:tracePt t="22106" x="5064125" y="3806825"/>
          <p14:tracePt t="22109" x="5054600" y="3798888"/>
          <p14:tracePt t="22124" x="5029200" y="3781425"/>
          <p14:tracePt t="22139" x="5003800" y="3763963"/>
          <p14:tracePt t="22156" x="4995863" y="3763963"/>
          <p14:tracePt t="22173" x="4987925" y="3763963"/>
          <p14:tracePt t="22190" x="4987925" y="3748088"/>
          <p14:tracePt t="22192" x="4978400" y="3748088"/>
          <p14:tracePt t="22206" x="4970463" y="3748088"/>
          <p14:tracePt t="22225" x="4962525" y="3748088"/>
          <p14:tracePt t="22241" x="4953000" y="3748088"/>
          <p14:tracePt t="22245" x="4945063" y="3756025"/>
          <p14:tracePt t="22248" x="4935538" y="3763963"/>
          <p14:tracePt t="22256" x="4927600" y="3763963"/>
          <p14:tracePt t="22272" x="4902200" y="3781425"/>
          <p14:tracePt t="22290" x="4894263" y="3781425"/>
          <p14:tracePt t="22368" x="4894263" y="3773488"/>
          <p14:tracePt t="22375" x="4894263" y="3756025"/>
          <p14:tracePt t="22378" x="4894263" y="3730625"/>
          <p14:tracePt t="22406" x="4919663" y="3611563"/>
          <p14:tracePt t="22408" x="4927600" y="3578225"/>
          <p14:tracePt t="22423" x="4953000" y="3492500"/>
          <p14:tracePt t="22425" x="4953000" y="3467100"/>
          <p14:tracePt t="22427" x="4953000" y="3459163"/>
          <p14:tracePt t="22439" x="4970463" y="3390900"/>
          <p14:tracePt t="22442" x="4978400" y="3382963"/>
          <p14:tracePt t="22445" x="4978400" y="3355975"/>
          <p14:tracePt t="22456" x="4987925" y="3322638"/>
          <p14:tracePt t="22457" x="4995863" y="3305175"/>
          <p14:tracePt t="22473" x="5013325" y="3254375"/>
          <p14:tracePt t="22491" x="5038725" y="3170238"/>
          <p14:tracePt t="22494" x="5046663" y="3135313"/>
          <p14:tracePt t="22507" x="5089525" y="3067050"/>
          <p14:tracePt t="22508" x="5097463" y="3041650"/>
          <p14:tracePt t="22523" x="5106988" y="2990850"/>
          <p14:tracePt t="22540" x="5106988" y="2974975"/>
          <p14:tracePt t="22541" x="5106988" y="2957513"/>
          <p14:tracePt t="22556" x="5114925" y="2949575"/>
          <p14:tracePt t="22573" x="5114925" y="2932113"/>
          <p14:tracePt t="22574" x="5114925" y="2922588"/>
          <p14:tracePt t="22589" x="5122863" y="2889250"/>
          <p14:tracePt t="22591" x="5132388" y="2871788"/>
          <p14:tracePt t="22606" x="5132388" y="2838450"/>
          <p14:tracePt t="22607" x="5132388" y="2830513"/>
          <p14:tracePt t="22623" x="5132388" y="2805113"/>
          <p14:tracePt t="22625" x="5132388" y="2787650"/>
          <p14:tracePt t="22627" x="5132388" y="2770188"/>
          <p14:tracePt t="22640" x="5140325" y="2744788"/>
          <p14:tracePt t="22645" x="5148263" y="2736850"/>
          <p14:tracePt t="22649" x="5148263" y="2719388"/>
          <p14:tracePt t="22657" x="5148263" y="2711450"/>
          <p14:tracePt t="22672" x="5148263" y="2701925"/>
          <p14:tracePt t="22674" x="5148263" y="2686050"/>
          <p14:tracePt t="22689" x="5148263" y="2668588"/>
          <p14:tracePt t="22709" x="5148263" y="2660650"/>
          <p14:tracePt t="22733" x="5148263" y="2651125"/>
          <p14:tracePt t="22891" x="5148263" y="2668588"/>
          <p14:tracePt t="22900" x="5140325" y="2676525"/>
          <p14:tracePt t="22902" x="5132388" y="2686050"/>
          <p14:tracePt t="22909" x="5122863" y="2701925"/>
          <p14:tracePt t="22924" x="5106988" y="2727325"/>
          <p14:tracePt t="22940" x="5097463" y="2770188"/>
          <p14:tracePt t="22941" x="5089525" y="2770188"/>
          <p14:tracePt t="22955" x="5046663" y="2838450"/>
          <p14:tracePt t="22973" x="5029200" y="2897188"/>
          <p14:tracePt t="22974" x="5021263" y="2897188"/>
          <p14:tracePt t="22991" x="5003800" y="2982913"/>
          <p14:tracePt t="23006" x="4978400" y="3041650"/>
          <p14:tracePt t="23008" x="4962525" y="3067050"/>
          <p14:tracePt t="23023" x="4945063" y="3127375"/>
          <p14:tracePt t="23024" x="4935538" y="3144838"/>
          <p14:tracePt t="23039" x="4927600" y="3186113"/>
          <p14:tracePt t="23043" x="4927600" y="3195638"/>
          <p14:tracePt t="23055" x="4927600" y="3228975"/>
          <p14:tracePt t="23072" x="4910138" y="3254375"/>
          <p14:tracePt t="23089" x="4910138" y="3271838"/>
          <p14:tracePt t="23106" x="4910138" y="3297238"/>
          <p14:tracePt t="23124" x="4910138" y="3305175"/>
          <p14:tracePt t="23152" x="4919663" y="3305175"/>
          <p14:tracePt t="23162" x="4935538" y="3305175"/>
          <p14:tracePt t="23172" x="4962525" y="3305175"/>
          <p14:tracePt t="23174" x="4978400" y="3305175"/>
          <p14:tracePt t="23191" x="5038725" y="3297238"/>
          <p14:tracePt t="23206" x="5089525" y="3254375"/>
          <p14:tracePt t="23208" x="5114925" y="3246438"/>
          <p14:tracePt t="23224" x="5173663" y="3211513"/>
          <p14:tracePt t="23228" x="5216525" y="3195638"/>
          <p14:tracePt t="23239" x="5276850" y="3160713"/>
          <p14:tracePt t="23256" x="5353050" y="3152775"/>
          <p14:tracePt t="23259" x="5378450" y="3144838"/>
          <p14:tracePt t="23261" x="5403850" y="3135313"/>
          <p14:tracePt t="23273" x="5454650" y="3119438"/>
          <p14:tracePt t="23274" x="5487988" y="3109913"/>
          <p14:tracePt t="23277" x="5538788" y="3101975"/>
          <p14:tracePt t="23288" x="5657850" y="3033713"/>
          <p14:tracePt t="23305" x="5853113" y="2932113"/>
          <p14:tracePt t="23322" x="6075363" y="2838450"/>
          <p14:tracePt t="23324" x="6126163" y="2805113"/>
          <p14:tracePt t="23340" x="6286500" y="2736850"/>
          <p14:tracePt t="23355" x="6380163" y="2686050"/>
          <p14:tracePt t="23356" x="6415088" y="2676525"/>
          <p14:tracePt t="23372" x="6491288" y="2643188"/>
          <p14:tracePt t="23375" x="6508750" y="2633663"/>
          <p14:tracePt t="23388" x="6550025" y="2617788"/>
          <p14:tracePt t="23389" x="6567488" y="2608263"/>
          <p14:tracePt t="23406" x="6610350" y="2592388"/>
          <p14:tracePt t="23423" x="6653213" y="2574925"/>
          <p14:tracePt t="23424" x="6661150" y="2566988"/>
          <p14:tracePt t="23439" x="6669088" y="2557463"/>
          <p14:tracePt t="23456" x="6686550" y="2557463"/>
          <p14:tracePt t="23848" x="6678613" y="2557463"/>
          <p14:tracePt t="23858" x="6669088" y="2557463"/>
          <p14:tracePt t="23862" x="6669088" y="2566988"/>
          <p14:tracePt t="23890" x="6626225" y="2608263"/>
          <p14:tracePt t="23893" x="6618288" y="2633663"/>
          <p14:tracePt t="23898" x="6600825" y="2633663"/>
          <p14:tracePt t="23905" x="6584950" y="2651125"/>
          <p14:tracePt t="23922" x="6542088" y="2686050"/>
          <p14:tracePt t="23938" x="6491288" y="2719388"/>
          <p14:tracePt t="23955" x="6440488" y="2752725"/>
          <p14:tracePt t="23956" x="6440488" y="2762250"/>
          <p14:tracePt t="23972" x="6397625" y="2787650"/>
          <p14:tracePt t="23989" x="6346825" y="2820988"/>
          <p14:tracePt t="23990" x="6329363" y="2830513"/>
          <p14:tracePt t="24006" x="6261100" y="2881313"/>
          <p14:tracePt t="24023" x="6210300" y="2922588"/>
          <p14:tracePt t="24024" x="6194425" y="2932113"/>
          <p14:tracePt t="24039" x="6134100" y="2974975"/>
          <p14:tracePt t="24040" x="6116638" y="2982913"/>
          <p14:tracePt t="24055" x="6049963" y="3025775"/>
          <p14:tracePt t="24071" x="5981700" y="3076575"/>
          <p14:tracePt t="24072" x="5964238" y="3084513"/>
          <p14:tracePt t="24088" x="5905500" y="3109913"/>
          <p14:tracePt t="24088" x="5888038" y="3127375"/>
          <p14:tracePt t="24105" x="5837238" y="3144838"/>
          <p14:tracePt t="24122" x="5768975" y="3160713"/>
          <p14:tracePt t="24139" x="5683250" y="3186113"/>
          <p14:tracePt t="24140" x="5667375" y="3195638"/>
          <p14:tracePt t="24156" x="5591175" y="3221038"/>
          <p14:tracePt t="24158" x="5548313" y="3238500"/>
          <p14:tracePt t="24172" x="5437188" y="3263900"/>
          <p14:tracePt t="24175" x="5378450" y="3271838"/>
          <p14:tracePt t="24188" x="5302250" y="3305175"/>
          <p14:tracePt t="24190" x="5267325" y="3305175"/>
          <p14:tracePt t="24207" x="5157788" y="3314700"/>
          <p14:tracePt t="24222" x="5080000" y="3322638"/>
          <p14:tracePt t="24224" x="5046663" y="3322638"/>
          <p14:tracePt t="24239" x="4935538" y="3348038"/>
          <p14:tracePt t="24240" x="4902200" y="3355975"/>
          <p14:tracePt t="24255" x="4775200" y="3365500"/>
          <p14:tracePt t="24272" x="4656138" y="3373438"/>
          <p14:tracePt t="24274" x="4621213" y="3373438"/>
          <p14:tracePt t="24277" x="4595813" y="3373438"/>
          <p14:tracePt t="24280" x="4562475" y="3373438"/>
          <p14:tracePt t="24288" x="4529138" y="3373438"/>
          <p14:tracePt t="24290" x="4511675" y="3373438"/>
          <p14:tracePt t="24305" x="4410075" y="3382963"/>
          <p14:tracePt t="24323" x="4306888" y="3382963"/>
          <p14:tracePt t="24325" x="4291013" y="3382963"/>
          <p14:tracePt t="24339" x="4214813" y="3398838"/>
          <p14:tracePt t="24356" x="4121150" y="3408363"/>
          <p14:tracePt t="24372" x="4052888" y="3424238"/>
          <p14:tracePt t="24374" x="4035425" y="3424238"/>
          <p14:tracePt t="24389" x="3967163" y="3424238"/>
          <p14:tracePt t="24390" x="3941763" y="3424238"/>
          <p14:tracePt t="24407" x="3883025" y="3424238"/>
          <p14:tracePt t="24423" x="3848100" y="3424238"/>
          <p14:tracePt t="24425" x="3840163" y="3424238"/>
          <p14:tracePt t="24427" x="3832225" y="3424238"/>
          <p14:tracePt t="24438" x="3806825" y="3424238"/>
          <p14:tracePt t="24455" x="3756025" y="3424238"/>
          <p14:tracePt t="24473" x="3729038" y="3424238"/>
          <p14:tracePt t="24476" x="3721100" y="3424238"/>
          <p14:tracePt t="24488" x="3695700" y="3424238"/>
          <p14:tracePt t="24505" x="3678238" y="3424238"/>
          <p14:tracePt t="24522" x="3670300" y="3424238"/>
          <p14:tracePt t="24668" x="3670300" y="3433763"/>
          <p14:tracePt t="24714" x="3670300" y="3441700"/>
          <p14:tracePt t="24733" x="3670300" y="3459163"/>
          <p14:tracePt t="24752" x="3670300" y="3467100"/>
          <p14:tracePt t="24764" x="3670300" y="3475038"/>
          <p14:tracePt t="24772" x="3670300" y="3484563"/>
          <p14:tracePt t="24787" x="3670300" y="3502025"/>
          <p14:tracePt t="24806" x="3687763" y="3527425"/>
          <p14:tracePt t="24822" x="3695700" y="3535363"/>
          <p14:tracePt t="24825" x="3713163" y="3535363"/>
          <p14:tracePt t="24827" x="3721100" y="3543300"/>
          <p14:tracePt t="24839" x="3738563" y="3552825"/>
          <p14:tracePt t="24854" x="3771900" y="3552825"/>
          <p14:tracePt t="24870" x="3832225" y="3552825"/>
          <p14:tracePt t="24887" x="3908425" y="3552825"/>
          <p14:tracePt t="24888" x="3933825" y="3552825"/>
          <p14:tracePt t="24904" x="4002088" y="3543300"/>
          <p14:tracePt t="24905" x="4027488" y="3543300"/>
          <p14:tracePt t="24909" x="4044950" y="3543300"/>
          <p14:tracePt t="24921" x="4121150" y="3517900"/>
          <p14:tracePt t="24938" x="4146550" y="3509963"/>
          <p14:tracePt t="24954" x="4197350" y="3475038"/>
          <p14:tracePt t="24972" x="4316413" y="3416300"/>
          <p14:tracePt t="24988" x="4392613" y="3373438"/>
          <p14:tracePt t="24991" x="4435475" y="3348038"/>
          <p14:tracePt t="25007" x="4486275" y="3314700"/>
          <p14:tracePt t="25011" x="4494213" y="3305175"/>
          <p14:tracePt t="25022" x="4529138" y="3297238"/>
          <p14:tracePt t="25037" x="4545013" y="3289300"/>
          <p14:tracePt t="25054" x="4554538" y="3279775"/>
          <p14:tracePt t="25093" x="4562475" y="3271838"/>
          <p14:tracePt t="25099" x="4570413" y="3263900"/>
          <p14:tracePt t="25112" x="4587875" y="3254375"/>
          <p14:tracePt t="25121" x="4595813" y="3246438"/>
          <p14:tracePt t="25137" x="4630738" y="3211513"/>
          <p14:tracePt t="25155" x="4646613" y="3195638"/>
          <p14:tracePt t="25173" x="4689475" y="3170238"/>
          <p14:tracePt t="25187" x="4749800" y="3135313"/>
          <p14:tracePt t="25188" x="4775200" y="3135313"/>
          <p14:tracePt t="25190" x="4808538" y="3119438"/>
          <p14:tracePt t="25204" x="4935538" y="3067050"/>
          <p14:tracePt t="25206" x="4978400" y="3059113"/>
          <p14:tracePt t="25222" x="5249863" y="2974975"/>
          <p14:tracePt t="25237" x="5421313" y="2932113"/>
          <p14:tracePt t="25239" x="5462588" y="2914650"/>
          <p14:tracePt t="25254" x="5591175" y="2881313"/>
          <p14:tracePt t="25255" x="5641975" y="2871788"/>
          <p14:tracePt t="25271" x="5786438" y="2830513"/>
          <p14:tracePt t="25288" x="5895975" y="2813050"/>
          <p14:tracePt t="25291" x="5921375" y="2805113"/>
          <p14:tracePt t="25293" x="5956300" y="2787650"/>
          <p14:tracePt t="25304" x="6032500" y="2770188"/>
          <p14:tracePt t="25306" x="6083300" y="2762250"/>
          <p14:tracePt t="25321" x="6227763" y="2727325"/>
          <p14:tracePt t="25337" x="6311900" y="2701925"/>
          <p14:tracePt t="25354" x="6364288" y="2686050"/>
          <p14:tracePt t="26052" x="6364288" y="2693988"/>
          <p14:tracePt t="26064" x="6364288" y="2711450"/>
          <p14:tracePt t="26073" x="6364288" y="2719388"/>
          <p14:tracePt t="26077" x="6354763" y="2727325"/>
          <p14:tracePt t="26087" x="6338888" y="2752725"/>
          <p14:tracePt t="26103" x="6311900" y="2787650"/>
          <p14:tracePt t="26107" x="6303963" y="2805113"/>
          <p14:tracePt t="26120" x="6286500" y="2830513"/>
          <p14:tracePt t="26122" x="6278563" y="2838450"/>
          <p14:tracePt t="26139" x="6261100" y="2871788"/>
          <p14:tracePt t="26141" x="6253163" y="2881313"/>
          <p14:tracePt t="26154" x="6227763" y="2906713"/>
          <p14:tracePt t="26157" x="6210300" y="2922588"/>
          <p14:tracePt t="26170" x="6184900" y="2949575"/>
          <p14:tracePt t="26172" x="6184900" y="2957513"/>
          <p14:tracePt t="26188" x="6151563" y="2990850"/>
          <p14:tracePt t="26204" x="6126163" y="3016250"/>
          <p14:tracePt t="26204" x="6126163" y="3033713"/>
          <p14:tracePt t="26220" x="6100763" y="3059113"/>
          <p14:tracePt t="26223" x="6083300" y="3076575"/>
          <p14:tracePt t="26238" x="6015038" y="3135313"/>
          <p14:tracePt t="26254" x="5972175" y="3160713"/>
          <p14:tracePt t="26256" x="5956300" y="3170238"/>
          <p14:tracePt t="26270" x="5930900" y="3195638"/>
          <p14:tracePt t="26271" x="5913438" y="3203575"/>
          <p14:tracePt t="26287" x="5870575" y="3228975"/>
          <p14:tracePt t="26291" x="5862638" y="3238500"/>
          <p14:tracePt t="26304" x="5811838" y="3279775"/>
          <p14:tracePt t="26307" x="5802313" y="3289300"/>
          <p14:tracePt t="26320" x="5726113" y="3348038"/>
          <p14:tracePt t="26322" x="5700713" y="3365500"/>
          <p14:tracePt t="26337" x="5616575" y="3424238"/>
          <p14:tracePt t="26340" x="5591175" y="3433763"/>
          <p14:tracePt t="26353" x="5522913" y="3484563"/>
          <p14:tracePt t="26370" x="5411788" y="3560763"/>
          <p14:tracePt t="26372" x="5386388" y="3578225"/>
          <p14:tracePt t="26388" x="5292725" y="3629025"/>
          <p14:tracePt t="26403" x="5241925" y="3671888"/>
          <p14:tracePt t="26404" x="5224463" y="3679825"/>
          <p14:tracePt t="26420" x="5173663" y="3722688"/>
          <p14:tracePt t="26421" x="5157788" y="3738563"/>
          <p14:tracePt t="26437" x="5064125" y="3790950"/>
          <p14:tracePt t="26454" x="4945063" y="3867150"/>
          <p14:tracePt t="26455" x="4910138" y="3883025"/>
          <p14:tracePt t="26469" x="4791075" y="3943350"/>
          <p14:tracePt t="26470" x="4740275" y="3968750"/>
          <p14:tracePt t="26486" x="4605338" y="4052888"/>
          <p14:tracePt t="26503" x="4486275" y="4095750"/>
          <p14:tracePt t="26519" x="4392613" y="4130675"/>
          <p14:tracePt t="26536" x="4298950" y="4156075"/>
          <p14:tracePt t="26537" x="4281488" y="4164013"/>
          <p14:tracePt t="26553" x="4205288" y="4171950"/>
          <p14:tracePt t="26570" x="4146550" y="4197350"/>
          <p14:tracePt t="26572" x="4137025" y="4206875"/>
          <p14:tracePt t="26588" x="4070350" y="4214813"/>
          <p14:tracePt t="26603" x="4035425" y="4224338"/>
          <p14:tracePt t="26605" x="4027488" y="4224338"/>
          <p14:tracePt t="26620" x="3992563" y="4240213"/>
          <p14:tracePt t="26621" x="3976688" y="4240213"/>
          <p14:tracePt t="26637" x="3941763" y="4240213"/>
          <p14:tracePt t="26654" x="3900488" y="4240213"/>
          <p14:tracePt t="26655" x="3883025" y="4240213"/>
          <p14:tracePt t="26670" x="3840163" y="4224338"/>
          <p14:tracePt t="26687" x="3806825" y="4206875"/>
          <p14:tracePt t="26704" x="3789363" y="4189413"/>
          <p14:tracePt t="26707" x="3763963" y="4181475"/>
          <p14:tracePt t="26724" x="3729038" y="4164013"/>
          <p14:tracePt t="26728" x="3721100" y="4164013"/>
          <p14:tracePt t="26731" x="3713163" y="4164013"/>
          <p14:tracePt t="26734" x="3703638" y="4164013"/>
          <p14:tracePt t="26741" x="3687763" y="4156075"/>
          <p14:tracePt t="26753" x="3670300" y="4146550"/>
          <p14:tracePt t="26770" x="3636963" y="4146550"/>
          <p14:tracePt t="26772" x="3627438" y="4146550"/>
          <p14:tracePt t="26786" x="3602038" y="4130675"/>
          <p14:tracePt t="26803" x="3594100" y="4121150"/>
          <p14:tracePt t="26824" x="3576638" y="4121150"/>
          <p14:tracePt t="27272" x="3586163" y="4121150"/>
          <p14:tracePt t="27292" x="3594100" y="4121150"/>
          <p14:tracePt t="27320" x="3611563" y="4113213"/>
          <p14:tracePt t="27326" x="3619500" y="4113213"/>
          <p14:tracePt t="27337" x="3627438" y="4113213"/>
          <p14:tracePt t="27338" x="3636963" y="4105275"/>
          <p14:tracePt t="27354" x="3662363" y="4095750"/>
          <p14:tracePt t="27369" x="3687763" y="4079875"/>
          <p14:tracePt t="27372" x="3703638" y="4079875"/>
          <p14:tracePt t="27386" x="3721100" y="4070350"/>
          <p14:tracePt t="27388" x="3729038" y="4070350"/>
          <p14:tracePt t="27402" x="3746500" y="4052888"/>
          <p14:tracePt t="27403" x="3746500" y="4062413"/>
          <p14:tracePt t="27421" x="3756025" y="4062413"/>
          <p14:tracePt t="27436" x="3763963" y="4062413"/>
          <p14:tracePt t="27437" x="3781425" y="4062413"/>
          <p14:tracePt t="27454" x="3814763" y="4044950"/>
          <p14:tracePt t="27458" x="3840163" y="4037013"/>
          <p14:tracePt t="27461" x="3848100" y="4037013"/>
          <p14:tracePt t="27470" x="3883025" y="4019550"/>
          <p14:tracePt t="27472" x="3908425" y="4002088"/>
          <p14:tracePt t="27486" x="3959225" y="3976688"/>
          <p14:tracePt t="27487" x="3967163" y="3968750"/>
          <p14:tracePt t="27503" x="4027488" y="3960813"/>
          <p14:tracePt t="27507" x="4044950" y="3951288"/>
          <p14:tracePt t="27520" x="4103688" y="3900488"/>
          <p14:tracePt t="27537" x="4137025" y="3892550"/>
          <p14:tracePt t="27538" x="4146550" y="3892550"/>
          <p14:tracePt t="27555" x="4205288" y="3867150"/>
          <p14:tracePt t="27559" x="4222750" y="3857625"/>
          <p14:tracePt t="27570" x="4240213" y="3841750"/>
          <p14:tracePt t="27573" x="4265613" y="3832225"/>
          <p14:tracePt t="27586" x="4298950" y="3816350"/>
          <p14:tracePt t="27588" x="4316413" y="3806825"/>
          <p14:tracePt t="27602" x="4341813" y="3798888"/>
          <p14:tracePt t="27603" x="4349750" y="3790950"/>
          <p14:tracePt t="27619" x="4392613" y="3781425"/>
          <p14:tracePt t="27620" x="4400550" y="3781425"/>
          <p14:tracePt t="27635" x="4443413" y="3763963"/>
          <p14:tracePt t="27636" x="4451350" y="3763963"/>
          <p14:tracePt t="27652" x="4511675" y="3738563"/>
          <p14:tracePt t="27669" x="4529138" y="3738563"/>
          <p14:tracePt t="27686" x="4545013" y="3730625"/>
          <p14:tracePt t="27703" x="4554538" y="3722688"/>
          <p14:tracePt t="27720" x="4562475" y="3722688"/>
          <p14:tracePt t="27723" x="4570413" y="3713163"/>
          <p14:tracePt t="27750" x="4579938" y="3705225"/>
          <p14:tracePt t="27770" x="4579938" y="3713163"/>
          <p14:tracePt t="28246" x="4570413" y="3722688"/>
          <p14:tracePt t="28259" x="4562475" y="3730625"/>
          <p14:tracePt t="28266" x="4554538" y="3748088"/>
          <p14:tracePt t="28287" x="4537075" y="3781425"/>
          <p14:tracePt t="28289" x="4537075" y="3798888"/>
          <p14:tracePt t="28305" x="4519613" y="3832225"/>
          <p14:tracePt t="28320" x="4511675" y="3857625"/>
          <p14:tracePt t="28322" x="4511675" y="3867150"/>
          <p14:tracePt t="28336" x="4503738" y="3892550"/>
          <p14:tracePt t="28337" x="4494213" y="3908425"/>
          <p14:tracePt t="28352" x="4476750" y="3943350"/>
          <p14:tracePt t="28354" x="4468813" y="3951288"/>
          <p14:tracePt t="28369" x="4435475" y="4011613"/>
          <p14:tracePt t="28373" x="4425950" y="4027488"/>
          <p14:tracePt t="28376" x="4410075" y="4052888"/>
          <p14:tracePt t="28378" x="4400550" y="4062413"/>
          <p14:tracePt t="28385" x="4384675" y="4079875"/>
          <p14:tracePt t="28386" x="4375150" y="4095750"/>
          <p14:tracePt t="28402" x="4367213" y="4113213"/>
          <p14:tracePt t="28403" x="4359275" y="4138613"/>
          <p14:tracePt t="28418" x="4324350" y="4189413"/>
          <p14:tracePt t="28435" x="4298950" y="4232275"/>
          <p14:tracePt t="28452" x="4281488" y="4265613"/>
          <p14:tracePt t="28468" x="4265613" y="4283075"/>
          <p14:tracePt t="28485" x="4265613" y="4300538"/>
          <p14:tracePt t="28502" x="4256088" y="4308475"/>
          <p14:tracePt t="28519" x="4256088" y="4316413"/>
          <p14:tracePt t="28536" x="4248150" y="4325938"/>
          <p14:tracePt t="28537" x="4248150" y="4333875"/>
          <p14:tracePt t="28553" x="4248150" y="4341813"/>
          <p14:tracePt t="28558" x="4240213" y="4351338"/>
          <p14:tracePt t="28560" x="4240213" y="4359275"/>
          <p14:tracePt t="28569" x="4230688" y="4368800"/>
          <p14:tracePt t="28586" x="4214813" y="4402138"/>
          <p14:tracePt t="28587" x="4205288" y="4410075"/>
          <p14:tracePt t="28602" x="4205288" y="4427538"/>
          <p14:tracePt t="28605" x="4197350" y="4445000"/>
          <p14:tracePt t="28607" x="4179888" y="4470400"/>
          <p14:tracePt t="28619" x="4154488" y="4495800"/>
          <p14:tracePt t="28636" x="4137025" y="4529138"/>
          <p14:tracePt t="28653" x="4121150" y="4546600"/>
          <p14:tracePt t="28670" x="4103688" y="4572000"/>
          <p14:tracePt t="28800" x="4095750" y="4572000"/>
          <p14:tracePt t="28823" x="4095750" y="4589463"/>
          <p14:tracePt t="28857" x="4086225" y="4597400"/>
          <p14:tracePt t="29017" x="4086225" y="4605338"/>
          <p14:tracePt t="29027" x="4086225" y="4614863"/>
          <p14:tracePt t="29038" x="4086225" y="4622800"/>
          <p14:tracePt t="29041" x="4086225" y="4630738"/>
          <p14:tracePt t="29062" x="4086225" y="4640263"/>
          <p14:tracePt t="29070" x="4095750" y="4640263"/>
          <p14:tracePt t="29085" x="4103688" y="4640263"/>
          <p14:tracePt t="29102" x="4121150" y="4648200"/>
          <p14:tracePt t="29221" x="4129088" y="4648200"/>
          <p14:tracePt t="29233" x="4171950" y="4640263"/>
          <p14:tracePt t="29239" x="4214813" y="4614863"/>
          <p14:tracePt t="29252" x="4291013" y="4572000"/>
          <p14:tracePt t="29255" x="4316413" y="4554538"/>
          <p14:tracePt t="29257" x="4341813" y="4538663"/>
          <p14:tracePt t="29268" x="4384675" y="4495800"/>
          <p14:tracePt t="29270" x="4410075" y="4470400"/>
          <p14:tracePt t="29285" x="4545013" y="4376738"/>
          <p14:tracePt t="29301" x="4656138" y="4300538"/>
          <p14:tracePt t="29304" x="4673600" y="4283075"/>
          <p14:tracePt t="29318" x="4749800" y="4214813"/>
          <p14:tracePt t="29320" x="4775200" y="4206875"/>
          <p14:tracePt t="29335" x="4826000" y="4156075"/>
          <p14:tracePt t="29337" x="4851400" y="4138613"/>
          <p14:tracePt t="29351" x="4935538" y="4087813"/>
          <p14:tracePt t="29352" x="4962525" y="4070350"/>
          <p14:tracePt t="29368" x="5064125" y="3994150"/>
          <p14:tracePt t="29369" x="5089525" y="3968750"/>
          <p14:tracePt t="29386" x="5199063" y="3900488"/>
          <p14:tracePt t="29388" x="5224463" y="3883025"/>
          <p14:tracePt t="29401" x="5292725" y="3832225"/>
          <p14:tracePt t="29402" x="5302250" y="3824288"/>
          <p14:tracePt t="29418" x="5353050" y="3798888"/>
          <p14:tracePt t="29420" x="5368925" y="3781425"/>
          <p14:tracePt t="29435" x="5421313" y="3738563"/>
          <p14:tracePt t="29439" x="5429250" y="3730625"/>
          <p14:tracePt t="29451" x="5454650" y="3705225"/>
          <p14:tracePt t="29468" x="5505450" y="3687763"/>
          <p14:tracePt t="29470" x="5513388" y="3679825"/>
          <p14:tracePt t="29486" x="5556250" y="3654425"/>
          <p14:tracePt t="29502" x="5599113" y="3629025"/>
          <p14:tracePt t="29505" x="5607050" y="3619500"/>
          <p14:tracePt t="29509" x="5607050" y="3611563"/>
          <p14:tracePt t="29518" x="5616575" y="3611563"/>
          <p14:tracePt t="29535" x="5632450" y="3594100"/>
          <p14:tracePt t="29552" x="5657850" y="3586163"/>
          <p14:tracePt t="29570" x="5657850" y="3578225"/>
          <p14:tracePt t="29886" x="5649913" y="3586163"/>
          <p14:tracePt t="29895" x="5641975" y="3603625"/>
          <p14:tracePt t="29899" x="5632450" y="3619500"/>
          <p14:tracePt t="29909" x="5607050" y="3671888"/>
          <p14:tracePt t="29918" x="5573713" y="3705225"/>
          <p14:tracePt t="29919" x="5556250" y="3730625"/>
          <p14:tracePt t="29934" x="5462588" y="3849688"/>
          <p14:tracePt t="29951" x="5353050" y="4011613"/>
          <p14:tracePt t="29968" x="5216525" y="4138613"/>
          <p14:tracePt t="29970" x="5173663" y="4189413"/>
          <p14:tracePt t="29985" x="5072063" y="4291013"/>
          <p14:tracePt t="29986" x="5046663" y="4316413"/>
          <p14:tracePt t="30001" x="4987925" y="4394200"/>
          <p14:tracePt t="30002" x="4962525" y="4419600"/>
          <p14:tracePt t="30018" x="4800600" y="4605338"/>
          <p14:tracePt t="30020" x="4765675" y="4648200"/>
          <p14:tracePt t="30034" x="4656138" y="4749800"/>
          <p14:tracePt t="30035" x="4613275" y="4792663"/>
          <p14:tracePt t="30051" x="4494213" y="4894263"/>
          <p14:tracePt t="30068" x="4392613" y="4962525"/>
          <p14:tracePt t="30069" x="4367213" y="4987925"/>
          <p14:tracePt t="30084" x="4281488" y="5073650"/>
          <p14:tracePt t="30102" x="4214813" y="5132388"/>
          <p14:tracePt t="30118" x="4162425" y="5183188"/>
          <p14:tracePt t="30119" x="4146550" y="5192713"/>
          <p14:tracePt t="30134" x="4086225" y="5235575"/>
          <p14:tracePt t="30151" x="4044950" y="5276850"/>
          <p14:tracePt t="30168" x="3959225" y="5370513"/>
          <p14:tracePt t="30170" x="3933825" y="5387975"/>
          <p14:tracePt t="30186" x="3865563" y="5430838"/>
          <p14:tracePt t="30201" x="3822700" y="5446713"/>
          <p14:tracePt t="30203" x="3806825" y="5464175"/>
          <p14:tracePt t="30218" x="3789363" y="5481638"/>
          <p14:tracePt t="30220" x="3781425" y="5481638"/>
          <p14:tracePt t="30235" x="3771900" y="5497513"/>
          <p14:tracePt t="30253" x="3763963" y="5497513"/>
          <p14:tracePt t="30269" x="3756025" y="5497513"/>
          <p14:tracePt t="30412" x="3756025" y="5507038"/>
          <p14:tracePt t="30429" x="3763963" y="5507038"/>
          <p14:tracePt t="30434" x="3763963" y="5497513"/>
          <p14:tracePt t="30452" x="3806825" y="5456238"/>
          <p14:tracePt t="30468" x="3822700" y="5430838"/>
          <p14:tracePt t="30469" x="3832225" y="5421313"/>
          <p14:tracePt t="30484" x="3857625" y="5387975"/>
          <p14:tracePt t="30486" x="3873500" y="5370513"/>
          <p14:tracePt t="30489" x="3900488" y="5345113"/>
          <p14:tracePt t="30501" x="3967163" y="5286375"/>
          <p14:tracePt t="30518" x="4060825" y="5192713"/>
          <p14:tracePt t="30521" x="4086225" y="5167313"/>
          <p14:tracePt t="30534" x="4171950" y="5073650"/>
          <p14:tracePt t="30551" x="4265613" y="4997450"/>
          <p14:tracePt t="30555" x="4273550" y="4987925"/>
          <p14:tracePt t="30558" x="4298950" y="4962525"/>
          <p14:tracePt t="30568" x="4332288" y="4919663"/>
          <p14:tracePt t="30572" x="4359275" y="4903788"/>
          <p14:tracePt t="30575" x="4375150" y="4886325"/>
          <p14:tracePt t="30584" x="4425950" y="4868863"/>
          <p14:tracePt t="30601" x="4519613" y="4792663"/>
          <p14:tracePt t="30617" x="4579938" y="4749800"/>
          <p14:tracePt t="30618" x="4605338" y="4741863"/>
          <p14:tracePt t="30634" x="4656138" y="4708525"/>
          <p14:tracePt t="30636" x="4673600" y="4691063"/>
          <p14:tracePt t="30652" x="4765675" y="4622800"/>
          <p14:tracePt t="30668" x="4818063" y="4572000"/>
          <p14:tracePt t="30669" x="4833938" y="4564063"/>
          <p14:tracePt t="30684" x="4851400" y="4546600"/>
          <p14:tracePt t="30685" x="4868863" y="4546600"/>
          <p14:tracePt t="30700" x="4953000" y="4478338"/>
          <p14:tracePt t="30717" x="5029200" y="4435475"/>
          <p14:tracePt t="30734" x="5089525" y="4402138"/>
          <p14:tracePt t="30750" x="5132388" y="4368800"/>
          <p14:tracePt t="30767" x="5208588" y="4316413"/>
          <p14:tracePt t="30784" x="5284788" y="4257675"/>
          <p14:tracePt t="30786" x="5302250" y="4249738"/>
          <p14:tracePt t="30802" x="5353050" y="4206875"/>
          <p14:tracePt t="30818" x="5386388" y="4189413"/>
          <p14:tracePt t="30819" x="5394325" y="4181475"/>
          <p14:tracePt t="30834" x="5437188" y="4164013"/>
          <p14:tracePt t="30851" x="5454650" y="4156075"/>
          <p14:tracePt t="30867" x="5462588" y="4146550"/>
          <p14:tracePt t="30897" x="5472113" y="4146550"/>
          <p14:tracePt t="31198" x="5480050" y="4146550"/>
          <p14:tracePt t="31209" x="5480050" y="4156075"/>
          <p14:tracePt t="31218" x="5480050" y="4164013"/>
          <p14:tracePt t="31222" x="5480050" y="4171950"/>
          <p14:tracePt t="31234" x="5480050" y="4197350"/>
          <p14:tracePt t="31251" x="5472113" y="4249738"/>
          <p14:tracePt t="31267" x="5462588" y="4291013"/>
          <p14:tracePt t="31284" x="5446713" y="4341813"/>
          <p14:tracePt t="31286" x="5437188" y="4359275"/>
          <p14:tracePt t="31300" x="5421313" y="4402138"/>
          <p14:tracePt t="31302" x="5411788" y="4419600"/>
          <p14:tracePt t="31318" x="5386388" y="4470400"/>
          <p14:tracePt t="31334" x="5360988" y="4521200"/>
          <p14:tracePt t="31334" x="5343525" y="4546600"/>
          <p14:tracePt t="31349" x="5302250" y="4648200"/>
          <p14:tracePt t="31367" x="5233988" y="4835525"/>
          <p14:tracePt t="31384" x="5208588" y="4937125"/>
          <p14:tracePt t="31384" x="5199063" y="4972050"/>
          <p14:tracePt t="31400" x="5183188" y="5030788"/>
          <p14:tracePt t="31401" x="5173663" y="5056188"/>
          <p14:tracePt t="31417" x="5148263" y="5124450"/>
          <p14:tracePt t="31434" x="5114925" y="5192713"/>
          <p14:tracePt t="31437" x="5114925" y="5200650"/>
          <p14:tracePt t="31453" x="5080000" y="5286375"/>
          <p14:tracePt t="31455" x="5064125" y="5294313"/>
          <p14:tracePt t="31467" x="5054600" y="5319713"/>
          <p14:tracePt t="31484" x="5046663" y="5353050"/>
          <p14:tracePt t="31486" x="5046663" y="5362575"/>
          <p14:tracePt t="31500" x="5046663" y="5380038"/>
          <p14:tracePt t="31502" x="5046663" y="5395913"/>
          <p14:tracePt t="31518" x="5021263" y="5430838"/>
          <p14:tracePt t="31534" x="5021263" y="5456238"/>
          <p14:tracePt t="31550" x="5021263" y="5489575"/>
          <p14:tracePt t="31567" x="5013325" y="5540375"/>
          <p14:tracePt t="31585" x="5013325" y="5575300"/>
          <p14:tracePt t="31602" x="5013325" y="5591175"/>
          <p14:tracePt t="31607" x="5013325" y="5616575"/>
          <p14:tracePt t="31617" x="5013325" y="5641975"/>
          <p14:tracePt t="31633" x="5013325" y="5659438"/>
          <p14:tracePt t="31637" x="5013325" y="5668963"/>
          <p14:tracePt t="31650" x="5013325" y="5694363"/>
          <p14:tracePt t="31652" x="5013325" y="5702300"/>
          <p14:tracePt t="31667" x="5013325" y="5727700"/>
          <p14:tracePt t="31684" x="5013325" y="5745163"/>
          <p14:tracePt t="31707" x="5013325" y="5753100"/>
          <p14:tracePt t="31752" x="5013325" y="5761038"/>
          <p14:tracePt t="31850" x="5013325" y="5770563"/>
          <p14:tracePt t="31906" x="5021263" y="5770563"/>
          <p14:tracePt t="31936" x="5029200" y="5770563"/>
          <p14:tracePt t="31946" x="5046663" y="5770563"/>
          <p14:tracePt t="31957" x="5064125" y="5761038"/>
          <p14:tracePt t="31967" x="5072063" y="5761038"/>
          <p14:tracePt t="31968" x="5080000" y="5753100"/>
          <p14:tracePt t="31983" x="5114925" y="5727700"/>
          <p14:tracePt t="31984" x="5140325" y="5710238"/>
          <p14:tracePt t="32000" x="5224463" y="5676900"/>
          <p14:tracePt t="32001" x="5241925" y="5659438"/>
          <p14:tracePt t="32016" x="5403850" y="5565775"/>
          <p14:tracePt t="32033" x="5581650" y="5456238"/>
          <p14:tracePt t="32037" x="5632450" y="5430838"/>
          <p14:tracePt t="32050" x="5751513" y="5362575"/>
          <p14:tracePt t="32053" x="5802313" y="5345113"/>
          <p14:tracePt t="32056" x="5853113" y="5319713"/>
          <p14:tracePt t="32067" x="5997575" y="5235575"/>
          <p14:tracePt t="32084" x="6210300" y="5141913"/>
          <p14:tracePt t="32088" x="6270625" y="5116513"/>
          <p14:tracePt t="32090" x="6329363" y="5091113"/>
          <p14:tracePt t="32100" x="6465888" y="5030788"/>
          <p14:tracePt t="32103" x="6534150" y="5013325"/>
          <p14:tracePt t="32118" x="6838950" y="4835525"/>
          <p14:tracePt t="32133" x="6983413" y="4749800"/>
          <p14:tracePt t="32134" x="7018338" y="4733925"/>
          <p14:tracePt t="32150" x="7127875" y="4657725"/>
          <p14:tracePt t="32151" x="7153275" y="4630738"/>
          <p14:tracePt t="32166" x="7204075" y="4605338"/>
          <p14:tracePt t="32168" x="7213600" y="4597400"/>
          <p14:tracePt t="32183" x="7229475" y="4589463"/>
          <p14:tracePt t="32200" x="7246938" y="4572000"/>
          <p14:tracePt t="32216" x="7264400" y="4564063"/>
          <p14:tracePt t="32264" x="7281863" y="4554538"/>
          <p14:tracePt t="32279" x="7289800" y="4546600"/>
          <p14:tracePt t="32296" x="7297738" y="4546600"/>
          <p14:tracePt t="32309" x="7315200" y="4546600"/>
          <p14:tracePt t="32318" x="7332663" y="4538663"/>
          <p14:tracePt t="32334" x="7373938" y="4529138"/>
          <p14:tracePt t="32350" x="7426325" y="4521200"/>
          <p14:tracePt t="32351" x="7451725" y="4521200"/>
          <p14:tracePt t="32366" x="7535863" y="4495800"/>
          <p14:tracePt t="32367" x="7553325" y="4495800"/>
          <p14:tracePt t="32384" x="7662863" y="4478338"/>
          <p14:tracePt t="32385" x="7715250" y="4470400"/>
          <p14:tracePt t="32400" x="7900988" y="4445000"/>
          <p14:tracePt t="32401" x="7994650" y="4427538"/>
          <p14:tracePt t="32416" x="8385175" y="4333875"/>
          <p14:tracePt t="32433" x="8777288" y="4232275"/>
          <p14:tracePt t="32450" x="9142413" y="4156075"/>
          <p14:tracePt t="32453" x="9244013" y="4130675"/>
          <p14:tracePt t="32466" x="9498013" y="4052888"/>
          <p14:tracePt t="32468" x="9575800" y="4027488"/>
          <p14:tracePt t="32483" x="9839325" y="3960813"/>
          <p14:tracePt t="32500" x="10059988" y="3900488"/>
          <p14:tracePt t="32503" x="10101263" y="3883025"/>
          <p14:tracePt t="32505" x="10153650" y="3867150"/>
          <p14:tracePt t="32516" x="10255250" y="3849688"/>
          <p14:tracePt t="32519" x="10306050" y="3841750"/>
          <p14:tracePt t="32534" x="10433050" y="3806825"/>
          <p14:tracePt t="32550" x="10509250" y="3790950"/>
          <p14:tracePt t="32551" x="10544175" y="3781425"/>
          <p14:tracePt t="32566" x="10688638" y="3748088"/>
          <p14:tracePt t="32584" x="10977563" y="3671888"/>
          <p14:tracePt t="32600" x="11147425" y="3629025"/>
          <p14:tracePt t="32601" x="11206163" y="3619500"/>
          <p14:tracePt t="32616" x="11418888" y="3560763"/>
          <p14:tracePt t="32618" x="11477625" y="3535363"/>
          <p14:tracePt t="32633" x="11784013" y="3449638"/>
          <p14:tracePt t="32637" x="11860213" y="3424238"/>
          <p14:tracePt t="32649" x="12072938" y="33829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451C9F9-E266-75B6-253C-86E5491E98EA}"/>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79;p21">
            <a:extLst>
              <a:ext uri="{FF2B5EF4-FFF2-40B4-BE49-F238E27FC236}">
                <a16:creationId xmlns:a16="http://schemas.microsoft.com/office/drawing/2014/main" id="{D4086AB0-B55D-4DFF-B3F2-D3AE873E8617}"/>
              </a:ext>
            </a:extLst>
          </p:cNvPr>
          <p:cNvSpPr txBox="1"/>
          <p:nvPr/>
        </p:nvSpPr>
        <p:spPr>
          <a:xfrm>
            <a:off x="1345324" y="302598"/>
            <a:ext cx="8284376" cy="595575"/>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sz="2600" dirty="0">
                <a:sym typeface="Aharoni"/>
              </a:rPr>
              <a:t>Business Actions Toward Socially Responsible Marketing</a:t>
            </a:r>
            <a:endParaRPr sz="2600" dirty="0">
              <a:sym typeface="Aharoni"/>
            </a:endParaRPr>
          </a:p>
        </p:txBody>
      </p:sp>
      <p:sp>
        <p:nvSpPr>
          <p:cNvPr id="11" name="Google Shape;380;p21">
            <a:extLst>
              <a:ext uri="{FF2B5EF4-FFF2-40B4-BE49-F238E27FC236}">
                <a16:creationId xmlns:a16="http://schemas.microsoft.com/office/drawing/2014/main" id="{4E4E248B-068E-46FD-BA5D-EAF35D534726}"/>
              </a:ext>
            </a:extLst>
          </p:cNvPr>
          <p:cNvSpPr txBox="1"/>
          <p:nvPr/>
        </p:nvSpPr>
        <p:spPr>
          <a:xfrm>
            <a:off x="515566" y="1342417"/>
            <a:ext cx="10838233" cy="3909807"/>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r>
              <a:rPr lang="en-US" dirty="0">
                <a:sym typeface="Calibri"/>
              </a:rPr>
              <a:t>Enlightened Marketing</a:t>
            </a:r>
            <a:endParaRPr dirty="0"/>
          </a:p>
          <a:p>
            <a:pPr lvl="1"/>
            <a:r>
              <a:rPr lang="en-US" dirty="0">
                <a:sym typeface="Calibri"/>
              </a:rPr>
              <a:t>Customer-Oriented Marketing:</a:t>
            </a:r>
            <a:endParaRPr dirty="0"/>
          </a:p>
          <a:p>
            <a:pPr lvl="2"/>
            <a:r>
              <a:rPr lang="en-US" dirty="0">
                <a:sym typeface="Calibri"/>
              </a:rPr>
              <a:t>Companies view and organize their marketing activities from the consumer’s point of view.</a:t>
            </a:r>
            <a:endParaRPr dirty="0"/>
          </a:p>
          <a:p>
            <a:pPr lvl="1"/>
            <a:r>
              <a:rPr lang="en-US" dirty="0">
                <a:sym typeface="Calibri"/>
              </a:rPr>
              <a:t>Innovative Marketing:</a:t>
            </a:r>
            <a:endParaRPr dirty="0"/>
          </a:p>
          <a:p>
            <a:pPr lvl="2"/>
            <a:r>
              <a:rPr lang="en-US" dirty="0">
                <a:sym typeface="Calibri"/>
              </a:rPr>
              <a:t>Companies seek real product and marketing improvements.</a:t>
            </a:r>
            <a:endParaRPr dirty="0">
              <a:sym typeface="Calibri"/>
            </a:endParaRPr>
          </a:p>
        </p:txBody>
      </p:sp>
      <p:sp>
        <p:nvSpPr>
          <p:cNvPr id="12" name="Google Shape;381;p21">
            <a:extLst>
              <a:ext uri="{FF2B5EF4-FFF2-40B4-BE49-F238E27FC236}">
                <a16:creationId xmlns:a16="http://schemas.microsoft.com/office/drawing/2014/main" id="{30390040-109C-4609-80E7-3250FBC7E59B}"/>
              </a:ext>
            </a:extLst>
          </p:cNvPr>
          <p:cNvSpPr txBox="1"/>
          <p:nvPr/>
        </p:nvSpPr>
        <p:spPr>
          <a:xfrm>
            <a:off x="645617" y="6093778"/>
            <a:ext cx="10838233"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pPr algn="ctr"/>
            <a:r>
              <a:rPr lang="en-US" dirty="0">
                <a:sym typeface="Tahoma"/>
              </a:rPr>
              <a:t>Goal 3:  Learn the principles of socially responsible marketing</a:t>
            </a:r>
            <a:endParaRPr dirty="0"/>
          </a:p>
        </p:txBody>
      </p:sp>
      <p:pic>
        <p:nvPicPr>
          <p:cNvPr id="2" name="Graphic 22">
            <a:extLst>
              <a:ext uri="{FF2B5EF4-FFF2-40B4-BE49-F238E27FC236}">
                <a16:creationId xmlns:a16="http://schemas.microsoft.com/office/drawing/2014/main" id="{AE334310-CB93-9F5A-F1AB-FD32F9F7631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3EAF87FB-3ED7-88E6-12E1-CE37EDC1BF9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3160311783"/>
      </p:ext>
    </p:extLst>
  </p:cSld>
  <p:clrMapOvr>
    <a:masterClrMapping/>
  </p:clrMapOvr>
  <mc:AlternateContent xmlns:mc="http://schemas.openxmlformats.org/markup-compatibility/2006" xmlns:p14="http://schemas.microsoft.com/office/powerpoint/2010/main">
    <mc:Choice Requires="p14">
      <p:transition p14:dur="10" advTm="83312"/>
    </mc:Choice>
    <mc:Fallback xmlns="">
      <p:transition advTm="83312"/>
    </mc:Fallback>
  </mc:AlternateContent>
  <p:extLst>
    <p:ext uri="{3A86A75C-4F4B-4683-9AE1-C65F6400EC91}">
      <p14:laserTraceLst xmlns:p14="http://schemas.microsoft.com/office/powerpoint/2010/main">
        <p14:tracePtLst>
          <p14:tracePt t="10526" x="11996738" y="4138613"/>
          <p14:tracePt t="10538" x="11801475" y="4257675"/>
          <p14:tracePt t="10539" x="11690350" y="4325938"/>
          <p14:tracePt t="10554" x="11368088" y="4486275"/>
          <p14:tracePt t="10555" x="11249025" y="4546600"/>
          <p14:tracePt t="10570" x="10679113" y="4784725"/>
          <p14:tracePt t="10587" x="9839325" y="5081588"/>
          <p14:tracePt t="10590" x="9609138" y="5141913"/>
          <p14:tracePt t="10604" x="8853488" y="5370513"/>
          <p14:tracePt t="10606" x="8547100" y="5438775"/>
          <p14:tracePt t="10621" x="7323138" y="5803900"/>
          <p14:tracePt t="10625" x="7034213" y="5889625"/>
          <p14:tracePt t="10640" x="6372225" y="6067425"/>
          <p14:tracePt t="10643" x="6202363" y="6110288"/>
          <p14:tracePt t="10644" x="5997575" y="6169025"/>
          <p14:tracePt t="10654" x="5683250" y="6246813"/>
          <p14:tracePt t="10655" x="5522913" y="6297613"/>
          <p14:tracePt t="10670" x="5318125" y="6338888"/>
          <p14:tracePt t="10672" x="5224463" y="6365875"/>
          <p14:tracePt t="10688" x="4945063" y="6432550"/>
          <p14:tracePt t="10704" x="4843463" y="6467475"/>
          <p14:tracePt t="10705" x="4826000" y="6483350"/>
          <p14:tracePt t="10720" x="4808538" y="6492875"/>
          <p14:tracePt t="10750" x="4808538" y="6510338"/>
          <p14:tracePt t="10766" x="4800600" y="6518275"/>
          <p14:tracePt t="10774" x="4800600" y="6526213"/>
          <p14:tracePt t="10788" x="4800600" y="6535738"/>
          <p14:tracePt t="10806" x="4800600" y="6551613"/>
          <p14:tracePt t="10821" x="4800600" y="6586538"/>
          <p14:tracePt t="10837" x="4800600" y="6619875"/>
          <p14:tracePt t="10853" x="4826000" y="6645275"/>
          <p14:tracePt t="10870" x="4851400" y="6662738"/>
          <p14:tracePt t="10871" x="4859338" y="6662738"/>
          <p14:tracePt t="10887" x="4894263" y="6688138"/>
          <p14:tracePt t="10889" x="4910138" y="6705600"/>
          <p14:tracePt t="10903" x="5003800" y="6721475"/>
          <p14:tracePt t="10905" x="5064125" y="6738938"/>
          <p14:tracePt t="10922" x="5403850" y="6738938"/>
          <p14:tracePt t="10938" x="5700713" y="6738938"/>
          <p14:tracePt t="10954" x="5895975" y="6721475"/>
          <p14:tracePt t="10956" x="5956300" y="6705600"/>
          <p14:tracePt t="10959" x="6015038" y="6680200"/>
          <p14:tracePt t="10970" x="6159500" y="6654800"/>
          <p14:tracePt t="10987" x="6270625" y="6619875"/>
          <p14:tracePt t="10990" x="6286500" y="6611938"/>
          <p14:tracePt t="11004" x="6338888" y="6611938"/>
          <p14:tracePt t="11022" x="6364288" y="6611938"/>
          <p14:tracePt t="11025" x="6372225" y="6602413"/>
          <p14:tracePt t="11037" x="6389688" y="6594475"/>
          <p14:tracePt t="11041" x="6397625" y="6594475"/>
          <p14:tracePt t="11055" x="6415088" y="6586538"/>
          <p14:tracePt t="11258" x="6423025" y="6577013"/>
          <p14:tracePt t="18574" x="6415088" y="6577013"/>
          <p14:tracePt t="18576" x="6405563" y="6577013"/>
          <p14:tracePt t="18587" x="6380163" y="6577013"/>
          <p14:tracePt t="18590" x="6372225" y="6577013"/>
          <p14:tracePt t="18600" x="6354763" y="6577013"/>
          <p14:tracePt t="18604" x="6338888" y="6577013"/>
          <p14:tracePt t="18607" x="6329363" y="6577013"/>
          <p14:tracePt t="18616" x="6321425" y="6586538"/>
          <p14:tracePt t="18632" x="6286500" y="6602413"/>
          <p14:tracePt t="18633" x="6278563" y="6611938"/>
          <p14:tracePt t="18649" x="6227763" y="6645275"/>
          <p14:tracePt t="18651" x="6202363" y="6662738"/>
          <p14:tracePt t="18666" x="6126163" y="6705600"/>
          <p14:tracePt t="18667" x="6091238" y="6721475"/>
          <p14:tracePt t="18682" x="5913438" y="6807200"/>
          <p14:tracePt t="18683" x="5862638" y="6840538"/>
          <p14:tracePt t="19044" x="4749800" y="6731000"/>
          <p14:tracePt t="19050" x="4876800" y="6654800"/>
          <p14:tracePt t="19066" x="5089525" y="6543675"/>
          <p14:tracePt t="19067" x="5165725" y="6518275"/>
          <p14:tracePt t="19082" x="5530850" y="6399213"/>
          <p14:tracePt t="19084" x="5649913" y="6381750"/>
          <p14:tracePt t="19099" x="6126163" y="6313488"/>
          <p14:tracePt t="19115" x="6516688" y="6313488"/>
          <p14:tracePt t="19116" x="6643688" y="6313488"/>
          <p14:tracePt t="19133" x="7229475" y="6313488"/>
          <p14:tracePt t="19148" x="7740650" y="6348413"/>
          <p14:tracePt t="19165" x="8113713" y="6381750"/>
          <p14:tracePt t="19181" x="8343900" y="6399213"/>
          <p14:tracePt t="19199" x="8377238" y="6416675"/>
          <p14:tracePt t="19216" x="8385175" y="6424613"/>
          <p14:tracePt t="19280" x="8377238" y="6424613"/>
          <p14:tracePt t="19291" x="8369300" y="6424613"/>
          <p14:tracePt t="19299" x="8359775" y="6432550"/>
          <p14:tracePt t="19323" x="8351838" y="6432550"/>
          <p14:tracePt t="19332" x="8343900" y="6442075"/>
          <p14:tracePt t="19333" x="8343900" y="6450013"/>
          <p14:tracePt t="19348" x="8301038" y="6475413"/>
          <p14:tracePt t="19364" x="8207375" y="6510338"/>
          <p14:tracePt t="19381" x="8113713" y="6577013"/>
          <p14:tracePt t="19398" x="8045450" y="6602413"/>
          <p14:tracePt t="19415" x="8020050" y="6619875"/>
          <p14:tracePt t="19431" x="7994650" y="6645275"/>
          <p14:tracePt t="19434" x="7986713" y="6645275"/>
          <p14:tracePt t="19449" x="7951788" y="6662738"/>
          <p14:tracePt t="19465" x="7900988" y="6688138"/>
          <p14:tracePt t="19466" x="7875588" y="6696075"/>
          <p14:tracePt t="19481" x="7791450" y="6756400"/>
          <p14:tracePt t="19482" x="7756525" y="6772275"/>
          <p14:tracePt t="19706" x="5870575" y="6781800"/>
          <p14:tracePt t="19715" x="5776913" y="6705600"/>
          <p14:tracePt t="19716" x="5726113" y="6670675"/>
          <p14:tracePt t="19732" x="5497513" y="6510338"/>
          <p14:tracePt t="19748" x="5360988" y="6348413"/>
          <p14:tracePt t="19749" x="5318125" y="6280150"/>
          <p14:tracePt t="19764" x="5191125" y="6034088"/>
          <p14:tracePt t="19781" x="5114925" y="5761038"/>
          <p14:tracePt t="19798" x="5064125" y="5481638"/>
          <p14:tracePt t="19800" x="5046663" y="5405438"/>
          <p14:tracePt t="19815" x="4953000" y="5022850"/>
          <p14:tracePt t="19818" x="4927600" y="4894263"/>
          <p14:tracePt t="19831" x="4826000" y="4589463"/>
          <p14:tracePt t="19834" x="4791075" y="4470400"/>
          <p14:tracePt t="19848" x="4724400" y="4138613"/>
          <p14:tracePt t="19849" x="4706938" y="4027488"/>
          <p14:tracePt t="19865" x="4613275" y="3671888"/>
          <p14:tracePt t="19881" x="4570413" y="3424238"/>
          <p14:tracePt t="19882" x="4562475" y="3340100"/>
          <p14:tracePt t="19898" x="4503738" y="3067050"/>
          <p14:tracePt t="19900" x="4486275" y="3008313"/>
          <p14:tracePt t="19916" x="4451350" y="2830513"/>
          <p14:tracePt t="19917" x="4443413" y="2787650"/>
          <p14:tracePt t="19931" x="4400550" y="2660650"/>
          <p14:tracePt t="19933" x="4384675" y="2633663"/>
          <p14:tracePt t="19948" x="4384675" y="2600325"/>
          <p14:tracePt t="19949" x="4367213" y="2574925"/>
          <p14:tracePt t="19965" x="4367213" y="2549525"/>
          <p14:tracePt t="19982" x="4349750" y="2524125"/>
          <p14:tracePt t="20000" x="4341813" y="2506663"/>
          <p14:tracePt t="20003" x="4324350" y="2498725"/>
          <p14:tracePt t="20017" x="4291013" y="2481263"/>
          <p14:tracePt t="20019" x="4281488" y="2481263"/>
          <p14:tracePt t="20032" x="4248150" y="2473325"/>
          <p14:tracePt t="20035" x="4240213" y="2473325"/>
          <p14:tracePt t="20038" x="4222750" y="2463800"/>
          <p14:tracePt t="20048" x="4197350" y="2455863"/>
          <p14:tracePt t="20050" x="4171950" y="2455863"/>
          <p14:tracePt t="20066" x="4095750" y="2422525"/>
          <p14:tracePt t="20081" x="4010025" y="2405063"/>
          <p14:tracePt t="20083" x="3959225" y="2397125"/>
          <p14:tracePt t="20098" x="3797300" y="2354263"/>
          <p14:tracePt t="20100" x="3670300" y="2303463"/>
          <p14:tracePt t="20115" x="3482975" y="2217738"/>
          <p14:tracePt t="20116" x="3424238" y="2184400"/>
          <p14:tracePt t="20132" x="3127375" y="2090738"/>
          <p14:tracePt t="20147" x="2871788" y="2005013"/>
          <p14:tracePt t="20148" x="2778125" y="1979613"/>
          <p14:tracePt t="20164" x="2497138" y="1878013"/>
          <p14:tracePt t="20181" x="2235200" y="1801813"/>
          <p14:tracePt t="20198" x="2038350" y="1776413"/>
          <p14:tracePt t="20200" x="2005013" y="1776413"/>
          <p14:tracePt t="20215" x="1962150" y="1758950"/>
          <p14:tracePt t="20232" x="1946275" y="1758950"/>
          <p14:tracePt t="20234" x="1936750" y="1758950"/>
          <p14:tracePt t="20248" x="1928813" y="1758950"/>
          <p14:tracePt t="20265" x="1928813" y="1766888"/>
          <p14:tracePt t="20282" x="1928813" y="1776413"/>
          <p14:tracePt t="20298" x="1928813" y="1793875"/>
          <p14:tracePt t="20300" x="1928813" y="1809750"/>
          <p14:tracePt t="20316" x="1979613" y="1844675"/>
          <p14:tracePt t="20332" x="2047875" y="1860550"/>
          <p14:tracePt t="20335" x="2065338" y="1870075"/>
          <p14:tracePt t="20337" x="2098675" y="1878013"/>
          <p14:tracePt t="20348" x="2208213" y="1895475"/>
          <p14:tracePt t="20349" x="2268538" y="1911350"/>
          <p14:tracePt t="20364" x="2608263" y="1903413"/>
          <p14:tracePt t="20381" x="2990850" y="1819275"/>
          <p14:tracePt t="20384" x="3074988" y="1793875"/>
          <p14:tracePt t="20398" x="3244850" y="1733550"/>
          <p14:tracePt t="20400" x="3279775" y="1716088"/>
          <p14:tracePt t="20414" x="3381375" y="1657350"/>
          <p14:tracePt t="20431" x="3389313" y="1657350"/>
          <p14:tracePt t="20448" x="3398838" y="1631950"/>
          <p14:tracePt t="20466" x="3373438" y="1631950"/>
          <p14:tracePt t="20482" x="3322638" y="1631950"/>
          <p14:tracePt t="20483" x="3287713" y="1631950"/>
          <p14:tracePt t="20499" x="3168650" y="1631950"/>
          <p14:tracePt t="20502" x="3049588" y="1657350"/>
          <p14:tracePt t="20505" x="2973388" y="1665288"/>
          <p14:tracePt t="20515" x="2735263" y="1708150"/>
          <p14:tracePt t="20531" x="2362200" y="1809750"/>
          <p14:tracePt t="20548" x="2065338" y="1878013"/>
          <p14:tracePt t="20549" x="1962150" y="1895475"/>
          <p14:tracePt t="20565" x="1614488" y="2022475"/>
          <p14:tracePt t="20581" x="1477963" y="2065338"/>
          <p14:tracePt t="20611" x="1487488" y="2065338"/>
          <p14:tracePt t="20617" x="1495425" y="2065338"/>
          <p14:tracePt t="20619" x="1503363" y="2065338"/>
          <p14:tracePt t="20631" x="1589088" y="2065338"/>
          <p14:tracePt t="20635" x="1647825" y="2055813"/>
          <p14:tracePt t="20647" x="1903413" y="2022475"/>
          <p14:tracePt t="20650" x="2022475" y="2005013"/>
          <p14:tracePt t="20664" x="2379663" y="1989138"/>
          <p14:tracePt t="20666" x="2471738" y="1989138"/>
          <p14:tracePt t="20682" x="2897188" y="1971675"/>
          <p14:tracePt t="20698" x="3186113" y="1963738"/>
          <p14:tracePt t="20700" x="3270250" y="1954213"/>
          <p14:tracePt t="20716" x="3533775" y="1895475"/>
          <p14:tracePt t="20762" x="3543300" y="1895475"/>
          <p14:tracePt t="20769" x="3533775" y="1885950"/>
          <p14:tracePt t="20781" x="3508375" y="1870075"/>
          <p14:tracePt t="20797" x="3389313" y="1852613"/>
          <p14:tracePt t="20800" x="3330575" y="1844675"/>
          <p14:tracePt t="20814" x="3033713" y="1776413"/>
          <p14:tracePt t="20831" x="2590800" y="1708150"/>
          <p14:tracePt t="20835" x="2471738" y="1700213"/>
          <p14:tracePt t="20847" x="2090738" y="1665288"/>
          <p14:tracePt t="20864" x="1614488" y="1639888"/>
          <p14:tracePt t="20866" x="1512888" y="1639888"/>
          <p14:tracePt t="20881" x="1317625" y="1639888"/>
          <p14:tracePt t="20883" x="1282700" y="1639888"/>
          <p14:tracePt t="20900" x="1274763" y="1639888"/>
          <p14:tracePt t="20919" x="1290638" y="1639888"/>
          <p14:tracePt t="20922" x="1325563" y="1639888"/>
          <p14:tracePt t="20925" x="1358900" y="1631950"/>
          <p14:tracePt t="20931" x="1419225" y="1631950"/>
          <p14:tracePt t="20933" x="1487488" y="1631950"/>
          <p14:tracePt t="20947" x="1784350" y="1631950"/>
          <p14:tracePt t="20949" x="1893888" y="1631950"/>
          <p14:tracePt t="20963" x="2286000" y="1716088"/>
          <p14:tracePt t="20964" x="2430463" y="1751013"/>
          <p14:tracePt t="20980" x="3092450" y="1844675"/>
          <p14:tracePt t="20997" x="3746500" y="1938338"/>
          <p14:tracePt t="21014" x="4240213" y="2030413"/>
          <p14:tracePt t="21015" x="4298950" y="2055813"/>
          <p14:tracePt t="21031" x="4349750" y="2065338"/>
          <p14:tracePt t="21050" x="4341813" y="2065338"/>
          <p14:tracePt t="21064" x="4230688" y="2065338"/>
          <p14:tracePt t="21066" x="4162425" y="2065338"/>
          <p14:tracePt t="21082" x="3890963" y="2055813"/>
          <p14:tracePt t="21085" x="3789363" y="2047875"/>
          <p14:tracePt t="21098" x="3475038" y="1989138"/>
          <p14:tracePt t="21100" x="3355975" y="1979613"/>
          <p14:tracePt t="21116" x="2676525" y="1938338"/>
          <p14:tracePt t="21121" x="2540000" y="1920875"/>
          <p14:tracePt t="21123" x="2395538" y="1920875"/>
          <p14:tracePt t="21131" x="2090738" y="1920875"/>
          <p14:tracePt t="21147" x="1665288" y="1920875"/>
          <p14:tracePt t="21148" x="1538288" y="1920875"/>
          <p14:tracePt t="21164" x="1206500" y="1920875"/>
          <p14:tracePt t="21164" x="1120775" y="1920875"/>
          <p14:tracePt t="21180" x="884238" y="1928813"/>
          <p14:tracePt t="21197" x="858838" y="1938338"/>
          <p14:tracePt t="21214" x="849313" y="1946275"/>
          <p14:tracePt t="21230" x="960438" y="1928813"/>
          <p14:tracePt t="21247" x="1427163" y="1903413"/>
          <p14:tracePt t="21264" x="2192338" y="1895475"/>
          <p14:tracePt t="21266" x="2395538" y="1878013"/>
          <p14:tracePt t="21282" x="3254375" y="1860550"/>
          <p14:tracePt t="21297" x="3857625" y="1860550"/>
          <p14:tracePt t="21299" x="4017963" y="1860550"/>
          <p14:tracePt t="21314" x="4451350" y="1860550"/>
          <p14:tracePt t="21315" x="4554538" y="1860550"/>
          <p14:tracePt t="21331" x="4724400" y="1860550"/>
          <p14:tracePt t="21348" x="4732338" y="1860550"/>
          <p14:tracePt t="21367" x="4706938" y="1860550"/>
          <p14:tracePt t="21369" x="4621213" y="1860550"/>
          <p14:tracePt t="21382" x="4392613" y="1860550"/>
          <p14:tracePt t="21384" x="4281488" y="1860550"/>
          <p14:tracePt t="21397" x="3959225" y="1860550"/>
          <p14:tracePt t="21401" x="3832225" y="1860550"/>
          <p14:tracePt t="21414" x="3467100" y="1860550"/>
          <p14:tracePt t="21416" x="3348038" y="1860550"/>
          <p14:tracePt t="21431" x="2811463" y="1860550"/>
          <p14:tracePt t="21448" x="2225675" y="1860550"/>
          <p14:tracePt t="21451" x="2098675" y="1860550"/>
          <p14:tracePt t="21454" x="1962150" y="1870075"/>
          <p14:tracePt t="21464" x="1690688" y="1885950"/>
          <p14:tracePt t="21466" x="1571625" y="1911350"/>
          <p14:tracePt t="21482" x="1214438" y="1928813"/>
          <p14:tracePt t="21497" x="1095375" y="1954213"/>
          <p14:tracePt t="21521" x="1087438" y="1954213"/>
          <p14:tracePt t="21536" x="1095375" y="1954213"/>
          <p14:tracePt t="21548" x="1155700" y="1946275"/>
          <p14:tracePt t="21550" x="1189038" y="1938338"/>
          <p14:tracePt t="21564" x="1368425" y="1895475"/>
          <p14:tracePt t="21565" x="1452563" y="1895475"/>
          <p14:tracePt t="21580" x="1776413" y="1895475"/>
          <p14:tracePt t="21597" x="2116138" y="1895475"/>
          <p14:tracePt t="21613" x="2557463" y="1895475"/>
          <p14:tracePt t="21630" x="3016250" y="1895475"/>
          <p14:tracePt t="21647" x="3194050" y="1895475"/>
          <p14:tracePt t="21700" x="3203575" y="1895475"/>
          <p14:tracePt t="21721" x="3194050" y="1895475"/>
          <p14:tracePt t="21725" x="3186113" y="1895475"/>
          <p14:tracePt t="21732" x="3143250" y="1895475"/>
          <p14:tracePt t="21747" x="3059113" y="1878013"/>
          <p14:tracePt t="21749" x="3016250" y="1878013"/>
          <p14:tracePt t="21764" x="2786063" y="1878013"/>
          <p14:tracePt t="21766" x="2701925" y="1878013"/>
          <p14:tracePt t="21780" x="2387600" y="1878013"/>
          <p14:tracePt t="21782" x="2276475" y="1878013"/>
          <p14:tracePt t="21797" x="1852613" y="1878013"/>
          <p14:tracePt t="21801" x="1758950" y="1878013"/>
          <p14:tracePt t="21813" x="1487488" y="1878013"/>
          <p14:tracePt t="21816" x="1409700" y="1870075"/>
          <p14:tracePt t="21830" x="1239838" y="1870075"/>
          <p14:tracePt t="21831" x="1206500" y="1870075"/>
          <p14:tracePt t="21847" x="1147763" y="1870075"/>
          <p14:tracePt t="21907" x="1155700" y="1870075"/>
          <p14:tracePt t="21916" x="1173163" y="1870075"/>
          <p14:tracePt t="21924" x="1189038" y="1870075"/>
          <p14:tracePt t="21947" x="1290638" y="1860550"/>
          <p14:tracePt t="21949" x="1317625" y="1860550"/>
          <p14:tracePt t="21964" x="1384300" y="1860550"/>
          <p14:tracePt t="21965" x="1393825" y="1860550"/>
          <p14:tracePt t="21980" x="1409700" y="1860550"/>
          <p14:tracePt t="22016" x="1419225" y="1852613"/>
          <p14:tracePt t="22334" x="1419225" y="1844675"/>
          <p14:tracePt t="24712" x="1716088" y="1766888"/>
          <p14:tracePt t="24716" x="1903413" y="1716088"/>
          <p14:tracePt t="24728" x="2293938" y="1530350"/>
          <p14:tracePt t="24729" x="2362200" y="1487488"/>
          <p14:tracePt t="24745" x="2455863" y="1376363"/>
          <p14:tracePt t="24746" x="2471738" y="1360488"/>
          <p14:tracePt t="24761" x="2506663" y="1308100"/>
          <p14:tracePt t="24763" x="2514600" y="1300163"/>
          <p14:tracePt t="24778" x="2532063" y="1257300"/>
          <p14:tracePt t="24796" x="2540000" y="1249363"/>
          <p14:tracePt t="24822" x="2540000" y="1241425"/>
          <p14:tracePt t="24830" x="2557463" y="1231900"/>
          <p14:tracePt t="24845" x="2565400" y="1231900"/>
          <p14:tracePt t="24920" x="2565400" y="1223963"/>
          <p14:tracePt t="24938" x="2574925" y="1223963"/>
          <p14:tracePt t="24963" x="2582863" y="1216025"/>
          <p14:tracePt t="24986" x="2590800" y="1206500"/>
          <p14:tracePt t="24992" x="2600325" y="1198563"/>
          <p14:tracePt t="24997" x="2600325" y="1189038"/>
          <p14:tracePt t="25011" x="2600325" y="1181100"/>
          <p14:tracePt t="25013" x="2600325" y="1173163"/>
          <p14:tracePt t="25028" x="2600325" y="1163638"/>
          <p14:tracePt t="25029" x="2600325" y="1155700"/>
          <p14:tracePt t="25044" x="2600325" y="1138238"/>
          <p14:tracePt t="25061" x="2600325" y="1079500"/>
          <p14:tracePt t="25064" x="2600325" y="1069975"/>
          <p14:tracePt t="25078" x="2600325" y="1019175"/>
          <p14:tracePt t="25079" x="2600325" y="993775"/>
          <p14:tracePt t="25096" x="2608263" y="917575"/>
          <p14:tracePt t="25112" x="2608263" y="884238"/>
          <p14:tracePt t="25115" x="2616200" y="858838"/>
          <p14:tracePt t="25130" x="2616200" y="841375"/>
          <p14:tracePt t="25145" x="2625725" y="833438"/>
          <p14:tracePt t="25163" x="2625725" y="823913"/>
          <p14:tracePt t="25165" x="2625725" y="815975"/>
          <p14:tracePt t="25179" x="2625725" y="808038"/>
          <p14:tracePt t="25195" x="2625725" y="798513"/>
          <p14:tracePt t="25212" x="2625725" y="790575"/>
          <p14:tracePt t="25686" x="2633663" y="790575"/>
          <p14:tracePt t="25696" x="2641600" y="790575"/>
          <p14:tracePt t="25820" x="2651125" y="790575"/>
          <p14:tracePt t="25836" x="2659063" y="790575"/>
          <p14:tracePt t="25846" x="2668588" y="790575"/>
          <p14:tracePt t="25875" x="2676525" y="790575"/>
          <p14:tracePt t="25894" x="2684463" y="790575"/>
          <p14:tracePt t="25899" x="2693988" y="790575"/>
          <p14:tracePt t="25911" x="2727325" y="798513"/>
          <p14:tracePt t="25914" x="2735263" y="808038"/>
          <p14:tracePt t="25928" x="2760663" y="823913"/>
          <p14:tracePt t="25929" x="2786063" y="833438"/>
          <p14:tracePt t="25945" x="2854325" y="841375"/>
          <p14:tracePt t="25962" x="2889250" y="849313"/>
          <p14:tracePt t="25966" x="2905125" y="858838"/>
          <p14:tracePt t="25969" x="2914650" y="858838"/>
          <p14:tracePt t="25979" x="2922588" y="858838"/>
          <p14:tracePt t="25981" x="2930525" y="858838"/>
          <p14:tracePt t="25996" x="2965450" y="866775"/>
          <p14:tracePt t="26011" x="2990850" y="874713"/>
          <p14:tracePt t="26027" x="3016250" y="884238"/>
          <p14:tracePt t="26046" x="3067050" y="884238"/>
          <p14:tracePt t="26061" x="3084513" y="884238"/>
          <p14:tracePt t="26063" x="3092450" y="884238"/>
          <p14:tracePt t="26078" x="3109913" y="884238"/>
          <p14:tracePt t="26094" x="3117850" y="884238"/>
          <p14:tracePt t="26096" x="3127375" y="884238"/>
          <p14:tracePt t="26111" x="3135313" y="884238"/>
          <p14:tracePt t="26113" x="3143250" y="884238"/>
          <p14:tracePt t="26128" x="3168650" y="884238"/>
          <p14:tracePt t="26129" x="3186113" y="884238"/>
          <p14:tracePt t="26145" x="3211513" y="892175"/>
          <p14:tracePt t="26146" x="3219450" y="892175"/>
          <p14:tracePt t="26149" x="3236913" y="892175"/>
          <p14:tracePt t="26162" x="3262313" y="900113"/>
          <p14:tracePt t="26164" x="3270250" y="900113"/>
          <p14:tracePt t="26178" x="3297238" y="909638"/>
          <p14:tracePt t="26195" x="3313113" y="909638"/>
          <p14:tracePt t="26212" x="3330575" y="909638"/>
          <p14:tracePt t="26227" x="3348038" y="909638"/>
          <p14:tracePt t="26244" x="3355975" y="909638"/>
          <p14:tracePt t="26262" x="3373438" y="909638"/>
          <p14:tracePt t="26278" x="3398838" y="909638"/>
          <p14:tracePt t="26280" x="3406775" y="909638"/>
          <p14:tracePt t="26295" x="3424238" y="909638"/>
          <p14:tracePt t="26296" x="3449638" y="909638"/>
          <p14:tracePt t="26311" x="3500438" y="892175"/>
          <p14:tracePt t="26328" x="3543300" y="884238"/>
          <p14:tracePt t="26329" x="3551238" y="884238"/>
          <p14:tracePt t="26344" x="3586163" y="874713"/>
          <p14:tracePt t="26362" x="3619500" y="866775"/>
          <p14:tracePt t="26364" x="3636963" y="858838"/>
          <p14:tracePt t="26382" x="3687763" y="849313"/>
          <p14:tracePt t="26394" x="3695700" y="849313"/>
          <p14:tracePt t="26396" x="3703638" y="849313"/>
          <p14:tracePt t="26412" x="3746500" y="833438"/>
          <p14:tracePt t="26427" x="3789363" y="833438"/>
          <p14:tracePt t="26430" x="3806825" y="833438"/>
          <p14:tracePt t="26444" x="3840163" y="823913"/>
          <p14:tracePt t="26462" x="3873500" y="823913"/>
          <p14:tracePt t="26477" x="3890963" y="823913"/>
          <p14:tracePt t="26478" x="3908425" y="823913"/>
          <p14:tracePt t="26494" x="3925888" y="823913"/>
          <p14:tracePt t="26496" x="3933825" y="815975"/>
          <p14:tracePt t="26511" x="3959225" y="815975"/>
          <p14:tracePt t="26515" x="3967163" y="815975"/>
          <p14:tracePt t="26528" x="3992563" y="815975"/>
          <p14:tracePt t="26530" x="4002088" y="815975"/>
          <p14:tracePt t="26544" x="4027488" y="815975"/>
          <p14:tracePt t="26546" x="4044950" y="815975"/>
          <p14:tracePt t="26562" x="4078288" y="815975"/>
          <p14:tracePt t="26578" x="4111625" y="815975"/>
          <p14:tracePt t="26580" x="4121150" y="815975"/>
          <p14:tracePt t="26594" x="4137025" y="815975"/>
          <p14:tracePt t="26596" x="4154488" y="815975"/>
          <p14:tracePt t="26611" x="4171950" y="815975"/>
          <p14:tracePt t="26628" x="4179888" y="815975"/>
          <p14:tracePt t="26629" x="4187825" y="815975"/>
          <p14:tracePt t="26644" x="4197350" y="815975"/>
          <p14:tracePt t="26646" x="4214813" y="815975"/>
          <p14:tracePt t="26662" x="4230688" y="815975"/>
          <p14:tracePt t="26664" x="4240213" y="815975"/>
          <p14:tracePt t="26667" x="4248150" y="815975"/>
          <p14:tracePt t="26678" x="4273550" y="815975"/>
          <p14:tracePt t="26681" x="4291013" y="815975"/>
          <p14:tracePt t="26683" x="4306888" y="815975"/>
          <p14:tracePt t="26694" x="4332288" y="815975"/>
          <p14:tracePt t="26695" x="4341813" y="815975"/>
          <p14:tracePt t="26710" x="4410075" y="815975"/>
          <p14:tracePt t="26727" x="4435475" y="815975"/>
          <p14:tracePt t="26729" x="4443413" y="815975"/>
          <p14:tracePt t="26744" x="4460875" y="815975"/>
          <p14:tracePt t="26761" x="4486275" y="815975"/>
          <p14:tracePt t="26765" x="4494213" y="815975"/>
          <p14:tracePt t="26778" x="4511675" y="815975"/>
          <p14:tracePt t="26781" x="4519613" y="815975"/>
          <p14:tracePt t="26794" x="4537075" y="815975"/>
          <p14:tracePt t="26796" x="4554538" y="815975"/>
          <p14:tracePt t="26812" x="4579938" y="815975"/>
          <p14:tracePt t="26828" x="4595813" y="823913"/>
          <p14:tracePt t="26846" x="4638675" y="833438"/>
          <p14:tracePt t="26861" x="4664075" y="833438"/>
          <p14:tracePt t="26877" x="4699000" y="841375"/>
          <p14:tracePt t="26879" x="4706938" y="841375"/>
          <p14:tracePt t="26895" x="4740275" y="841375"/>
          <p14:tracePt t="26897" x="4749800" y="841375"/>
          <p14:tracePt t="26899" x="4757738" y="841375"/>
          <p14:tracePt t="26910" x="4800600" y="841375"/>
          <p14:tracePt t="26927" x="4833938" y="841375"/>
          <p14:tracePt t="26930" x="4833938" y="849313"/>
          <p14:tracePt t="26944" x="4859338" y="858838"/>
          <p14:tracePt t="26961" x="4884738" y="858838"/>
          <p14:tracePt t="26965" x="4902200" y="858838"/>
          <p14:tracePt t="26968" x="4919663" y="858838"/>
          <p14:tracePt t="26977" x="4935538" y="858838"/>
          <p14:tracePt t="26981" x="4945063" y="858838"/>
          <p14:tracePt t="26993" x="4978400" y="866775"/>
          <p14:tracePt t="26995" x="4995863" y="866775"/>
          <p14:tracePt t="27010" x="5046663" y="866775"/>
          <p14:tracePt t="27011" x="5064125" y="874713"/>
          <p14:tracePt t="27027" x="5106988" y="874713"/>
          <p14:tracePt t="27028" x="5122863" y="874713"/>
          <p14:tracePt t="27044" x="5173663" y="874713"/>
          <p14:tracePt t="27046" x="5183188" y="874713"/>
          <p14:tracePt t="27061" x="5216525" y="874713"/>
          <p14:tracePt t="27078" x="5241925" y="874713"/>
          <p14:tracePt t="27083" x="5267325" y="874713"/>
          <p14:tracePt t="27087" x="5292725" y="874713"/>
          <p14:tracePt t="27091" x="5302250" y="884238"/>
          <p14:tracePt t="27099" x="5353050" y="884238"/>
          <p14:tracePt t="27111" x="5421313" y="884238"/>
          <p14:tracePt t="27113" x="5437188" y="884238"/>
          <p14:tracePt t="27127" x="5497513" y="900113"/>
          <p14:tracePt t="27131" x="5522913" y="900113"/>
          <p14:tracePt t="27143" x="5581650" y="900113"/>
          <p14:tracePt t="27145" x="5599113" y="900113"/>
          <p14:tracePt t="27160" x="5657850" y="900113"/>
          <p14:tracePt t="27176" x="5708650" y="900113"/>
          <p14:tracePt t="27193" x="5743575" y="900113"/>
          <p14:tracePt t="27210" x="5761038" y="909638"/>
          <p14:tracePt t="27228" x="5768975" y="909638"/>
          <p14:tracePt t="27251" x="5776913" y="909638"/>
          <p14:tracePt t="27270" x="5786438" y="909638"/>
          <p14:tracePt t="27286" x="5794375" y="909638"/>
          <p14:tracePt t="27301" x="5811838" y="909638"/>
          <p14:tracePt t="27335" x="5827713" y="909638"/>
          <p14:tracePt t="27348" x="5837238" y="909638"/>
          <p14:tracePt t="27356" x="5853113" y="909638"/>
          <p14:tracePt t="27360" x="5862638" y="909638"/>
          <p14:tracePt t="27378" x="5888038" y="909638"/>
          <p14:tracePt t="27395" x="5930900" y="909638"/>
          <p14:tracePt t="27398" x="5946775" y="909638"/>
          <p14:tracePt t="27410" x="5972175" y="909638"/>
          <p14:tracePt t="27412" x="5989638" y="909638"/>
          <p14:tracePt t="27428" x="6032500" y="909638"/>
          <p14:tracePt t="27444" x="6075363" y="909638"/>
          <p14:tracePt t="27446" x="6091238" y="909638"/>
          <p14:tracePt t="27460" x="6151563" y="909638"/>
          <p14:tracePt t="27462" x="6176963" y="909638"/>
          <p14:tracePt t="27478" x="6253163" y="909638"/>
          <p14:tracePt t="27493" x="6311900" y="909638"/>
          <p14:tracePt t="27495" x="6329363" y="909638"/>
          <p14:tracePt t="27511" x="6389688" y="909638"/>
          <p14:tracePt t="27512" x="6405563" y="909638"/>
          <p14:tracePt t="27514" x="6415088" y="909638"/>
          <p14:tracePt t="27527" x="6473825" y="909638"/>
          <p14:tracePt t="27543" x="6524625" y="909638"/>
          <p14:tracePt t="27560" x="6559550" y="909638"/>
          <p14:tracePt t="27562" x="6575425" y="909638"/>
          <p14:tracePt t="27577" x="6600825" y="909638"/>
          <p14:tracePt t="27594" x="6635750" y="909638"/>
          <p14:tracePt t="27596" x="6653213" y="909638"/>
          <p14:tracePt t="27612" x="6686550" y="909638"/>
          <p14:tracePt t="27628" x="6729413" y="909638"/>
          <p14:tracePt t="27644" x="6754813" y="909638"/>
          <p14:tracePt t="27646" x="6780213" y="909638"/>
          <p14:tracePt t="27660" x="6805613" y="909638"/>
          <p14:tracePt t="27662" x="6823075" y="909638"/>
          <p14:tracePt t="27679" x="6864350" y="909638"/>
          <p14:tracePt t="27693" x="6881813" y="909638"/>
          <p14:tracePt t="27695" x="6889750" y="909638"/>
          <p14:tracePt t="27710" x="6924675" y="909638"/>
          <p14:tracePt t="27711" x="6942138" y="909638"/>
          <p14:tracePt t="27727" x="7008813" y="909638"/>
          <p14:tracePt t="27743" x="7094538" y="909638"/>
          <p14:tracePt t="27746" x="7102475" y="909638"/>
          <p14:tracePt t="27749" x="7127875" y="909638"/>
          <p14:tracePt t="27760" x="7170738" y="909638"/>
          <p14:tracePt t="27762" x="7188200" y="909638"/>
          <p14:tracePt t="27765" x="7204075" y="909638"/>
          <p14:tracePt t="27777" x="7229475" y="909638"/>
          <p14:tracePt t="27793" x="7289800" y="909638"/>
          <p14:tracePt t="27810" x="7332663" y="909638"/>
          <p14:tracePt t="27812" x="7348538" y="909638"/>
          <p14:tracePt t="27828" x="7416800" y="909638"/>
          <p14:tracePt t="27843" x="7477125" y="909638"/>
          <p14:tracePt t="27844" x="7502525" y="909638"/>
          <p14:tracePt t="27860" x="7561263" y="900113"/>
          <p14:tracePt t="27862" x="7570788" y="900113"/>
          <p14:tracePt t="27876" x="7612063" y="892175"/>
          <p14:tracePt t="27878" x="7629525" y="884238"/>
          <p14:tracePt t="27893" x="7646988" y="874713"/>
          <p14:tracePt t="27910" x="7662863" y="874713"/>
          <p14:tracePt t="27927" x="7672388" y="874713"/>
          <p14:tracePt t="27945" x="7680325" y="866775"/>
          <p14:tracePt t="28283" x="7672388" y="866775"/>
          <p14:tracePt t="28293" x="7637463" y="866775"/>
          <p14:tracePt t="28298" x="7586663" y="892175"/>
          <p14:tracePt t="28326" x="7315200" y="1028700"/>
          <p14:tracePt t="28327" x="7246938" y="1062038"/>
          <p14:tracePt t="28343" x="6950075" y="1181100"/>
          <p14:tracePt t="28360" x="6686550" y="1249363"/>
          <p14:tracePt t="28363" x="6626225" y="1274763"/>
          <p14:tracePt t="28377" x="6430963" y="1325563"/>
          <p14:tracePt t="28379" x="6372225" y="1343025"/>
          <p14:tracePt t="28381" x="6311900" y="1350963"/>
          <p14:tracePt t="28393" x="6142038" y="1401763"/>
          <p14:tracePt t="28397" x="6100763" y="1411288"/>
          <p14:tracePt t="28400" x="6049963" y="1436688"/>
          <p14:tracePt t="28409" x="5972175" y="1452563"/>
          <p14:tracePt t="28426" x="5837238" y="1477963"/>
          <p14:tracePt t="28428" x="5819775" y="1477963"/>
          <p14:tracePt t="28443" x="5751513" y="1512888"/>
          <p14:tracePt t="28459" x="5708650" y="1538288"/>
          <p14:tracePt t="28461" x="5692775" y="1546225"/>
          <p14:tracePt t="28476" x="5607050" y="1589088"/>
          <p14:tracePt t="28478" x="5599113" y="1597025"/>
          <p14:tracePt t="28493" x="5538788" y="1614488"/>
          <p14:tracePt t="28510" x="5513388" y="1631950"/>
          <p14:tracePt t="28511" x="5505450" y="1631950"/>
          <p14:tracePt t="28526" x="5472113" y="1649413"/>
          <p14:tracePt t="28543" x="5446713" y="1665288"/>
          <p14:tracePt t="28560" x="5429250" y="1665288"/>
          <p14:tracePt t="28577" x="5411788" y="1674813"/>
          <p14:tracePt t="28582" x="5386388" y="1674813"/>
          <p14:tracePt t="28585" x="5386388" y="1682750"/>
          <p14:tracePt t="28593" x="5368925" y="1682750"/>
          <p14:tracePt t="28596" x="5353050" y="1690688"/>
          <p14:tracePt t="28610" x="5310188" y="1700213"/>
          <p14:tracePt t="28612" x="5292725" y="1700213"/>
          <p14:tracePt t="28626" x="5241925" y="1716088"/>
          <p14:tracePt t="28628" x="5224463" y="1716088"/>
          <p14:tracePt t="28644" x="5089525" y="1741488"/>
          <p14:tracePt t="28659" x="4868863" y="1784350"/>
          <p14:tracePt t="28660" x="4783138" y="1801813"/>
          <p14:tracePt t="28676" x="4291013" y="1885950"/>
          <p14:tracePt t="28678" x="4154488" y="1885950"/>
          <p14:tracePt t="28693" x="3551238" y="1885950"/>
          <p14:tracePt t="28710" x="3127375" y="1885950"/>
          <p14:tracePt t="28711" x="2998788" y="1885950"/>
          <p14:tracePt t="28726" x="2651125" y="1885950"/>
          <p14:tracePt t="28727" x="2549525" y="1885950"/>
          <p14:tracePt t="28744" x="2217738" y="1895475"/>
          <p14:tracePt t="28747" x="2157413" y="1885950"/>
          <p14:tracePt t="28750" x="2106613" y="1885950"/>
          <p14:tracePt t="28760" x="2012950" y="1885950"/>
          <p14:tracePt t="28763" x="1979613" y="1885950"/>
          <p14:tracePt t="28776" x="1946275" y="1885950"/>
          <p14:tracePt t="28778" x="1928813" y="1885950"/>
          <p14:tracePt t="28793" x="1920875" y="1885950"/>
          <p14:tracePt t="28932" x="1911350" y="1885950"/>
          <p14:tracePt t="28947" x="1893888" y="1895475"/>
          <p14:tracePt t="28954" x="1885950" y="1895475"/>
          <p14:tracePt t="28959" x="1878013" y="1911350"/>
          <p14:tracePt t="28976" x="1852613" y="1920875"/>
          <p14:tracePt t="28977" x="1852613" y="1928813"/>
          <p14:tracePt t="28980" x="1843088" y="1946275"/>
          <p14:tracePt t="28992" x="1835150" y="1954213"/>
          <p14:tracePt t="29009" x="1817688" y="1971675"/>
          <p14:tracePt t="29025" x="1809750" y="1979613"/>
          <p14:tracePt t="29042" x="1801813" y="1989138"/>
          <p14:tracePt t="29065" x="1784350" y="1989138"/>
          <p14:tracePt t="29168" x="1766888" y="1989138"/>
          <p14:tracePt t="29182" x="1758950" y="1989138"/>
          <p14:tracePt t="29194" x="1749425" y="1989138"/>
          <p14:tracePt t="29198" x="1733550" y="1989138"/>
          <p14:tracePt t="29202" x="1724025" y="1989138"/>
          <p14:tracePt t="29205" x="1716088" y="1989138"/>
          <p14:tracePt t="29212" x="1698625" y="1971675"/>
          <p14:tracePt t="29219" x="1690688" y="1971675"/>
          <p14:tracePt t="29231" x="1682750" y="1971675"/>
          <p14:tracePt t="29260" x="1673225" y="1971675"/>
          <p14:tracePt t="29284" x="1665288" y="1971675"/>
          <p14:tracePt t="29314" x="1657350" y="1954213"/>
          <p14:tracePt t="29376" x="1647825" y="1954213"/>
          <p14:tracePt t="29391" x="1639888" y="1946275"/>
          <p14:tracePt t="29401" x="1631950" y="1946275"/>
          <p14:tracePt t="29415" x="1622425" y="1946275"/>
          <p14:tracePt t="29426" x="1614488" y="1946275"/>
          <p14:tracePt t="29428" x="1606550" y="1946275"/>
          <p14:tracePt t="29444" x="1589088" y="1938338"/>
          <p14:tracePt t="29461" x="1579563" y="1938338"/>
          <p14:tracePt t="29463" x="1571625" y="1938338"/>
          <p14:tracePt t="29465" x="1563688" y="1920875"/>
          <p14:tracePt t="29476" x="1546225" y="1920875"/>
          <p14:tracePt t="29477" x="1538288" y="1911350"/>
          <p14:tracePt t="29492" x="1503363" y="1911350"/>
          <p14:tracePt t="29493" x="1495425" y="1911350"/>
          <p14:tracePt t="29509" x="1462088" y="1903413"/>
          <p14:tracePt t="29525" x="1435100" y="1885950"/>
          <p14:tracePt t="29542" x="1419225" y="1885950"/>
          <p14:tracePt t="29559" x="1368425" y="1860550"/>
          <p14:tracePt t="29576" x="1274763" y="1835150"/>
          <p14:tracePt t="29578" x="1265238" y="1819275"/>
          <p14:tracePt t="29592" x="1223963" y="1801813"/>
          <p14:tracePt t="29609" x="1198563" y="1766888"/>
          <p14:tracePt t="29626" x="1173163" y="1758950"/>
          <p14:tracePt t="29642" x="1155700" y="1751013"/>
          <p14:tracePt t="29684" x="1155700" y="1741488"/>
          <p14:tracePt t="29727" x="1147763" y="1741488"/>
          <p14:tracePt t="29736" x="1130300" y="1725613"/>
          <p14:tracePt t="29748" x="1095375" y="1725613"/>
          <p14:tracePt t="29751" x="1087438" y="1725613"/>
          <p14:tracePt t="29754" x="1062038" y="1725613"/>
          <p14:tracePt t="29760" x="1036638" y="1725613"/>
          <p14:tracePt t="29763" x="1019175" y="1725613"/>
          <p14:tracePt t="29775" x="950913" y="1725613"/>
          <p14:tracePt t="29791" x="831850" y="1725613"/>
          <p14:tracePt t="29808" x="781050" y="1700213"/>
          <p14:tracePt t="29825" x="747713" y="1700213"/>
          <p14:tracePt t="29842" x="714375" y="1682750"/>
          <p14:tracePt t="29844" x="704850" y="1682750"/>
          <p14:tracePt t="29860" x="696913" y="1674813"/>
          <p14:tracePt t="29863" x="688975" y="1674813"/>
          <p14:tracePt t="29876" x="679450" y="1665288"/>
          <p14:tracePt t="29927" x="671513" y="1665288"/>
          <p14:tracePt t="29934" x="661988" y="1665288"/>
          <p14:tracePt t="29946" x="646113" y="1665288"/>
          <p14:tracePt t="29959" x="628650" y="1665288"/>
          <p14:tracePt t="29978" x="603250" y="1665288"/>
          <p14:tracePt t="30046" x="595313" y="1665288"/>
          <p14:tracePt t="30303" x="595313" y="1682750"/>
          <p14:tracePt t="30315" x="595313" y="1741488"/>
          <p14:tracePt t="30325" x="595313" y="1801813"/>
          <p14:tracePt t="30326" x="595313" y="1835150"/>
          <p14:tracePt t="30341" x="577850" y="1928813"/>
          <p14:tracePt t="30343" x="552450" y="1979613"/>
          <p14:tracePt t="30358" x="527050" y="2090738"/>
          <p14:tracePt t="30375" x="492125" y="2159000"/>
          <p14:tracePt t="30760" x="492125" y="2166938"/>
          <p14:tracePt t="30769" x="501650" y="2166938"/>
          <p14:tracePt t="30772" x="509588" y="2166938"/>
          <p14:tracePt t="30779" x="534988" y="2166938"/>
          <p14:tracePt t="30792" x="552450" y="2166938"/>
          <p14:tracePt t="30850" x="560388" y="2166938"/>
          <p14:tracePt t="30858" x="569913" y="2166938"/>
          <p14:tracePt t="30924" x="577850" y="2166938"/>
          <p14:tracePt t="30931" x="595313" y="2166938"/>
          <p14:tracePt t="30942" x="611188" y="2159000"/>
          <p14:tracePt t="30945" x="628650" y="2149475"/>
          <p14:tracePt t="30958" x="661988" y="2133600"/>
          <p14:tracePt t="30974" x="714375" y="2090738"/>
          <p14:tracePt t="30991" x="806450" y="2014538"/>
          <p14:tracePt t="30994" x="831850" y="1989138"/>
          <p14:tracePt t="31008" x="917575" y="1920875"/>
          <p14:tracePt t="31010" x="960438" y="1895475"/>
          <p14:tracePt t="31024" x="1054100" y="1809750"/>
          <p14:tracePt t="31041" x="1147763" y="1758950"/>
          <p14:tracePt t="31045" x="1181100" y="1741488"/>
          <p14:tracePt t="31059" x="1290638" y="1665288"/>
          <p14:tracePt t="31060" x="1325563" y="1639888"/>
          <p14:tracePt t="31075" x="1495425" y="1546225"/>
          <p14:tracePt t="31091" x="1589088" y="1512888"/>
          <p14:tracePt t="31093" x="1614488" y="1504950"/>
          <p14:tracePt t="31108" x="1724025" y="1477963"/>
          <p14:tracePt t="31109" x="1758950" y="1470025"/>
          <p14:tracePt t="31126" x="1928813" y="1427163"/>
          <p14:tracePt t="31141" x="2012950" y="1411288"/>
          <p14:tracePt t="31143" x="2022475" y="1401763"/>
          <p14:tracePt t="31159" x="2047875" y="1393825"/>
          <p14:tracePt t="31175" x="2055813" y="1393825"/>
          <p14:tracePt t="31197" x="2065338" y="1393825"/>
          <p14:tracePt t="31254" x="2073275" y="1393825"/>
          <p14:tracePt t="31309" x="2081213" y="1393825"/>
          <p14:tracePt t="31324" x="2081213" y="1401763"/>
          <p14:tracePt t="31332" x="2081213" y="1411288"/>
          <p14:tracePt t="31341" x="2081213" y="1427163"/>
          <p14:tracePt t="31343" x="2081213" y="1436688"/>
          <p14:tracePt t="31357" x="2081213" y="1470025"/>
          <p14:tracePt t="31358" x="2081213" y="1487488"/>
          <p14:tracePt t="31374" x="2055813" y="1530350"/>
          <p14:tracePt t="31390" x="2047875" y="1589088"/>
          <p14:tracePt t="31407" x="2022475" y="1631950"/>
          <p14:tracePt t="31424" x="1997075" y="1657350"/>
          <p14:tracePt t="31441" x="1979613" y="1690688"/>
          <p14:tracePt t="31457" x="1962150" y="1708150"/>
          <p14:tracePt t="31476" x="1954213" y="1725613"/>
          <p14:tracePt t="31492" x="1946275" y="1725613"/>
          <p14:tracePt t="31494" x="1936750" y="1725613"/>
          <p14:tracePt t="31523" x="1928813" y="1725613"/>
          <p14:tracePt t="31529" x="1920875" y="1733550"/>
          <p14:tracePt t="31541" x="1911350" y="1741488"/>
          <p14:tracePt t="31543" x="1903413" y="1741488"/>
          <p14:tracePt t="31558" x="1885950" y="1766888"/>
          <p14:tracePt t="31559" x="1868488" y="1776413"/>
          <p14:tracePt t="31574" x="1817688" y="1801813"/>
          <p14:tracePt t="31575" x="1792288" y="1819275"/>
          <p14:tracePt t="31591" x="1724025" y="1860550"/>
          <p14:tracePt t="31594" x="1708150" y="1878013"/>
          <p14:tracePt t="31608" x="1639888" y="1903413"/>
          <p14:tracePt t="31610" x="1622425" y="1920875"/>
          <p14:tracePt t="31624" x="1546225" y="1954213"/>
          <p14:tracePt t="31641" x="1462088" y="1971675"/>
          <p14:tracePt t="31657" x="1419225" y="1979613"/>
          <p14:tracePt t="31675" x="1409700" y="1979613"/>
          <p14:tracePt t="31697" x="1393825" y="1979613"/>
          <p14:tracePt t="31729" x="1384300" y="1979613"/>
          <p14:tracePt t="31738" x="1384300" y="1971675"/>
          <p14:tracePt t="31862" x="1384300" y="1963738"/>
          <p14:tracePt t="39881" x="1384300" y="1971675"/>
          <p14:tracePt t="39890" x="1384300" y="1989138"/>
          <p14:tracePt t="39892" x="1384300" y="2022475"/>
          <p14:tracePt t="39895" x="1384300" y="2047875"/>
          <p14:tracePt t="39920" x="1384300" y="2252663"/>
          <p14:tracePt t="39936" x="1384300" y="2371725"/>
          <p14:tracePt t="39952" x="1419225" y="2574925"/>
          <p14:tracePt t="39970" x="1579563" y="2762250"/>
          <p14:tracePt t="39972" x="1647825" y="2820988"/>
          <p14:tracePt t="39986" x="1946275" y="2990850"/>
          <p14:tracePt t="39989" x="2065338" y="3051175"/>
          <p14:tracePt t="39991" x="2182813" y="3094038"/>
          <p14:tracePt t="40002" x="2506663" y="3203575"/>
          <p14:tracePt t="40019" x="2871788" y="3297238"/>
          <p14:tracePt t="40035" x="3059113" y="3355975"/>
          <p14:tracePt t="40038" x="3084513" y="3355975"/>
          <p14:tracePt t="40052" x="3109913" y="3355975"/>
          <p14:tracePt t="40072" x="3109913" y="3365500"/>
          <p14:tracePt t="40123" x="3117850" y="3365500"/>
          <p14:tracePt t="40127" x="3127375" y="3365500"/>
          <p14:tracePt t="40143" x="3135313" y="3365500"/>
          <p14:tracePt t="40176" x="3143250" y="3365500"/>
          <p14:tracePt t="40210" x="3160713" y="3365500"/>
          <p14:tracePt t="40265" x="3168650" y="3355975"/>
          <p14:tracePt t="40274" x="3178175" y="3355975"/>
          <p14:tracePt t="40287" x="3186113" y="3330575"/>
          <p14:tracePt t="40288" x="3194050" y="3322638"/>
          <p14:tracePt t="40303" x="3203575" y="3289300"/>
          <p14:tracePt t="40320" x="3211513" y="3263900"/>
          <p14:tracePt t="40321" x="3219450" y="3246438"/>
          <p14:tracePt t="40335" x="3236913" y="3203575"/>
          <p14:tracePt t="40336" x="3244850" y="3186113"/>
          <p14:tracePt t="40352" x="3254375" y="3144838"/>
          <p14:tracePt t="40369" x="3262313" y="3101975"/>
          <p14:tracePt t="40386" x="3270250" y="3067050"/>
          <p14:tracePt t="40387" x="3279775" y="3067050"/>
          <p14:tracePt t="40402" x="3279775" y="3025775"/>
          <p14:tracePt t="40420" x="3305175" y="2974975"/>
          <p14:tracePt t="40424" x="3305175" y="2957513"/>
          <p14:tracePt t="40428" x="3305175" y="2949575"/>
          <p14:tracePt t="40431" x="3322638" y="2940050"/>
          <p14:tracePt t="40437" x="3322638" y="2922588"/>
          <p14:tracePt t="40453" x="3338513" y="2897188"/>
          <p14:tracePt t="40454" x="3348038" y="2881313"/>
          <p14:tracePt t="40469" x="3363913" y="2846388"/>
          <p14:tracePt t="40485" x="3373438" y="2813050"/>
          <p14:tracePt t="40488" x="3381375" y="2805113"/>
          <p14:tracePt t="40502" x="3381375" y="2787650"/>
          <p14:tracePt t="40537" x="3389313" y="2778125"/>
          <p14:tracePt t="40549" x="3398838" y="2770188"/>
          <p14:tracePt t="40554" x="3406775" y="2762250"/>
          <p14:tracePt t="40570" x="3457575" y="2711450"/>
          <p14:tracePt t="40586" x="3500438" y="2668588"/>
          <p14:tracePt t="40587" x="3517900" y="2660650"/>
          <p14:tracePt t="40602" x="3543300" y="2633663"/>
          <p14:tracePt t="40618" x="3576638" y="2608263"/>
          <p14:tracePt t="40635" x="3687763" y="2549525"/>
          <p14:tracePt t="40652" x="3848100" y="2455863"/>
          <p14:tracePt t="40653" x="3900488" y="2422525"/>
          <p14:tracePt t="40669" x="4121150" y="2336800"/>
          <p14:tracePt t="40684" x="4222750" y="2293938"/>
          <p14:tracePt t="40701" x="4256088" y="2268538"/>
          <p14:tracePt t="40718" x="4265613" y="2268538"/>
          <p14:tracePt t="40739" x="4281488" y="2260600"/>
          <p14:tracePt t="40752" x="4291013" y="2260600"/>
          <p14:tracePt t="40767" x="4316413" y="2243138"/>
          <p14:tracePt t="40785" x="4359275" y="2235200"/>
          <p14:tracePt t="40786" x="4367213" y="2235200"/>
          <p14:tracePt t="40801" x="4400550" y="2227263"/>
          <p14:tracePt t="40802" x="4410075" y="2227263"/>
          <p14:tracePt t="40818" x="4435475" y="2217738"/>
          <p14:tracePt t="40835" x="4486275" y="2217738"/>
          <p14:tracePt t="40852" x="4554538" y="2200275"/>
          <p14:tracePt t="40854" x="4570413" y="2200275"/>
          <p14:tracePt t="40870" x="4656138" y="2184400"/>
          <p14:tracePt t="40873" x="4673600" y="2184400"/>
          <p14:tracePt t="40885" x="4706938" y="2184400"/>
          <p14:tracePt t="40902" x="4757738" y="2174875"/>
          <p14:tracePt t="40904" x="4765675" y="2174875"/>
          <p14:tracePt t="40921" x="4851400" y="2174875"/>
          <p14:tracePt t="40925" x="4868863" y="2174875"/>
          <p14:tracePt t="40935" x="4894263" y="2174875"/>
          <p14:tracePt t="40936" x="4894263" y="2166938"/>
          <p14:tracePt t="40952" x="4910138" y="2166938"/>
          <p14:tracePt t="40968" x="4919663" y="2159000"/>
          <p14:tracePt t="40985" x="4927600" y="2159000"/>
          <p14:tracePt t="41072" x="4935538" y="2159000"/>
          <p14:tracePt t="41228" x="4927600" y="2159000"/>
          <p14:tracePt t="41243" x="4919663" y="2159000"/>
          <p14:tracePt t="41250" x="4910138" y="2166938"/>
          <p14:tracePt t="41269" x="4884738" y="2184400"/>
          <p14:tracePt t="41285" x="4868863" y="2192338"/>
          <p14:tracePt t="41302" x="4851400" y="2200275"/>
          <p14:tracePt t="41318" x="4851400" y="2209800"/>
          <p14:tracePt t="41341" x="4843463" y="2217738"/>
          <p14:tracePt t="41354" x="4833938" y="2217738"/>
          <p14:tracePt t="41371" x="4826000" y="2217738"/>
          <p14:tracePt t="41374" x="4818063" y="2227263"/>
          <p14:tracePt t="41385" x="4800600" y="2243138"/>
          <p14:tracePt t="41401" x="4783138" y="2260600"/>
          <p14:tracePt t="41438" x="4765675" y="2260600"/>
          <p14:tracePt t="41546" x="4757738" y="2268538"/>
          <p14:tracePt t="41556" x="4757738" y="2278063"/>
          <p14:tracePt t="41573" x="4757738" y="2286000"/>
          <p14:tracePt t="41587" x="4765675" y="2286000"/>
          <p14:tracePt t="41601" x="4775200" y="2293938"/>
          <p14:tracePt t="41618" x="4791075" y="2303463"/>
          <p14:tracePt t="41634" x="4808538" y="2311400"/>
          <p14:tracePt t="41651" x="4818063" y="2319338"/>
          <p14:tracePt t="41669" x="4826000" y="2328863"/>
          <p14:tracePt t="41671" x="4833938" y="2328863"/>
          <p14:tracePt t="41691" x="4843463" y="2336800"/>
          <p14:tracePt t="41701" x="4851400" y="2344738"/>
          <p14:tracePt t="41718" x="4868863" y="2344738"/>
          <p14:tracePt t="41719" x="4876800" y="2344738"/>
          <p14:tracePt t="41735" x="4876800" y="2354263"/>
          <p14:tracePt t="41752" x="4902200" y="2371725"/>
          <p14:tracePt t="41769" x="4919663" y="2371725"/>
          <p14:tracePt t="41785" x="4919663" y="2379663"/>
          <p14:tracePt t="41802" x="4927600" y="2397125"/>
          <p14:tracePt t="41818" x="4935538" y="2405063"/>
          <p14:tracePt t="41819" x="4945063" y="2405063"/>
          <p14:tracePt t="41850" x="4953000" y="2405063"/>
          <p14:tracePt t="41862" x="4970463" y="2405063"/>
          <p14:tracePt t="41894" x="4987925" y="2405063"/>
          <p14:tracePt t="41911" x="4995863" y="2405063"/>
          <p14:tracePt t="41986" x="5003800" y="2405063"/>
          <p14:tracePt t="41993" x="5013325" y="2405063"/>
          <p14:tracePt t="42004" x="5021263" y="2405063"/>
          <p14:tracePt t="42006" x="5029200" y="2405063"/>
          <p14:tracePt t="42019" x="5038725" y="2387600"/>
          <p14:tracePt t="42034" x="5054600" y="2362200"/>
          <p14:tracePt t="42051" x="5106988" y="2319338"/>
          <p14:tracePt t="42067" x="5140325" y="2268538"/>
          <p14:tracePt t="42069" x="5157788" y="2260600"/>
          <p14:tracePt t="42084" x="5199063" y="2227263"/>
          <p14:tracePt t="42085" x="5216525" y="2209800"/>
          <p14:tracePt t="42100" x="5276850" y="2149475"/>
          <p14:tracePt t="42117" x="5335588" y="2090738"/>
          <p14:tracePt t="42120" x="5353050" y="2073275"/>
          <p14:tracePt t="42136" x="5403850" y="2014538"/>
          <p14:tracePt t="42151" x="5446713" y="1989138"/>
          <p14:tracePt t="42152" x="5462588" y="1979613"/>
          <p14:tracePt t="42169" x="5497513" y="1946275"/>
          <p14:tracePt t="42170" x="5505450" y="1928813"/>
          <p14:tracePt t="42173" x="5513388" y="1911350"/>
          <p14:tracePt t="42185" x="5530850" y="1895475"/>
          <p14:tracePt t="42201" x="5556250" y="1878013"/>
          <p14:tracePt t="42218" x="5573713" y="1860550"/>
          <p14:tracePt t="42235" x="5591175" y="1844675"/>
          <p14:tracePt t="42237" x="5599113" y="1835150"/>
          <p14:tracePt t="42253" x="5616575" y="1819275"/>
          <p14:tracePt t="42275" x="5624513" y="1801813"/>
          <p14:tracePt t="42324" x="5632450" y="1801813"/>
          <p14:tracePt t="48573" x="5632450" y="1793875"/>
          <p14:tracePt t="48800" x="5632450" y="1801813"/>
          <p14:tracePt t="48818" x="5632450" y="1819275"/>
          <p14:tracePt t="48828" x="5624513" y="1827213"/>
          <p14:tracePt t="48840" x="5624513" y="1835150"/>
          <p14:tracePt t="48848" x="5616575" y="1844675"/>
          <p14:tracePt t="48864" x="5616575" y="1852613"/>
          <p14:tracePt t="48881" x="5599113" y="1878013"/>
          <p14:tracePt t="48897" x="5581650" y="1903413"/>
          <p14:tracePt t="48901" x="5581650" y="1911350"/>
          <p14:tracePt t="48903" x="5581650" y="1920875"/>
          <p14:tracePt t="48914" x="5573713" y="1920875"/>
          <p14:tracePt t="48915" x="5573713" y="1928813"/>
          <p14:tracePt t="48930" x="5556250" y="1963738"/>
          <p14:tracePt t="48946" x="5530850" y="1997075"/>
          <p14:tracePt t="48963" x="5487988" y="2055813"/>
          <p14:tracePt t="48980" x="5454650" y="2116138"/>
          <p14:tracePt t="48981" x="5446713" y="2133600"/>
          <p14:tracePt t="48997" x="5429250" y="2174875"/>
          <p14:tracePt t="49001" x="5411788" y="2200275"/>
          <p14:tracePt t="49014" x="5394325" y="2243138"/>
          <p14:tracePt t="49016" x="5386388" y="2260600"/>
          <p14:tracePt t="49031" x="5360988" y="2328863"/>
          <p14:tracePt t="49048" x="5310188" y="2397125"/>
          <p14:tracePt t="49050" x="5302250" y="2413000"/>
          <p14:tracePt t="49065" x="5284788" y="2463800"/>
          <p14:tracePt t="49070" x="5259388" y="2481263"/>
          <p14:tracePt t="49073" x="5259388" y="2506663"/>
          <p14:tracePt t="49080" x="5241925" y="2524125"/>
          <p14:tracePt t="49081" x="5233988" y="2549525"/>
          <p14:tracePt t="49096" x="5165725" y="2643188"/>
          <p14:tracePt t="49113" x="5114925" y="2727325"/>
          <p14:tracePt t="49114" x="5106988" y="2752725"/>
          <p14:tracePt t="49130" x="5064125" y="2846388"/>
          <p14:tracePt t="49146" x="5038725" y="2949575"/>
          <p14:tracePt t="49163" x="4978400" y="3051175"/>
          <p14:tracePt t="49179" x="4919663" y="3152775"/>
          <p14:tracePt t="49197" x="4894263" y="3246438"/>
          <p14:tracePt t="49213" x="4791075" y="3382963"/>
          <p14:tracePt t="49230" x="4775200" y="3424238"/>
          <p14:tracePt t="49232" x="4775200" y="3441700"/>
          <p14:tracePt t="49246" x="4749800" y="3475038"/>
          <p14:tracePt t="49263" x="4740275" y="3509963"/>
          <p14:tracePt t="49280" x="4740275" y="3517900"/>
          <p14:tracePt t="49297" x="4732338" y="3527425"/>
          <p14:tracePt t="49314" x="4724400" y="3535363"/>
          <p14:tracePt t="49668" x="4732338" y="3535363"/>
          <p14:tracePt t="49676" x="4740275" y="3535363"/>
          <p14:tracePt t="49682" x="4757738" y="3527425"/>
          <p14:tracePt t="49697" x="4775200" y="3509963"/>
          <p14:tracePt t="49713" x="4791075" y="3492500"/>
          <p14:tracePt t="49716" x="4800600" y="3484563"/>
          <p14:tracePt t="49729" x="4808538" y="3475038"/>
          <p14:tracePt t="49756" x="4826000" y="3467100"/>
          <p14:tracePt t="49763" x="4833938" y="3459163"/>
          <p14:tracePt t="49780" x="4833938" y="3441700"/>
          <p14:tracePt t="49781" x="4843463" y="3433763"/>
          <p14:tracePt t="49797" x="4859338" y="3408363"/>
          <p14:tracePt t="49814" x="4902200" y="3373438"/>
          <p14:tracePt t="49817" x="4902200" y="3365500"/>
          <p14:tracePt t="49835" x="4902200" y="3355975"/>
          <p14:tracePt t="49847" x="4910138" y="3348038"/>
          <p14:tracePt t="49851" x="4927600" y="3340100"/>
          <p14:tracePt t="49863" x="4927600" y="3330575"/>
          <p14:tracePt t="49885" x="4927600" y="3322638"/>
          <p14:tracePt t="49931" x="4927600" y="3314700"/>
          <p14:tracePt t="49962" x="4927600" y="3305175"/>
          <p14:tracePt t="50015" x="4935538" y="3297238"/>
          <p14:tracePt t="50333" x="4945063" y="3289300"/>
          <p14:tracePt t="50350" x="4953000" y="3289300"/>
          <p14:tracePt t="50393" x="4962525" y="3289300"/>
          <p14:tracePt t="50466" x="4978400" y="3297238"/>
          <p14:tracePt t="50497" x="4987925" y="3297238"/>
          <p14:tracePt t="50534" x="4995863" y="3305175"/>
          <p14:tracePt t="50538" x="5003800" y="3314700"/>
          <p14:tracePt t="50546" x="5013325" y="3314700"/>
          <p14:tracePt t="50566" x="5021263" y="3322638"/>
          <p14:tracePt t="50581" x="5029200" y="3330575"/>
          <p14:tracePt t="50596" x="5029200" y="3340100"/>
          <p14:tracePt t="50631" x="5038725" y="3355975"/>
          <p14:tracePt t="50651" x="5046663" y="3365500"/>
          <p14:tracePt t="50684" x="5046663" y="3373438"/>
          <p14:tracePt t="50698" x="5046663" y="3382963"/>
          <p14:tracePt t="50702" x="5054600" y="3390900"/>
          <p14:tracePt t="50711" x="5054600" y="3398838"/>
          <p14:tracePt t="50716" x="5054600" y="3408363"/>
          <p14:tracePt t="50731" x="5064125" y="3416300"/>
          <p14:tracePt t="50745" x="5072063" y="3424238"/>
          <p14:tracePt t="50746" x="5072063" y="3433763"/>
          <p14:tracePt t="50762" x="5072063" y="3441700"/>
          <p14:tracePt t="50779" x="5080000" y="3441700"/>
          <p14:tracePt t="50898" x="5089525" y="3449638"/>
          <p14:tracePt t="50968" x="5097463" y="3449638"/>
          <p14:tracePt t="51081" x="5106988" y="3449638"/>
          <p14:tracePt t="51093" x="5122863" y="3459163"/>
          <p14:tracePt t="51100" x="5132388" y="3459163"/>
          <p14:tracePt t="51117" x="5148263" y="3459163"/>
          <p14:tracePt t="51129" x="5173663" y="3459163"/>
          <p14:tracePt t="51145" x="5173663" y="3449638"/>
          <p14:tracePt t="51146" x="5191125" y="3441700"/>
          <p14:tracePt t="51162" x="5208588" y="3433763"/>
          <p14:tracePt t="51179" x="5233988" y="3408363"/>
          <p14:tracePt t="51196" x="5267325" y="3382963"/>
          <p14:tracePt t="51198" x="5276850" y="3382963"/>
          <p14:tracePt t="51214" x="5327650" y="3348038"/>
          <p14:tracePt t="51230" x="5360988" y="3305175"/>
          <p14:tracePt t="51232" x="5378450" y="3289300"/>
          <p14:tracePt t="51245" x="5437188" y="3238500"/>
          <p14:tracePt t="51248" x="5454650" y="3228975"/>
          <p14:tracePt t="51262" x="5497513" y="3186113"/>
          <p14:tracePt t="51263" x="5513388" y="3170238"/>
          <p14:tracePt t="51279" x="5599113" y="3094038"/>
          <p14:tracePt t="51295" x="5692775" y="3000375"/>
          <p14:tracePt t="51296" x="5726113" y="2974975"/>
          <p14:tracePt t="51311" x="5845175" y="2881313"/>
          <p14:tracePt t="51328" x="5964238" y="2805113"/>
          <p14:tracePt t="51345" x="6091238" y="2693988"/>
          <p14:tracePt t="51347" x="6108700" y="2668588"/>
          <p14:tracePt t="51362" x="6176963" y="2625725"/>
          <p14:tracePt t="51364" x="6194425" y="2600325"/>
          <p14:tracePt t="51379" x="6270625" y="2549525"/>
          <p14:tracePt t="51384" x="6286500" y="2532063"/>
          <p14:tracePt t="51387" x="6321425" y="2506663"/>
          <p14:tracePt t="51396" x="6380163" y="2463800"/>
          <p14:tracePt t="51399" x="6405563" y="2438400"/>
          <p14:tracePt t="51403" x="6430963" y="2413000"/>
          <p14:tracePt t="51412" x="6483350" y="2379663"/>
          <p14:tracePt t="51414" x="6508750" y="2362200"/>
          <p14:tracePt t="51429" x="6592888" y="2286000"/>
          <p14:tracePt t="51445" x="6635750" y="2252663"/>
          <p14:tracePt t="51448" x="6653213" y="2235200"/>
          <p14:tracePt t="51462" x="6669088" y="2217738"/>
          <p14:tracePt t="51479" x="6678613" y="2200275"/>
          <p14:tracePt t="51552" x="6694488" y="2184400"/>
          <p14:tracePt t="58400" x="6678613" y="2184400"/>
          <p14:tracePt t="58406" x="6669088" y="2184400"/>
          <p14:tracePt t="58409" x="6661150" y="2192338"/>
          <p14:tracePt t="58441" x="6542088" y="2303463"/>
          <p14:tracePt t="58457" x="6508750" y="2336800"/>
          <p14:tracePt t="58459" x="6491288" y="2354263"/>
          <p14:tracePt t="58474" x="6456363" y="2387600"/>
          <p14:tracePt t="58491" x="6415088" y="2422525"/>
          <p14:tracePt t="58493" x="6397625" y="2430463"/>
          <p14:tracePt t="58508" x="6354763" y="2463800"/>
          <p14:tracePt t="58509" x="6338888" y="2473325"/>
          <p14:tracePt t="58525" x="6303963" y="2498725"/>
          <p14:tracePt t="58542" x="6261100" y="2532063"/>
          <p14:tracePt t="58545" x="6253163" y="2541588"/>
          <p14:tracePt t="58559" x="6227763" y="2549525"/>
          <p14:tracePt t="58562" x="6210300" y="2557463"/>
          <p14:tracePt t="58574" x="6176963" y="2592388"/>
          <p14:tracePt t="58576" x="6167438" y="2608263"/>
          <p14:tracePt t="58594" x="6142038" y="2633663"/>
          <p14:tracePt t="58607" x="6032500" y="2701925"/>
          <p14:tracePt t="58610" x="5997575" y="2736850"/>
          <p14:tracePt t="58624" x="5888038" y="2813050"/>
          <p14:tracePt t="58625" x="5853113" y="2846388"/>
          <p14:tracePt t="58642" x="5743575" y="2949575"/>
          <p14:tracePt t="58657" x="5675313" y="2990850"/>
          <p14:tracePt t="58658" x="5649913" y="3000375"/>
          <p14:tracePt t="58673" x="5591175" y="3041650"/>
          <p14:tracePt t="58674" x="5573713" y="3051175"/>
          <p14:tracePt t="58691" x="5497513" y="3119438"/>
          <p14:tracePt t="58707" x="5446713" y="3152775"/>
          <p14:tracePt t="58709" x="5429250" y="3160713"/>
          <p14:tracePt t="58724" x="5386388" y="3195638"/>
          <p14:tracePt t="58725" x="5368925" y="3221038"/>
          <p14:tracePt t="58728" x="5353050" y="3228975"/>
          <p14:tracePt t="58740" x="5302250" y="3279775"/>
          <p14:tracePt t="58757" x="5224463" y="3330575"/>
          <p14:tracePt t="58774" x="5140325" y="3408363"/>
          <p14:tracePt t="58775" x="5122863" y="3433763"/>
          <p14:tracePt t="58791" x="5038725" y="3492500"/>
          <p14:tracePt t="58807" x="4962525" y="3552825"/>
          <p14:tracePt t="58809" x="4953000" y="3568700"/>
          <p14:tracePt t="58825" x="4894263" y="3603625"/>
          <p14:tracePt t="58826" x="4868863" y="3619500"/>
          <p14:tracePt t="58841" x="4818063" y="3662363"/>
          <p14:tracePt t="58843" x="4800600" y="3671888"/>
          <p14:tracePt t="58857" x="4757738" y="3713163"/>
          <p14:tracePt t="58858" x="4740275" y="3722688"/>
          <p14:tracePt t="58873" x="4689475" y="3773488"/>
          <p14:tracePt t="58875" x="4681538" y="3781425"/>
          <p14:tracePt t="58891" x="4638675" y="3816350"/>
          <p14:tracePt t="58907" x="4595813" y="3841750"/>
          <p14:tracePt t="58908" x="4587875" y="3841750"/>
          <p14:tracePt t="58924" x="4570413" y="3857625"/>
          <p14:tracePt t="58941" x="4554538" y="3867150"/>
          <p14:tracePt t="58957" x="4537075" y="3883025"/>
          <p14:tracePt t="58974" x="4529138" y="3892550"/>
          <p14:tracePt t="58991" x="4519613" y="3900488"/>
          <p14:tracePt t="59008" x="4511675" y="3917950"/>
          <p14:tracePt t="59025" x="4486275" y="3943350"/>
          <p14:tracePt t="59043" x="4468813" y="3951288"/>
          <p14:tracePt t="59046" x="4460875" y="3960813"/>
          <p14:tracePt t="59065" x="4443413" y="3968750"/>
          <p14:tracePt t="59085" x="4443413" y="3976688"/>
          <p14:tracePt t="59120" x="4425950" y="3986213"/>
          <p14:tracePt t="59144" x="4418013" y="3994150"/>
          <p14:tracePt t="59165" x="4410075" y="4011613"/>
          <p14:tracePt t="59202" x="4400550" y="4011613"/>
          <p14:tracePt t="59275" x="4384675" y="4019550"/>
          <p14:tracePt t="60068" x="4384675" y="4027488"/>
          <p14:tracePt t="60099" x="4375150" y="4037013"/>
          <p14:tracePt t="64132" x="4367213" y="4044950"/>
          <p14:tracePt t="64143" x="4359275" y="4062413"/>
          <p14:tracePt t="64146" x="4359275" y="4079875"/>
          <p14:tracePt t="64157" x="4359275" y="4087813"/>
          <p14:tracePt t="64160" x="4349750" y="4095750"/>
          <p14:tracePt t="64170" x="4332288" y="4113213"/>
          <p14:tracePt t="64187" x="4332288" y="4130675"/>
          <p14:tracePt t="64205" x="4324350" y="4164013"/>
          <p14:tracePt t="64206" x="4324350" y="4171950"/>
          <p14:tracePt t="64222" x="4306888" y="4206875"/>
          <p14:tracePt t="64237" x="4306888" y="4232275"/>
          <p14:tracePt t="64238" x="4298950" y="4240213"/>
          <p14:tracePt t="64253" x="4281488" y="4265613"/>
          <p14:tracePt t="64271" x="4281488" y="4300538"/>
          <p14:tracePt t="64287" x="4273550" y="4333875"/>
          <p14:tracePt t="64304" x="4265613" y="4359275"/>
          <p14:tracePt t="64305" x="4256088" y="4376738"/>
          <p14:tracePt t="64320" x="4248150" y="4410075"/>
          <p14:tracePt t="64337" x="4240213" y="4427538"/>
          <p14:tracePt t="64354" x="4222750" y="4452938"/>
          <p14:tracePt t="64386" x="4222750" y="4470400"/>
          <p14:tracePt t="64402" x="4214813" y="4478338"/>
          <p14:tracePt t="64434" x="4205288" y="4486275"/>
          <p14:tracePt t="64450" x="4205288" y="4495800"/>
          <p14:tracePt t="64462" x="4205288" y="4503738"/>
          <p14:tracePt t="64472" x="4197350" y="4521200"/>
          <p14:tracePt t="64487" x="4197350" y="4538663"/>
          <p14:tracePt t="64503" x="4187825" y="4579938"/>
          <p14:tracePt t="64504" x="4187825" y="4589463"/>
          <p14:tracePt t="64520" x="4179888" y="4622800"/>
          <p14:tracePt t="64537" x="4171950" y="4657725"/>
          <p14:tracePt t="64553" x="4171950" y="4691063"/>
          <p14:tracePt t="64571" x="4154488" y="4708525"/>
          <p14:tracePt t="64589" x="4154488" y="4724400"/>
          <p14:tracePt t="64604" x="4154488" y="4733925"/>
          <p14:tracePt t="64622" x="4146550" y="4749800"/>
          <p14:tracePt t="64623" x="4146550" y="4759325"/>
          <p14:tracePt t="64656" x="4146550" y="4767263"/>
          <p14:tracePt t="64668" x="4146550" y="4784725"/>
          <p14:tracePt t="64705" x="4146550" y="4792663"/>
          <p14:tracePt t="64717" x="4146550" y="4802188"/>
          <p14:tracePt t="64740" x="4146550" y="4810125"/>
          <p14:tracePt t="64759" x="4146550" y="4818063"/>
          <p14:tracePt t="64775" x="4146550" y="4827588"/>
          <p14:tracePt t="64781" x="4146550" y="4835525"/>
          <p14:tracePt t="64789" x="4146550" y="4852988"/>
          <p14:tracePt t="64804" x="4146550" y="4868863"/>
          <p14:tracePt t="64806" x="4146550" y="4878388"/>
          <p14:tracePt t="64821" x="4146550" y="4894263"/>
          <p14:tracePt t="64838" x="4146550" y="4919663"/>
          <p14:tracePt t="64857" x="4146550" y="4929188"/>
          <p14:tracePt t="64872" x="4146550" y="4946650"/>
          <p14:tracePt t="64900" x="4146550" y="4962525"/>
          <p14:tracePt t="64908" x="4154488" y="4972050"/>
          <p14:tracePt t="64921" x="4162425" y="4987925"/>
          <p14:tracePt t="64937" x="4162425" y="4997450"/>
          <p14:tracePt t="64954" x="4171950" y="5005388"/>
          <p14:tracePt t="64972" x="4179888" y="5013325"/>
          <p14:tracePt t="64991" x="4187825" y="5013325"/>
          <p14:tracePt t="65007" x="4197350" y="5013325"/>
          <p14:tracePt t="65022" x="4205288" y="5022850"/>
          <p14:tracePt t="65024" x="4214813" y="5030788"/>
          <p14:tracePt t="65037" x="4222750" y="5030788"/>
          <p14:tracePt t="65061" x="4230688" y="5030788"/>
          <p14:tracePt t="65096" x="4240213" y="5030788"/>
          <p14:tracePt t="65100" x="4248150" y="5038725"/>
          <p14:tracePt t="65120" x="4256088" y="5038725"/>
          <p14:tracePt t="65128" x="4265613" y="5038725"/>
          <p14:tracePt t="65137" x="4273550" y="5038725"/>
          <p14:tracePt t="65155" x="4281488" y="5038725"/>
          <p14:tracePt t="65156" x="4298950" y="5038725"/>
          <p14:tracePt t="65170" x="4316413" y="5038725"/>
          <p14:tracePt t="65193" x="4332288" y="5038725"/>
          <p14:tracePt t="65205" x="4341813" y="5038725"/>
          <p14:tracePt t="65220" x="4367213" y="5038725"/>
          <p14:tracePt t="65237" x="4392613" y="5038725"/>
          <p14:tracePt t="65239" x="4400550" y="5038725"/>
          <p14:tracePt t="65254" x="4425950" y="5038725"/>
          <p14:tracePt t="65270" x="4443413" y="5038725"/>
          <p14:tracePt t="65288" x="4476750" y="5022850"/>
          <p14:tracePt t="65304" x="4494213" y="5005388"/>
          <p14:tracePt t="65319" x="4503738" y="4997450"/>
          <p14:tracePt t="65321" x="4519613" y="4997450"/>
          <p14:tracePt t="65336" x="4545013" y="4954588"/>
          <p14:tracePt t="65353" x="4570413" y="4937125"/>
          <p14:tracePt t="65370" x="4613275" y="4911725"/>
          <p14:tracePt t="65371" x="4613275" y="4894263"/>
          <p14:tracePt t="65387" x="4646613" y="4878388"/>
          <p14:tracePt t="65390" x="4656138" y="4868863"/>
          <p14:tracePt t="65404" x="4681538" y="4852988"/>
          <p14:tracePt t="65407" x="4699000" y="4843463"/>
          <p14:tracePt t="65422" x="4740275" y="4810125"/>
          <p14:tracePt t="65438" x="4783138" y="4784725"/>
          <p14:tracePt t="65452" x="4818063" y="4759325"/>
          <p14:tracePt t="65453" x="4833938" y="4759325"/>
          <p14:tracePt t="65470" x="4876800" y="4724400"/>
          <p14:tracePt t="65487" x="4927600" y="4691063"/>
          <p14:tracePt t="65503" x="4953000" y="4673600"/>
          <p14:tracePt t="65520" x="4987925" y="4648200"/>
          <p14:tracePt t="65521" x="4995863" y="4648200"/>
          <p14:tracePt t="65537" x="5046663" y="4614863"/>
          <p14:tracePt t="65542" x="5054600" y="4605338"/>
          <p14:tracePt t="65544" x="5064125" y="4605338"/>
          <p14:tracePt t="65553" x="5089525" y="4589463"/>
          <p14:tracePt t="65556" x="5106988" y="4579938"/>
          <p14:tracePt t="65570" x="5148263" y="4564063"/>
          <p14:tracePt t="65572" x="5165725" y="4546600"/>
          <p14:tracePt t="65588" x="5208588" y="4513263"/>
          <p14:tracePt t="65603" x="5233988" y="4495800"/>
          <p14:tracePt t="65620" x="5259388" y="4486275"/>
          <p14:tracePt t="65621" x="5267325" y="4478338"/>
          <p14:tracePt t="65638" x="5310188" y="4445000"/>
          <p14:tracePt t="65653" x="5335588" y="4419600"/>
          <p14:tracePt t="65655" x="5353050" y="4419600"/>
          <p14:tracePt t="65671" x="5394325" y="4384675"/>
          <p14:tracePt t="65675" x="5421313" y="4368800"/>
          <p14:tracePt t="65678" x="5437188" y="4359275"/>
          <p14:tracePt t="65687" x="5472113" y="4325938"/>
          <p14:tracePt t="65692" x="5480050" y="4316413"/>
          <p14:tracePt t="65693" x="5497513" y="4308475"/>
          <p14:tracePt t="65703" x="5513388" y="4308475"/>
          <p14:tracePt t="65704" x="5522913" y="4300538"/>
          <p14:tracePt t="65719" x="5538788" y="4283075"/>
          <p14:tracePt t="65720" x="5556250" y="4283075"/>
          <p14:tracePt t="65736" x="5616575" y="4224338"/>
          <p14:tracePt t="65752" x="5675313" y="4181475"/>
          <p14:tracePt t="65770" x="5743575" y="4138613"/>
          <p14:tracePt t="65772" x="5768975" y="4121150"/>
          <p14:tracePt t="65786" x="5827713" y="4087813"/>
          <p14:tracePt t="65786" x="5853113" y="4079875"/>
          <p14:tracePt t="65803" x="5913438" y="4037013"/>
          <p14:tracePt t="65819" x="5946775" y="4011613"/>
          <p14:tracePt t="65822" x="5956300" y="3994150"/>
          <p14:tracePt t="65837" x="6007100" y="3968750"/>
          <p14:tracePt t="65853" x="6075363" y="3935413"/>
          <p14:tracePt t="65854" x="6091238" y="3917950"/>
          <p14:tracePt t="65870" x="6151563" y="3875088"/>
          <p14:tracePt t="65871" x="6167438" y="3867150"/>
          <p14:tracePt t="65886" x="6253163" y="3806825"/>
          <p14:tracePt t="65903" x="6296025" y="3773488"/>
          <p14:tracePt t="65904" x="6311900" y="3773488"/>
          <p14:tracePt t="65920" x="6346825" y="3748088"/>
          <p14:tracePt t="65937" x="6364288" y="3738563"/>
          <p14:tracePt t="65941" x="6364288" y="3730625"/>
          <p14:tracePt t="65954" x="6380163" y="3713163"/>
          <p14:tracePt t="65981" x="6389688" y="3713163"/>
          <p14:tracePt t="65994" x="6389688" y="3705225"/>
          <p14:tracePt t="66370" x="6405563" y="3705225"/>
          <p14:tracePt t="66378" x="6423025" y="3705225"/>
          <p14:tracePt t="66389" x="6448425" y="3705225"/>
          <p14:tracePt t="66393" x="6483350" y="3705225"/>
          <p14:tracePt t="66404" x="6508750" y="3697288"/>
          <p14:tracePt t="66407" x="6516688" y="3687763"/>
          <p14:tracePt t="66419" x="6559550" y="3687763"/>
          <p14:tracePt t="66422" x="6567488" y="3687763"/>
          <p14:tracePt t="66436" x="6610350" y="3687763"/>
          <p14:tracePt t="66437" x="6635750" y="3687763"/>
          <p14:tracePt t="66453" x="6711950" y="3662363"/>
          <p14:tracePt t="66469" x="6780213" y="3646488"/>
          <p14:tracePt t="66470" x="6805613" y="3636963"/>
          <p14:tracePt t="66485" x="6889750" y="3629025"/>
          <p14:tracePt t="66486" x="6915150" y="3619500"/>
          <p14:tracePt t="66503" x="7034213" y="3603625"/>
          <p14:tracePt t="66520" x="7094538" y="3586163"/>
          <p14:tracePt t="66521" x="7102475" y="3586163"/>
          <p14:tracePt t="66536" x="7145338" y="3568700"/>
          <p14:tracePt t="66537" x="7170738" y="3560763"/>
          <p14:tracePt t="66553" x="7307263" y="3560763"/>
          <p14:tracePt t="66556" x="7366000" y="3560763"/>
          <p14:tracePt t="66570" x="7510463" y="3560763"/>
          <p14:tracePt t="66573" x="7553325" y="3560763"/>
          <p14:tracePt t="66586" x="7688263" y="3560763"/>
          <p14:tracePt t="66588" x="7723188" y="3560763"/>
          <p14:tracePt t="66603" x="7875588" y="3527425"/>
          <p14:tracePt t="66606" x="7910513" y="3517900"/>
          <p14:tracePt t="66619" x="8004175" y="3492500"/>
          <p14:tracePt t="66636" x="8113713" y="3467100"/>
          <p14:tracePt t="66638" x="8139113" y="3459163"/>
          <p14:tracePt t="66653" x="8301038" y="3424238"/>
          <p14:tracePt t="66669" x="8504238" y="3390900"/>
          <p14:tracePt t="66686" x="8853488" y="3297238"/>
          <p14:tracePt t="66688" x="8947150" y="3279775"/>
          <p14:tracePt t="66691" x="9031288" y="3263900"/>
          <p14:tracePt t="66693" x="9132888" y="3246438"/>
          <p14:tracePt t="66703" x="9193213" y="3221038"/>
          <p14:tracePt t="66706" x="9244013" y="3211513"/>
          <p14:tracePt t="66709" x="9302750" y="3203575"/>
          <p14:tracePt t="66720" x="9447213" y="3160713"/>
          <p14:tracePt t="66721" x="9498013" y="3144838"/>
          <p14:tracePt t="66736" x="9609138" y="3076575"/>
          <p14:tracePt t="66752" x="9745663" y="3051175"/>
          <p14:tracePt t="66769" x="9880600" y="3033713"/>
          <p14:tracePt t="66785" x="10034588" y="3033713"/>
          <p14:tracePt t="66802" x="10179050" y="3033713"/>
          <p14:tracePt t="66803" x="10212388" y="3033713"/>
          <p14:tracePt t="66819" x="10339388" y="3033713"/>
          <p14:tracePt t="66835" x="10425113" y="3033713"/>
          <p14:tracePt t="66837" x="10450513" y="3033713"/>
          <p14:tracePt t="66853" x="10509250" y="3033713"/>
          <p14:tracePt t="66869" x="10544175" y="3033713"/>
          <p14:tracePt t="66870" x="10552113" y="3033713"/>
          <p14:tracePt t="66886" x="10577513" y="3033713"/>
          <p14:tracePt t="66888" x="10585450" y="3033713"/>
          <p14:tracePt t="66903" x="10602913" y="3067050"/>
          <p14:tracePt t="66920" x="10628313" y="3211513"/>
          <p14:tracePt t="66922" x="10628313" y="3246438"/>
          <p14:tracePt t="67294" x="10628313" y="3279775"/>
          <p14:tracePt t="67303" x="10637838" y="3279775"/>
          <p14:tracePt t="67368" x="10645775" y="3279775"/>
          <p14:tracePt t="67380" x="10653713" y="3271838"/>
          <p14:tracePt t="67392" x="10688638" y="3254375"/>
          <p14:tracePt t="67403" x="10747375" y="3238500"/>
          <p14:tracePt t="67419" x="10866438" y="3211513"/>
          <p14:tracePt t="67435" x="11028363" y="3203575"/>
          <p14:tracePt t="67436" x="11079163" y="3203575"/>
          <p14:tracePt t="67452" x="11215688" y="3203575"/>
          <p14:tracePt t="67469" x="11368088" y="3221038"/>
          <p14:tracePt t="67472" x="11401425" y="3221038"/>
          <p14:tracePt t="67485" x="11520488" y="3221038"/>
          <p14:tracePt t="67502" x="11664950" y="3254375"/>
          <p14:tracePt t="67504" x="11707813" y="3254375"/>
          <p14:tracePt t="67519" x="11852275" y="3254375"/>
          <p14:tracePt t="67522" x="11895138" y="3254375"/>
          <p14:tracePt t="67537" x="12072938" y="3305175"/>
          <p14:tracePt t="67539" x="12115800" y="3314700"/>
          <p14:tracePt t="76166" x="12141200" y="5889625"/>
          <p14:tracePt t="76183" x="12115800" y="5880100"/>
          <p14:tracePt t="76198" x="12080875" y="5864225"/>
          <p14:tracePt t="76213" x="12065000" y="5846763"/>
          <p14:tracePt t="76215" x="12047538" y="5829300"/>
          <p14:tracePt t="76230" x="12022138" y="5803900"/>
          <p14:tracePt t="76231" x="12022138" y="5795963"/>
          <p14:tracePt t="76248" x="11996738" y="5770563"/>
          <p14:tracePt t="76264" x="11988800" y="5753100"/>
          <p14:tracePt t="76265" x="11979275" y="5753100"/>
          <p14:tracePt t="76281" x="11971338" y="5745163"/>
          <p14:tracePt t="76302" x="11945938" y="5745163"/>
          <p14:tracePt t="76306" x="11920538" y="5745163"/>
          <p14:tracePt t="76308" x="11895138" y="5745163"/>
          <p14:tracePt t="76313" x="11869738" y="5753100"/>
          <p14:tracePt t="76316" x="11818938" y="5770563"/>
          <p14:tracePt t="76329" x="11606213" y="5821363"/>
          <p14:tracePt t="76331" x="11520488" y="5846763"/>
          <p14:tracePt t="76346" x="11172825" y="5922963"/>
          <p14:tracePt t="76363" x="10764838" y="6042025"/>
          <p14:tracePt t="76366" x="10653713" y="6076950"/>
          <p14:tracePt t="76380" x="10298113" y="6135688"/>
          <p14:tracePt t="76381" x="10186988" y="6161088"/>
          <p14:tracePt t="76398" x="9728200" y="6194425"/>
          <p14:tracePt t="76413" x="9363075" y="6194425"/>
          <p14:tracePt t="76415" x="9226550" y="6194425"/>
          <p14:tracePt t="76430" x="8605838" y="6194425"/>
          <p14:tracePt t="76432" x="8428038" y="6194425"/>
          <p14:tracePt t="76448" x="7578725" y="6272213"/>
          <p14:tracePt t="76464" x="7026275" y="6348413"/>
          <p14:tracePt t="76467" x="6881813" y="6381750"/>
          <p14:tracePt t="76469" x="6754813" y="6424613"/>
          <p14:tracePt t="76480" x="6550025" y="6492875"/>
          <p14:tracePt t="76482" x="6473825" y="6518275"/>
          <p14:tracePt t="76497" x="6338888" y="6577013"/>
          <p14:tracePt t="76501" x="6321425" y="6586538"/>
          <p14:tracePt t="76515" x="6303963" y="6602413"/>
          <p14:tracePt t="76553" x="6329363" y="6602413"/>
          <p14:tracePt t="76557" x="6354763" y="6602413"/>
          <p14:tracePt t="76563" x="6389688" y="6602413"/>
          <p14:tracePt t="76580" x="6600825" y="6602413"/>
          <p14:tracePt t="76581" x="6678613" y="6602413"/>
          <p14:tracePt t="76598" x="7102475" y="6577013"/>
          <p14:tracePt t="76613" x="7527925" y="6569075"/>
          <p14:tracePt t="76614" x="7662863" y="6569075"/>
          <p14:tracePt t="76630" x="8445500" y="6467475"/>
          <p14:tracePt t="76632" x="8615363" y="6432550"/>
          <p14:tracePt t="76648" x="9251950" y="6229350"/>
          <p14:tracePt t="76664" x="9532938" y="6092825"/>
          <p14:tracePt t="76666" x="9601200" y="6049963"/>
          <p14:tracePt t="76681" x="9702800" y="5973763"/>
          <p14:tracePt t="76683" x="9702800" y="5957888"/>
          <p14:tracePt t="76700" x="9710738" y="5948363"/>
          <p14:tracePt t="76716" x="9685338" y="5940425"/>
          <p14:tracePt t="76730" x="9601200" y="5940425"/>
          <p14:tracePt t="76731" x="9540875" y="5940425"/>
          <p14:tracePt t="76746" x="9201150" y="5940425"/>
          <p14:tracePt t="76763" x="8674100" y="5915025"/>
          <p14:tracePt t="76766" x="8521700" y="5905500"/>
          <p14:tracePt t="76780" x="8096250" y="5829300"/>
          <p14:tracePt t="76782" x="7951788" y="5795963"/>
          <p14:tracePt t="76799" x="7366000" y="5710238"/>
          <p14:tracePt t="76814" x="6924675" y="5651500"/>
          <p14:tracePt t="76815" x="6788150" y="5616575"/>
          <p14:tracePt t="76829" x="6372225" y="5540375"/>
          <p14:tracePt t="76846" x="6075363" y="5540375"/>
          <p14:tracePt t="76847" x="6015038" y="5540375"/>
          <p14:tracePt t="76863" x="5888038" y="5557838"/>
          <p14:tracePt t="76864" x="5853113" y="5565775"/>
          <p14:tracePt t="76879" x="5794375" y="5583238"/>
          <p14:tracePt t="76881" x="5786438" y="5591175"/>
          <p14:tracePt t="76896" x="5776913" y="5608638"/>
          <p14:tracePt t="76916" x="5776913" y="5616575"/>
          <p14:tracePt t="76930" x="5776913" y="5641975"/>
          <p14:tracePt t="76932" x="5776913" y="5659438"/>
          <p14:tracePt t="76935" x="5786438" y="5676900"/>
          <p14:tracePt t="76948" x="5819775" y="5702300"/>
          <p14:tracePt t="76952" x="5870575" y="5735638"/>
          <p14:tracePt t="76963" x="5989638" y="5813425"/>
          <p14:tracePt t="76979" x="6278563" y="5915025"/>
          <p14:tracePt t="76982" x="6380163" y="5948363"/>
          <p14:tracePt t="76996" x="6729413" y="6042025"/>
          <p14:tracePt t="76997" x="6813550" y="6102350"/>
          <p14:tracePt t="77013" x="7162800" y="6186488"/>
          <p14:tracePt t="77015" x="7281863" y="6211888"/>
          <p14:tracePt t="77030" x="7578725" y="6237288"/>
          <p14:tracePt t="77031" x="7731125" y="6237288"/>
          <p14:tracePt t="77048" x="7850188" y="6229350"/>
          <p14:tracePt t="77063" x="7867650" y="6229350"/>
          <p14:tracePt t="77088" x="7850188" y="6211888"/>
          <p14:tracePt t="77096" x="7842250" y="6211888"/>
          <p14:tracePt t="77098" x="7816850" y="6211888"/>
          <p14:tracePt t="77113" x="7570788" y="6203950"/>
          <p14:tracePt t="77116" x="7467600" y="6194425"/>
          <p14:tracePt t="77129" x="7119938" y="6153150"/>
          <p14:tracePt t="77132" x="6975475" y="6153150"/>
          <p14:tracePt t="77134" x="6823075" y="6153150"/>
          <p14:tracePt t="77145" x="6524625" y="6153150"/>
          <p14:tracePt t="77146" x="6389688" y="6153150"/>
          <p14:tracePt t="77162" x="5811838" y="6143625"/>
          <p14:tracePt t="77179" x="5318125" y="6135688"/>
          <p14:tracePt t="77196" x="4945063" y="6135688"/>
          <p14:tracePt t="77198" x="4884738" y="6135688"/>
          <p14:tracePt t="77213" x="4732338" y="6135688"/>
          <p14:tracePt t="77229" x="4714875" y="6143625"/>
          <p14:tracePt t="77248" x="4699000" y="6161088"/>
          <p14:tracePt t="77264" x="4699000" y="6186488"/>
          <p14:tracePt t="77280" x="4724400" y="6221413"/>
          <p14:tracePt t="77282" x="4732338" y="6229350"/>
          <p14:tracePt t="77285" x="4757738" y="6237288"/>
          <p14:tracePt t="77297" x="4808538" y="6254750"/>
          <p14:tracePt t="77301" x="4868863" y="6272213"/>
          <p14:tracePt t="77304" x="4919663" y="6297613"/>
          <p14:tracePt t="77313" x="5038725" y="6323013"/>
          <p14:tracePt t="77315" x="5114925" y="6330950"/>
          <p14:tracePt t="77329" x="5378450" y="6416675"/>
          <p14:tracePt t="77345" x="5905500" y="6492875"/>
          <p14:tracePt t="77346" x="6057900" y="6510338"/>
          <p14:tracePt t="77362" x="6754813" y="6543675"/>
          <p14:tracePt t="77379" x="7510463" y="6500813"/>
          <p14:tracePt t="77395" x="7969250" y="6373813"/>
          <p14:tracePt t="77413" x="8318500" y="6161088"/>
          <p14:tracePt t="77429" x="8402638" y="6059488"/>
          <p14:tracePt t="77430" x="8410575" y="6034088"/>
          <p14:tracePt t="77446" x="8428038" y="5932488"/>
          <p14:tracePt t="77448" x="8420100" y="5915025"/>
          <p14:tracePt t="77463" x="8351838" y="5821363"/>
          <p14:tracePt t="77479" x="8215313" y="5710238"/>
          <p14:tracePt t="77480" x="8147050" y="5668963"/>
          <p14:tracePt t="77495" x="7816850" y="5481638"/>
          <p14:tracePt t="77512" x="7307263" y="5345113"/>
          <p14:tracePt t="77529" x="6754813" y="5175250"/>
          <p14:tracePt t="77545" x="6134100" y="5099050"/>
          <p14:tracePt t="77546" x="5972175" y="5099050"/>
          <p14:tracePt t="77562" x="5497513" y="5124450"/>
          <p14:tracePt t="77579" x="5122863" y="5226050"/>
          <p14:tracePt t="77581" x="5064125" y="5251450"/>
          <p14:tracePt t="77596" x="4945063" y="5337175"/>
          <p14:tracePt t="77598" x="4902200" y="5380038"/>
          <p14:tracePt t="77613" x="4800600" y="5524500"/>
          <p14:tracePt t="77629" x="4757738" y="5626100"/>
          <p14:tracePt t="77630" x="4749800" y="5676900"/>
          <p14:tracePt t="77645" x="4724400" y="5829300"/>
          <p14:tracePt t="77647" x="4724400" y="5872163"/>
          <p14:tracePt t="77662" x="4740275" y="5983288"/>
          <p14:tracePt t="77663" x="4749800" y="6016625"/>
          <p14:tracePt t="77679" x="4826000" y="6110288"/>
          <p14:tracePt t="77680" x="4868863" y="6153150"/>
          <p14:tracePt t="77695" x="5021263" y="6262688"/>
          <p14:tracePt t="77697" x="5080000" y="6313488"/>
          <p14:tracePt t="77712" x="5454650" y="6424613"/>
          <p14:tracePt t="77729" x="5913438" y="6483350"/>
          <p14:tracePt t="77746" x="6448425" y="6407150"/>
          <p14:tracePt t="77747" x="6575425" y="6373813"/>
          <p14:tracePt t="77762" x="7018338" y="6186488"/>
          <p14:tracePt t="77779" x="7348538" y="5991225"/>
          <p14:tracePt t="77782" x="7408863" y="5932488"/>
          <p14:tracePt t="77798" x="7604125" y="5735638"/>
          <p14:tracePt t="77814" x="7688263" y="5608638"/>
          <p14:tracePt t="77829" x="7715250" y="5532438"/>
          <p14:tracePt t="77830" x="7715250" y="5507038"/>
          <p14:tracePt t="77846" x="7715250" y="5421313"/>
          <p14:tracePt t="77847" x="7697788" y="5387975"/>
          <p14:tracePt t="77864" x="7561263" y="5260975"/>
          <p14:tracePt t="77880" x="7373938" y="5149850"/>
          <p14:tracePt t="77882" x="7297738" y="5099050"/>
          <p14:tracePt t="77897" x="7043738" y="5005388"/>
          <p14:tracePt t="77902" x="6838950" y="4954588"/>
          <p14:tracePt t="77904" x="6737350" y="4946650"/>
          <p14:tracePt t="77912" x="6550025" y="4937125"/>
          <p14:tracePt t="77929" x="6194425" y="4972050"/>
          <p14:tracePt t="77932" x="6100763" y="4997450"/>
          <p14:tracePt t="77945" x="5880100" y="5091113"/>
          <p14:tracePt t="77948" x="5811838" y="5124450"/>
          <p14:tracePt t="77950" x="5776913" y="5149850"/>
          <p14:tracePt t="77962" x="5632450" y="5268913"/>
          <p14:tracePt t="77978" x="5513388" y="5430838"/>
          <p14:tracePt t="77995" x="5462588" y="5524500"/>
          <p14:tracePt t="78012" x="5421313" y="5608638"/>
          <p14:tracePt t="78013" x="5411788" y="5641975"/>
          <p14:tracePt t="78029" x="5411788" y="5761038"/>
          <p14:tracePt t="78031" x="5411788" y="5788025"/>
          <p14:tracePt t="78046" x="5429250" y="5897563"/>
          <p14:tracePt t="78048" x="5446713" y="5940425"/>
          <p14:tracePt t="78062" x="5591175" y="6135688"/>
          <p14:tracePt t="78064" x="5649913" y="6194425"/>
          <p14:tracePt t="78080" x="5921375" y="6356350"/>
          <p14:tracePt t="78096" x="6176963" y="6432550"/>
          <p14:tracePt t="78098" x="6245225" y="6450013"/>
          <p14:tracePt t="78112" x="6524625" y="6457950"/>
          <p14:tracePt t="78130" x="6780213" y="6391275"/>
          <p14:tracePt t="78133" x="6838950" y="6338888"/>
          <p14:tracePt t="78136" x="6889750" y="6313488"/>
          <p14:tracePt t="78140" x="6942138" y="6272213"/>
          <p14:tracePt t="78145" x="6992938" y="6229350"/>
          <p14:tracePt t="78147" x="7034213" y="6203950"/>
          <p14:tracePt t="78161" x="7102475" y="6127750"/>
          <p14:tracePt t="78178" x="7170738" y="6024563"/>
          <p14:tracePt t="78195" x="7188200" y="5940425"/>
          <p14:tracePt t="78212" x="7178675" y="5838825"/>
          <p14:tracePt t="78229" x="7102475" y="5753100"/>
          <p14:tracePt t="78246" x="6975475" y="5668963"/>
          <p14:tracePt t="78247" x="6924675" y="5626100"/>
          <p14:tracePt t="78262" x="6635750" y="5514975"/>
          <p14:tracePt t="78264" x="6550025" y="5497513"/>
          <p14:tracePt t="78280" x="6338888" y="5456238"/>
          <p14:tracePt t="78283" x="6253163" y="5456238"/>
          <p14:tracePt t="78285" x="6167438" y="5456238"/>
          <p14:tracePt t="78296" x="6007100" y="5464175"/>
          <p14:tracePt t="78298" x="5921375" y="5481638"/>
          <p14:tracePt t="78312" x="5675313" y="5557838"/>
          <p14:tracePt t="78328" x="5538788" y="5641975"/>
          <p14:tracePt t="78345" x="5454650" y="5702300"/>
          <p14:tracePt t="78347" x="5446713" y="5719763"/>
          <p14:tracePt t="78362" x="5394325" y="5795963"/>
          <p14:tracePt t="78378" x="5360988" y="5880100"/>
          <p14:tracePt t="78395" x="5335588" y="5940425"/>
          <p14:tracePt t="78412" x="5327650" y="5999163"/>
          <p14:tracePt t="78414" x="5327650" y="6016625"/>
          <p14:tracePt t="78430" x="5327650" y="6042025"/>
          <p14:tracePt t="78445" x="5360988" y="6067425"/>
          <p14:tracePt t="78447" x="5394325" y="6084888"/>
          <p14:tracePt t="78464" x="5573713" y="6203950"/>
          <p14:tracePt t="78469" x="5649913" y="6221413"/>
          <p14:tracePt t="78472" x="5743575" y="6246813"/>
          <p14:tracePt t="78479" x="5913438" y="6246813"/>
          <p14:tracePt t="78495" x="6210300" y="6229350"/>
          <p14:tracePt t="78495" x="6311900" y="6211888"/>
          <p14:tracePt t="78511" x="6610350" y="6110288"/>
          <p14:tracePt t="78528" x="6780213" y="5999163"/>
          <p14:tracePt t="78545" x="6848475" y="5932488"/>
          <p14:tracePt t="78561" x="6848475" y="5905500"/>
          <p14:tracePt t="78578" x="6831013" y="5846763"/>
          <p14:tracePt t="78595" x="6770688" y="5761038"/>
          <p14:tracePt t="78612" x="6567488" y="5591175"/>
          <p14:tracePt t="78614" x="6499225" y="5549900"/>
          <p14:tracePt t="78630" x="6261100" y="5395913"/>
          <p14:tracePt t="78647" x="6057900" y="5319713"/>
          <p14:tracePt t="78651" x="5938838" y="5286375"/>
          <p14:tracePt t="78653" x="5880100" y="5268913"/>
          <p14:tracePt t="78662" x="5786438" y="5260975"/>
          <p14:tracePt t="78664" x="5761038" y="5260975"/>
          <p14:tracePt t="78678" x="5657850" y="5260975"/>
          <p14:tracePt t="78695" x="5565775" y="5302250"/>
          <p14:tracePt t="78696" x="5538788" y="5319713"/>
          <p14:tracePt t="78711" x="5472113" y="5395913"/>
          <p14:tracePt t="78712" x="5462588" y="5421313"/>
          <p14:tracePt t="78728" x="5446713" y="5489575"/>
          <p14:tracePt t="78745" x="5429250" y="5583238"/>
          <p14:tracePt t="78761" x="5403850" y="5702300"/>
          <p14:tracePt t="78762" x="5403850" y="5727700"/>
          <p14:tracePt t="78777" x="5403850" y="5864225"/>
          <p14:tracePt t="78794" x="5522913" y="6059488"/>
          <p14:tracePt t="78811" x="5751513" y="6272213"/>
          <p14:tracePt t="78828" x="6091238" y="6381750"/>
          <p14:tracePt t="78845" x="6508750" y="6348413"/>
          <p14:tracePt t="78846" x="6626225" y="6297613"/>
          <p14:tracePt t="78861" x="6915150" y="6153150"/>
          <p14:tracePt t="78863" x="7069138" y="6034088"/>
          <p14:tracePt t="78878" x="7272338" y="5872163"/>
          <p14:tracePt t="78879" x="7332663" y="5821363"/>
          <p14:tracePt t="78895" x="7467600" y="5694363"/>
          <p14:tracePt t="78896" x="7502525" y="5651500"/>
          <p14:tracePt t="78911" x="7545388" y="5575300"/>
          <p14:tracePt t="78913" x="7545388" y="5565775"/>
          <p14:tracePt t="78928" x="7545388" y="5497513"/>
          <p14:tracePt t="78945" x="7477125" y="5421313"/>
          <p14:tracePt t="78949" x="7451725" y="5395913"/>
          <p14:tracePt t="78952" x="7416800" y="5370513"/>
          <p14:tracePt t="78963" x="7307263" y="5311775"/>
          <p14:tracePt t="78967" x="7137400" y="5251450"/>
          <p14:tracePt t="78978" x="6889750" y="5192713"/>
          <p14:tracePt t="78995" x="6559550" y="5149850"/>
          <p14:tracePt t="78998" x="6473825" y="5149850"/>
          <p14:tracePt t="79011" x="6167438" y="5175250"/>
          <p14:tracePt t="79014" x="6083300" y="5192713"/>
          <p14:tracePt t="79028" x="5827713" y="5319713"/>
          <p14:tracePt t="79029" x="5761038" y="5370513"/>
          <p14:tracePt t="79045" x="5581650" y="5532438"/>
          <p14:tracePt t="79046" x="5522913" y="5583238"/>
          <p14:tracePt t="79061" x="5429250" y="5710238"/>
          <p14:tracePt t="79062" x="5411788" y="5735638"/>
          <p14:tracePt t="79079" x="5368925" y="5915025"/>
          <p14:tracePt t="79096" x="5353050" y="5999163"/>
          <p14:tracePt t="79097" x="5353050" y="6034088"/>
          <p14:tracePt t="79112" x="5360988" y="6102350"/>
          <p14:tracePt t="79113" x="5368925" y="6127750"/>
          <p14:tracePt t="79128" x="5446713" y="6186488"/>
          <p14:tracePt t="79129" x="5472113" y="6211888"/>
          <p14:tracePt t="79144" x="5700713" y="6280150"/>
          <p14:tracePt t="79161" x="6151563" y="6305550"/>
          <p14:tracePt t="79178" x="7051675" y="6153150"/>
          <p14:tracePt t="79194" x="7799388" y="5915025"/>
          <p14:tracePt t="79211" x="8215313" y="5659438"/>
          <p14:tracePt t="79214" x="8283575" y="5608638"/>
          <p14:tracePt t="79228" x="8435975" y="5472113"/>
          <p14:tracePt t="79229" x="8470900" y="5430838"/>
          <p14:tracePt t="79245" x="8513763" y="5327650"/>
          <p14:tracePt t="79246" x="8513763" y="5302250"/>
          <p14:tracePt t="79261" x="8513763" y="5175250"/>
          <p14:tracePt t="79263" x="8488363" y="5132388"/>
          <p14:tracePt t="79278" x="8275638" y="4868863"/>
          <p14:tracePt t="79280" x="8189913" y="4802188"/>
          <p14:tracePt t="79295" x="7935913" y="4657725"/>
          <p14:tracePt t="79296" x="7832725" y="4622800"/>
          <p14:tracePt t="79311" x="7553325" y="4564063"/>
          <p14:tracePt t="79312" x="7451725" y="4554538"/>
          <p14:tracePt t="79328" x="7069138" y="4589463"/>
          <p14:tracePt t="79344" x="6805613" y="4733925"/>
          <p14:tracePt t="79361" x="6678613" y="4868863"/>
          <p14:tracePt t="79377" x="6626225" y="5073650"/>
          <p14:tracePt t="79394" x="6626225" y="5276850"/>
          <p14:tracePt t="79411" x="6694488" y="5497513"/>
          <p14:tracePt t="79428" x="6838950" y="5684838"/>
          <p14:tracePt t="79430" x="6873875" y="5753100"/>
          <p14:tracePt t="79444" x="7059613" y="5829300"/>
          <p14:tracePt t="79444" x="7127875" y="5838825"/>
          <p14:tracePt t="79460" x="7373938" y="5854700"/>
          <p14:tracePt t="79462" x="7477125" y="5838825"/>
          <p14:tracePt t="79477" x="7867650" y="5745163"/>
          <p14:tracePt t="79479" x="7969250" y="5702300"/>
          <p14:tracePt t="79495" x="8359775" y="5524500"/>
          <p14:tracePt t="79511" x="8623300" y="5353050"/>
          <p14:tracePt t="79512" x="8699500" y="5294313"/>
          <p14:tracePt t="79527" x="8921750" y="5141913"/>
          <p14:tracePt t="79529" x="8980488" y="5081588"/>
          <p14:tracePt t="79544" x="9218613" y="4894263"/>
          <p14:tracePt t="79561" x="9337675" y="4792663"/>
          <p14:tracePt t="79565" x="9345613" y="4775200"/>
          <p14:tracePt t="79579" x="9363075" y="4767263"/>
          <p14:tracePt t="81983" x="9396413" y="4749800"/>
          <p14:tracePt t="81989" x="9421813" y="4733925"/>
          <p14:tracePt t="81992" x="9431338" y="4724400"/>
          <p14:tracePt t="82009" x="9507538" y="4673600"/>
          <p14:tracePt t="82011" x="9532938" y="4657725"/>
          <p14:tracePt t="82026" x="9626600" y="4597400"/>
          <p14:tracePt t="82027" x="9667875" y="4572000"/>
          <p14:tracePt t="82043" x="9786938" y="4486275"/>
          <p14:tracePt t="82044" x="9839325" y="4452938"/>
          <p14:tracePt t="82060" x="10059988" y="4333875"/>
          <p14:tracePt t="82062" x="10110788" y="4300538"/>
          <p14:tracePt t="82078" x="10390188" y="4130675"/>
          <p14:tracePt t="82093" x="10653713" y="3994150"/>
          <p14:tracePt t="82096" x="10739438" y="3960813"/>
          <p14:tracePt t="82112" x="11087100" y="3816350"/>
          <p14:tracePt t="82115" x="11172825" y="3781425"/>
          <p14:tracePt t="82126" x="11444288" y="3662363"/>
          <p14:tracePt t="82143" x="11733213" y="3552825"/>
          <p14:tracePt t="82145" x="11784013" y="3527425"/>
          <p14:tracePt t="82150" x="11844338" y="3492500"/>
          <p14:tracePt t="82151" x="11903075" y="3467100"/>
          <p14:tracePt t="82159" x="11971338" y="3441700"/>
          <p14:tracePt t="82160" x="12014200" y="3416300"/>
          <p14:tracePt t="82176" x="12174538" y="33734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DBD1984-6303-C135-B2F3-746FD72046A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94;p22">
            <a:extLst>
              <a:ext uri="{FF2B5EF4-FFF2-40B4-BE49-F238E27FC236}">
                <a16:creationId xmlns:a16="http://schemas.microsoft.com/office/drawing/2014/main" id="{54FD1EE9-7FC5-40B4-B1AF-94A144CD44B1}"/>
              </a:ext>
            </a:extLst>
          </p:cNvPr>
          <p:cNvSpPr txBox="1"/>
          <p:nvPr/>
        </p:nvSpPr>
        <p:spPr>
          <a:xfrm>
            <a:off x="633288" y="1460144"/>
            <a:ext cx="10829581" cy="4555749"/>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r>
              <a:rPr lang="en-US" dirty="0">
                <a:sym typeface="Calibri"/>
              </a:rPr>
              <a:t>Enlightened Marketing</a:t>
            </a:r>
            <a:endParaRPr dirty="0"/>
          </a:p>
          <a:p>
            <a:pPr lvl="1"/>
            <a:r>
              <a:rPr lang="en-US" dirty="0">
                <a:sym typeface="Calibri"/>
              </a:rPr>
              <a:t>Value Marketing:</a:t>
            </a:r>
            <a:endParaRPr dirty="0"/>
          </a:p>
          <a:p>
            <a:pPr lvl="2"/>
            <a:r>
              <a:rPr lang="en-US" dirty="0">
                <a:sym typeface="Calibri"/>
              </a:rPr>
              <a:t>Companies put most of their resources into value-building marketing investments.</a:t>
            </a:r>
            <a:endParaRPr dirty="0"/>
          </a:p>
          <a:p>
            <a:pPr lvl="1"/>
            <a:r>
              <a:rPr lang="en-US" dirty="0">
                <a:sym typeface="Calibri"/>
              </a:rPr>
              <a:t>Sense-of-Mission Marketing:</a:t>
            </a:r>
            <a:endParaRPr dirty="0"/>
          </a:p>
          <a:p>
            <a:pPr lvl="2"/>
            <a:r>
              <a:rPr lang="en-US" dirty="0">
                <a:sym typeface="Calibri"/>
              </a:rPr>
              <a:t>Companies define their mission in broad social terms, rather than in narrow product terms.</a:t>
            </a:r>
            <a:endParaRPr dirty="0">
              <a:sym typeface="Calibri"/>
            </a:endParaRPr>
          </a:p>
        </p:txBody>
      </p:sp>
      <p:pic>
        <p:nvPicPr>
          <p:cNvPr id="2" name="Graphic 22">
            <a:extLst>
              <a:ext uri="{FF2B5EF4-FFF2-40B4-BE49-F238E27FC236}">
                <a16:creationId xmlns:a16="http://schemas.microsoft.com/office/drawing/2014/main" id="{D7AAED26-493D-781E-2B80-9308D213FFA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F3456A0A-E402-9D53-D20C-FFC68F7F2B7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379;p21">
            <a:extLst>
              <a:ext uri="{FF2B5EF4-FFF2-40B4-BE49-F238E27FC236}">
                <a16:creationId xmlns:a16="http://schemas.microsoft.com/office/drawing/2014/main" id="{BD2A198D-2B5C-A1F5-92D1-D704AF0D4CC8}"/>
              </a:ext>
            </a:extLst>
          </p:cNvPr>
          <p:cNvSpPr txBox="1"/>
          <p:nvPr/>
        </p:nvSpPr>
        <p:spPr>
          <a:xfrm>
            <a:off x="1345324" y="302598"/>
            <a:ext cx="8284376" cy="595575"/>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sz="2600" dirty="0">
                <a:sym typeface="Aharoni"/>
              </a:rPr>
              <a:t>Business Actions Toward Socially Responsible Marketing</a:t>
            </a:r>
            <a:endParaRPr sz="2600" dirty="0">
              <a:sym typeface="Aharoni"/>
            </a:endParaRPr>
          </a:p>
        </p:txBody>
      </p:sp>
      <p:sp>
        <p:nvSpPr>
          <p:cNvPr id="6" name="Google Shape;381;p21">
            <a:extLst>
              <a:ext uri="{FF2B5EF4-FFF2-40B4-BE49-F238E27FC236}">
                <a16:creationId xmlns:a16="http://schemas.microsoft.com/office/drawing/2014/main" id="{A4EEC219-2E2D-0A7D-1DB4-655028D31044}"/>
              </a:ext>
            </a:extLst>
          </p:cNvPr>
          <p:cNvSpPr txBox="1"/>
          <p:nvPr/>
        </p:nvSpPr>
        <p:spPr>
          <a:xfrm>
            <a:off x="645617" y="6093778"/>
            <a:ext cx="10838233"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pPr algn="ctr"/>
            <a:r>
              <a:rPr lang="en-US" dirty="0">
                <a:sym typeface="Tahoma"/>
              </a:rPr>
              <a:t>Goal 3:  Learn the principles of socially responsible marketing</a:t>
            </a:r>
            <a:endParaRPr dirty="0"/>
          </a:p>
        </p:txBody>
      </p:sp>
    </p:spTree>
    <p:extLst>
      <p:ext uri="{BB962C8B-B14F-4D97-AF65-F5344CB8AC3E}">
        <p14:creationId xmlns:p14="http://schemas.microsoft.com/office/powerpoint/2010/main" val="2695541274"/>
      </p:ext>
    </p:extLst>
  </p:cSld>
  <p:clrMapOvr>
    <a:masterClrMapping/>
  </p:clrMapOvr>
  <mc:AlternateContent xmlns:mc="http://schemas.openxmlformats.org/markup-compatibility/2006" xmlns:p14="http://schemas.microsoft.com/office/powerpoint/2010/main">
    <mc:Choice Requires="p14">
      <p:transition p14:dur="10" advTm="100581"/>
    </mc:Choice>
    <mc:Fallback xmlns="">
      <p:transition advTm="100581"/>
    </mc:Fallback>
  </mc:AlternateContent>
  <p:extLst>
    <p:ext uri="{3A86A75C-4F4B-4683-9AE1-C65F6400EC91}">
      <p14:laserTraceLst xmlns:p14="http://schemas.microsoft.com/office/powerpoint/2010/main">
        <p14:tracePtLst>
          <p14:tracePt t="8029" x="12022138" y="3594100"/>
          <p14:tracePt t="8039" x="11895138" y="3594100"/>
          <p14:tracePt t="8055" x="11622088" y="3594100"/>
          <p14:tracePt t="8056" x="11563350" y="3594100"/>
          <p14:tracePt t="8072" x="11231563" y="3629025"/>
          <p14:tracePt t="8089" x="10858500" y="3636963"/>
          <p14:tracePt t="8092" x="10764838" y="3636963"/>
          <p14:tracePt t="8107" x="10382250" y="3636963"/>
          <p14:tracePt t="8123" x="10009188" y="3636963"/>
          <p14:tracePt t="8143" x="9667875" y="3636963"/>
          <p14:tracePt t="8147" x="9523413" y="3636963"/>
          <p14:tracePt t="8157" x="9312275" y="3636963"/>
          <p14:tracePt t="8173" x="9039225" y="3636963"/>
          <p14:tracePt t="8189" x="8828088" y="3636963"/>
          <p14:tracePt t="8190" x="8750300" y="3636963"/>
          <p14:tracePt t="8205" x="8470900" y="3636963"/>
          <p14:tracePt t="8222" x="8207375" y="3646488"/>
          <p14:tracePt t="8239" x="7977188" y="3646488"/>
          <p14:tracePt t="8242" x="7935913" y="3646488"/>
          <p14:tracePt t="8255" x="7766050" y="3646488"/>
          <p14:tracePt t="8257" x="7705725" y="3646488"/>
          <p14:tracePt t="8272" x="7477125" y="3646488"/>
          <p14:tracePt t="8289" x="7348538" y="3629025"/>
          <p14:tracePt t="8292" x="7297738" y="3611563"/>
          <p14:tracePt t="8305" x="7119938" y="3560763"/>
          <p14:tracePt t="8307" x="7051675" y="3543300"/>
          <p14:tracePt t="8323" x="6797675" y="3459163"/>
          <p14:tracePt t="8338" x="6584950" y="3408363"/>
          <p14:tracePt t="8339" x="6516688" y="3398838"/>
          <p14:tracePt t="8355" x="6321425" y="3348038"/>
          <p14:tracePt t="8356" x="6261100" y="3322638"/>
          <p14:tracePt t="8372" x="5972175" y="3254375"/>
          <p14:tracePt t="8388" x="5802313" y="3211513"/>
          <p14:tracePt t="8389" x="5743575" y="3195638"/>
          <p14:tracePt t="8405" x="5573713" y="3152775"/>
          <p14:tracePt t="8406" x="5513388" y="3135313"/>
          <p14:tracePt t="8421" x="5284788" y="3084513"/>
          <p14:tracePt t="8439" x="5038725" y="3041650"/>
          <p14:tracePt t="8441" x="4987925" y="3025775"/>
          <p14:tracePt t="8456" x="4800600" y="3008313"/>
          <p14:tracePt t="8458" x="4724400" y="3008313"/>
          <p14:tracePt t="8472" x="4476750" y="2974975"/>
          <p14:tracePt t="8476" x="4410075" y="2974975"/>
          <p14:tracePt t="8489" x="4187825" y="2974975"/>
          <p14:tracePt t="8492" x="4121150" y="2974975"/>
          <p14:tracePt t="8505" x="3916363" y="2974975"/>
          <p14:tracePt t="8507" x="3873500" y="2974975"/>
          <p14:tracePt t="8523" x="3662363" y="2922588"/>
          <p14:tracePt t="8538" x="3525838" y="2889250"/>
          <p14:tracePt t="8538" x="3475038" y="2871788"/>
          <p14:tracePt t="8555" x="3297238" y="2830513"/>
          <p14:tracePt t="8555" x="3228975" y="2813050"/>
          <p14:tracePt t="8572" x="2930525" y="2736850"/>
          <p14:tracePt t="8588" x="2786063" y="2693988"/>
          <p14:tracePt t="8590" x="2727325" y="2686050"/>
          <p14:tracePt t="8605" x="2590800" y="2643188"/>
          <p14:tracePt t="8606" x="2532063" y="2633663"/>
          <p14:tracePt t="8621" x="2455863" y="2617788"/>
          <p14:tracePt t="8639" x="2387600" y="2600325"/>
          <p14:tracePt t="8642" x="2370138" y="2592388"/>
          <p14:tracePt t="8656" x="2352675" y="2582863"/>
          <p14:tracePt t="8671" x="2319338" y="2582863"/>
          <p14:tracePt t="8688" x="2286000" y="2582863"/>
          <p14:tracePt t="8705" x="2268538" y="2582863"/>
          <p14:tracePt t="8707" x="2260600" y="2582863"/>
          <p14:tracePt t="8859" x="2268538" y="2582863"/>
          <p14:tracePt t="8871" x="2301875" y="2582863"/>
          <p14:tracePt t="8877" x="2344738" y="2582863"/>
          <p14:tracePt t="8880" x="2362200" y="2582863"/>
          <p14:tracePt t="8888" x="2387600" y="2617788"/>
          <p14:tracePt t="8905" x="2489200" y="2651125"/>
          <p14:tracePt t="8907" x="2540000" y="2660650"/>
          <p14:tracePt t="8921" x="2684463" y="2660650"/>
          <p14:tracePt t="8939" x="2982913" y="2660650"/>
          <p14:tracePt t="8955" x="3186113" y="2660650"/>
          <p14:tracePt t="8956" x="3236913" y="2660650"/>
          <p14:tracePt t="8972" x="3414713" y="2660650"/>
          <p14:tracePt t="8973" x="3533775" y="2633663"/>
          <p14:tracePt t="8989" x="3662363" y="2600325"/>
          <p14:tracePt t="8990" x="3695700" y="2592388"/>
          <p14:tracePt t="9005" x="3781425" y="2557463"/>
          <p14:tracePt t="9007" x="3806825" y="2549525"/>
          <p14:tracePt t="9021" x="3865563" y="2541588"/>
          <p14:tracePt t="9023" x="3883025" y="2532063"/>
          <p14:tracePt t="9038" x="3908425" y="2498725"/>
          <p14:tracePt t="9055" x="3925888" y="2489200"/>
          <p14:tracePt t="9057" x="3925888" y="2481263"/>
          <p14:tracePt t="9072" x="3925888" y="2473325"/>
          <p14:tracePt t="9073" x="3933825" y="2463800"/>
          <p14:tracePt t="9088" x="3951288" y="2430463"/>
          <p14:tracePt t="9105" x="3951288" y="2387600"/>
          <p14:tracePt t="9108" x="3951288" y="2379663"/>
          <p14:tracePt t="9122" x="3959225" y="2362200"/>
          <p14:tracePt t="9124" x="3959225" y="2354263"/>
          <p14:tracePt t="9139" x="3967163" y="2328863"/>
          <p14:tracePt t="9156" x="3967163" y="2303463"/>
          <p14:tracePt t="9157" x="3967163" y="2293938"/>
          <p14:tracePt t="9160" x="3967163" y="2278063"/>
          <p14:tracePt t="9171" x="3951288" y="2268538"/>
          <p14:tracePt t="9173" x="3941763" y="2243138"/>
          <p14:tracePt t="9189" x="3890963" y="2209800"/>
          <p14:tracePt t="9204" x="3848100" y="2174875"/>
          <p14:tracePt t="9204" x="3822700" y="2166938"/>
          <p14:tracePt t="9221" x="3763963" y="2116138"/>
          <p14:tracePt t="9221" x="3738563" y="2098675"/>
          <p14:tracePt t="9238" x="3662363" y="2047875"/>
          <p14:tracePt t="9254" x="3482975" y="1989138"/>
          <p14:tracePt t="9271" x="3194050" y="1928813"/>
          <p14:tracePt t="9273" x="3117850" y="1920875"/>
          <p14:tracePt t="9288" x="2786063" y="1920875"/>
          <p14:tracePt t="9305" x="2506663" y="1911350"/>
          <p14:tracePt t="9308" x="2430463" y="1911350"/>
          <p14:tracePt t="9311" x="2370138" y="1911350"/>
          <p14:tracePt t="9322" x="2260600" y="1911350"/>
          <p14:tracePt t="9323" x="2217738" y="1911350"/>
          <p14:tracePt t="9339" x="2065338" y="1911350"/>
          <p14:tracePt t="9354" x="1971675" y="1911350"/>
          <p14:tracePt t="9355" x="1936750" y="1920875"/>
          <p14:tracePt t="9371" x="1860550" y="1928813"/>
          <p14:tracePt t="9373" x="1835150" y="1938338"/>
          <p14:tracePt t="9376" x="1817688" y="1946275"/>
          <p14:tracePt t="9377" x="1801813" y="1946275"/>
          <p14:tracePt t="9388" x="1758950" y="1963738"/>
          <p14:tracePt t="9404" x="1733550" y="1979613"/>
          <p14:tracePt t="9406" x="1724025" y="1989138"/>
          <p14:tracePt t="9421" x="1698625" y="1997075"/>
          <p14:tracePt t="9422" x="1690688" y="2005013"/>
          <p14:tracePt t="9437" x="1665288" y="2030413"/>
          <p14:tracePt t="9454" x="1597025" y="2082800"/>
          <p14:tracePt t="9471" x="1528763" y="2141538"/>
          <p14:tracePt t="9473" x="1512888" y="2149475"/>
          <p14:tracePt t="9487" x="1452563" y="2192338"/>
          <p14:tracePt t="9504" x="1409700" y="2235200"/>
          <p14:tracePt t="9508" x="1401763" y="2252663"/>
          <p14:tracePt t="9521" x="1376363" y="2268538"/>
          <p14:tracePt t="9539" x="1350963" y="2311400"/>
          <p14:tracePt t="9556" x="1333500" y="2336800"/>
          <p14:tracePt t="9571" x="1325563" y="2354263"/>
          <p14:tracePt t="9573" x="1317625" y="2362200"/>
          <p14:tracePt t="9588" x="1317625" y="2397125"/>
          <p14:tracePt t="9605" x="1308100" y="2422525"/>
          <p14:tracePt t="9621" x="1300163" y="2455863"/>
          <p14:tracePt t="9637" x="1300163" y="2506663"/>
          <p14:tracePt t="9654" x="1300163" y="2566988"/>
          <p14:tracePt t="9671" x="1308100" y="2643188"/>
          <p14:tracePt t="9673" x="1317625" y="2660650"/>
          <p14:tracePt t="9687" x="1368425" y="2719388"/>
          <p14:tracePt t="9704" x="1419225" y="2778125"/>
          <p14:tracePt t="9708" x="1427163" y="2795588"/>
          <p14:tracePt t="9722" x="1477963" y="2830513"/>
          <p14:tracePt t="9723" x="1503363" y="2846388"/>
          <p14:tracePt t="9739" x="1614488" y="2897188"/>
          <p14:tracePt t="9754" x="1724025" y="2940050"/>
          <p14:tracePt t="9756" x="1758950" y="2957513"/>
          <p14:tracePt t="9771" x="1868488" y="2990850"/>
          <p14:tracePt t="9772" x="1911350" y="3000375"/>
          <p14:tracePt t="9790" x="2090738" y="3041650"/>
          <p14:tracePt t="9794" x="2124075" y="3059113"/>
          <p14:tracePt t="9806" x="2208213" y="3076575"/>
          <p14:tracePt t="9808" x="2251075" y="3084513"/>
          <p14:tracePt t="9811" x="2286000" y="3094038"/>
          <p14:tracePt t="9821" x="2362200" y="3101975"/>
          <p14:tracePt t="9823" x="2395538" y="3101975"/>
          <p14:tracePt t="9837" x="2524125" y="3094038"/>
          <p14:tracePt t="9854" x="2616200" y="3076575"/>
          <p14:tracePt t="9870" x="2709863" y="3041650"/>
          <p14:tracePt t="9887" x="2803525" y="3008313"/>
          <p14:tracePt t="9904" x="2879725" y="2990850"/>
          <p14:tracePt t="9920" x="2930525" y="2949575"/>
          <p14:tracePt t="9938" x="2982913" y="2949575"/>
          <p14:tracePt t="9939" x="2998788" y="2940050"/>
          <p14:tracePt t="9954" x="3024188" y="2914650"/>
          <p14:tracePt t="9955" x="3033713" y="2906713"/>
          <p14:tracePt t="9971" x="3067050" y="2881313"/>
          <p14:tracePt t="9972" x="3074988" y="2871788"/>
          <p14:tracePt t="9988" x="3100388" y="2846388"/>
          <p14:tracePt t="9990" x="3109913" y="2830513"/>
          <p14:tracePt t="10006" x="3117850" y="2813050"/>
          <p14:tracePt t="10008" x="3117850" y="2805113"/>
          <p14:tracePt t="10021" x="3117850" y="2787650"/>
          <p14:tracePt t="10023" x="3127375" y="2778125"/>
          <p14:tracePt t="10037" x="3143250" y="2752725"/>
          <p14:tracePt t="10054" x="3143250" y="2701925"/>
          <p14:tracePt t="10071" x="3152775" y="2660650"/>
          <p14:tracePt t="10073" x="3152775" y="2651125"/>
          <p14:tracePt t="10087" x="3152775" y="2617788"/>
          <p14:tracePt t="10089" x="3152775" y="2608263"/>
          <p14:tracePt t="10105" x="3152775" y="2557463"/>
          <p14:tracePt t="10108" x="3143250" y="2541588"/>
          <p14:tracePt t="10121" x="3143250" y="2516188"/>
          <p14:tracePt t="10124" x="3127375" y="2489200"/>
          <p14:tracePt t="10137" x="3109913" y="2463800"/>
          <p14:tracePt t="10138" x="3092450" y="2447925"/>
          <p14:tracePt t="10154" x="3049588" y="2397125"/>
          <p14:tracePt t="10170" x="3033713" y="2362200"/>
          <p14:tracePt t="10171" x="3016250" y="2354263"/>
          <p14:tracePt t="10187" x="2965450" y="2311400"/>
          <p14:tracePt t="10188" x="2955925" y="2303463"/>
          <p14:tracePt t="10204" x="2889250" y="2260600"/>
          <p14:tracePt t="10220" x="2803525" y="2200275"/>
          <p14:tracePt t="10222" x="2786063" y="2200275"/>
          <p14:tracePt t="10237" x="2701925" y="2174875"/>
          <p14:tracePt t="10238" x="2651125" y="2166938"/>
          <p14:tracePt t="10254" x="2481263" y="2166938"/>
          <p14:tracePt t="10271" x="2301875" y="2174875"/>
          <p14:tracePt t="10275" x="2268538" y="2184400"/>
          <p14:tracePt t="10277" x="2235200" y="2184400"/>
          <p14:tracePt t="10288" x="2166938" y="2209800"/>
          <p14:tracePt t="10289" x="2132013" y="2217738"/>
          <p14:tracePt t="10304" x="2038350" y="2243138"/>
          <p14:tracePt t="10320" x="1979613" y="2260600"/>
          <p14:tracePt t="10323" x="1971675" y="2260600"/>
          <p14:tracePt t="10337" x="1946275" y="2293938"/>
          <p14:tracePt t="10339" x="1936750" y="2293938"/>
          <p14:tracePt t="10355" x="1878013" y="2336800"/>
          <p14:tracePt t="10370" x="1843088" y="2379663"/>
          <p14:tracePt t="10371" x="1835150" y="2379663"/>
          <p14:tracePt t="10387" x="1801813" y="2422525"/>
          <p14:tracePt t="10389" x="1792288" y="2430463"/>
          <p14:tracePt t="10392" x="1792288" y="2447925"/>
          <p14:tracePt t="10405" x="1766888" y="2481263"/>
          <p14:tracePt t="10421" x="1741488" y="2524125"/>
          <p14:tracePt t="10423" x="1733550" y="2541588"/>
          <p14:tracePt t="10437" x="1716088" y="2600325"/>
          <p14:tracePt t="10454" x="1698625" y="2686050"/>
          <p14:tracePt t="10471" x="1690688" y="2778125"/>
          <p14:tracePt t="10474" x="1690688" y="2805113"/>
          <p14:tracePt t="10478" x="1690688" y="2830513"/>
          <p14:tracePt t="10487" x="1690688" y="2881313"/>
          <p14:tracePt t="10488" x="1690688" y="2906713"/>
          <p14:tracePt t="10503" x="1724025" y="3008313"/>
          <p14:tracePt t="10520" x="1801813" y="3101975"/>
          <p14:tracePt t="10537" x="1860550" y="3203575"/>
          <p14:tracePt t="10539" x="1878013" y="3221038"/>
          <p14:tracePt t="10554" x="1997075" y="3297238"/>
          <p14:tracePt t="10571" x="2073275" y="3340100"/>
          <p14:tracePt t="10572" x="2098675" y="3355975"/>
          <p14:tracePt t="10588" x="2208213" y="3408363"/>
          <p14:tracePt t="10589" x="2243138" y="3424238"/>
          <p14:tracePt t="10605" x="2446338" y="3467100"/>
          <p14:tracePt t="10620" x="2590800" y="3484563"/>
          <p14:tracePt t="10621" x="2684463" y="3484563"/>
          <p14:tracePt t="10637" x="2863850" y="3441700"/>
          <p14:tracePt t="10638" x="2922588" y="3424238"/>
          <p14:tracePt t="10653" x="3092450" y="3390900"/>
          <p14:tracePt t="10670" x="3236913" y="3340100"/>
          <p14:tracePt t="10674" x="3244850" y="3322638"/>
          <p14:tracePt t="10687" x="3297238" y="3305175"/>
          <p14:tracePt t="10689" x="3305175" y="3305175"/>
          <p14:tracePt t="10704" x="3348038" y="3289300"/>
          <p14:tracePt t="10721" x="3389313" y="3271838"/>
          <p14:tracePt t="10723" x="3389313" y="3263900"/>
          <p14:tracePt t="10737" x="3432175" y="3254375"/>
          <p14:tracePt t="10739" x="3449638" y="3246438"/>
          <p14:tracePt t="10755" x="3525838" y="3228975"/>
          <p14:tracePt t="10771" x="3568700" y="3211513"/>
          <p14:tracePt t="10772" x="3576638" y="3203575"/>
          <p14:tracePt t="10787" x="3636963" y="3186113"/>
          <p14:tracePt t="10806" x="3678238" y="3160713"/>
          <p14:tracePt t="10821" x="3687763" y="3144838"/>
          <p14:tracePt t="10838" x="3713163" y="3135313"/>
          <p14:tracePt t="10839" x="3713163" y="3127375"/>
          <p14:tracePt t="10854" x="3729038" y="3119438"/>
          <p14:tracePt t="10858" x="3738563" y="3119438"/>
          <p14:tracePt t="10870" x="3746500" y="3119438"/>
          <p14:tracePt t="10892" x="3756025" y="3119438"/>
          <p14:tracePt t="10904" x="3763963" y="3109913"/>
          <p14:tracePt t="10927" x="3763963" y="3101975"/>
          <p14:tracePt t="10968" x="3771900" y="3101975"/>
          <p14:tracePt t="10994" x="3781425" y="3094038"/>
          <p14:tracePt t="11034" x="3789363" y="3084513"/>
          <p14:tracePt t="11099" x="3797300" y="3076575"/>
          <p14:tracePt t="11287" x="3806825" y="3076575"/>
          <p14:tracePt t="11971" x="3797300" y="3076575"/>
          <p14:tracePt t="14001" x="3789363" y="3076575"/>
          <p14:tracePt t="14017" x="3771900" y="3084513"/>
          <p14:tracePt t="14025" x="3763963" y="3094038"/>
          <p14:tracePt t="14036" x="3746500" y="3101975"/>
          <p14:tracePt t="14053" x="3721100" y="3127375"/>
          <p14:tracePt t="14068" x="3713163" y="3144838"/>
          <p14:tracePt t="14069" x="3703638" y="3152775"/>
          <p14:tracePt t="14085" x="3678238" y="3170238"/>
          <p14:tracePt t="14103" x="3644900" y="3186113"/>
          <p14:tracePt t="14106" x="3644900" y="3195638"/>
          <p14:tracePt t="14118" x="3619500" y="3211513"/>
          <p14:tracePt t="14121" x="3611563" y="3211513"/>
          <p14:tracePt t="14135" x="3586163" y="3238500"/>
          <p14:tracePt t="14151" x="3559175" y="3254375"/>
          <p14:tracePt t="14168" x="3517900" y="3271838"/>
          <p14:tracePt t="14185" x="3467100" y="3305175"/>
          <p14:tracePt t="14187" x="3457575" y="3314700"/>
          <p14:tracePt t="14203" x="3424238" y="3330575"/>
          <p14:tracePt t="14219" x="3398838" y="3340100"/>
          <p14:tracePt t="14221" x="3389313" y="3348038"/>
          <p14:tracePt t="14236" x="3355975" y="3373438"/>
          <p14:tracePt t="14253" x="3330575" y="3398838"/>
          <p14:tracePt t="14268" x="3322638" y="3408363"/>
          <p14:tracePt t="14286" x="3313113" y="3416300"/>
          <p14:tracePt t="14309" x="3297238" y="3424238"/>
          <p14:tracePt t="14319" x="3287713" y="3433763"/>
          <p14:tracePt t="14323" x="3270250" y="3449638"/>
          <p14:tracePt t="14326" x="3254375" y="3459163"/>
          <p14:tracePt t="14335" x="3203575" y="3484563"/>
          <p14:tracePt t="14336" x="3160713" y="3509963"/>
          <p14:tracePt t="14351" x="3024188" y="3603625"/>
          <p14:tracePt t="14352" x="2955925" y="3646488"/>
          <p14:tracePt t="14368" x="2727325" y="3773488"/>
          <p14:tracePt t="14384" x="2532063" y="3857625"/>
          <p14:tracePt t="14401" x="2413000" y="3900488"/>
          <p14:tracePt t="14403" x="2387600" y="3908425"/>
          <p14:tracePt t="14418" x="2344738" y="3917950"/>
          <p14:tracePt t="14531" x="2344738" y="3908425"/>
          <p14:tracePt t="14545" x="2352675" y="3892550"/>
          <p14:tracePt t="14550" x="2362200" y="3892550"/>
          <p14:tracePt t="14557" x="2370138" y="3875088"/>
          <p14:tracePt t="14568" x="2379663" y="3867150"/>
          <p14:tracePt t="14572" x="2387600" y="3857625"/>
          <p14:tracePt t="14584" x="2413000" y="3841750"/>
          <p14:tracePt t="14601" x="2438400" y="3824288"/>
          <p14:tracePt t="14619" x="2497138" y="3790950"/>
          <p14:tracePt t="14635" x="2565400" y="3756025"/>
          <p14:tracePt t="14636" x="2590800" y="3748088"/>
          <p14:tracePt t="14652" x="2701925" y="3713163"/>
          <p14:tracePt t="14653" x="2727325" y="3697288"/>
          <p14:tracePt t="14669" x="2846388" y="3662363"/>
          <p14:tracePt t="14684" x="2940050" y="3636963"/>
          <p14:tracePt t="14685" x="2973388" y="3629025"/>
          <p14:tracePt t="14700" x="3059113" y="3603625"/>
          <p14:tracePt t="14701" x="3084513" y="3603625"/>
          <p14:tracePt t="14717" x="3178175" y="3586163"/>
          <p14:tracePt t="14734" x="3228975" y="3586163"/>
          <p14:tracePt t="14751" x="3279775" y="3586163"/>
          <p14:tracePt t="14753" x="3297238" y="3586163"/>
          <p14:tracePt t="14767" x="3330575" y="3586163"/>
          <p14:tracePt t="14769" x="3355975" y="3586163"/>
          <p14:tracePt t="14784" x="3424238" y="3586163"/>
          <p14:tracePt t="14801" x="3500438" y="3586163"/>
          <p14:tracePt t="14804" x="3517900" y="3586163"/>
          <p14:tracePt t="14819" x="3551238" y="3586163"/>
          <p14:tracePt t="14835" x="3568700" y="3586163"/>
          <p14:tracePt t="14836" x="3586163" y="3586163"/>
          <p14:tracePt t="14852" x="3611563" y="3586163"/>
          <p14:tracePt t="14853" x="3619500" y="3586163"/>
          <p14:tracePt t="14868" x="3670300" y="3586163"/>
          <p14:tracePt t="14887" x="3738563" y="3586163"/>
          <p14:tracePt t="14892" x="3763963" y="3586163"/>
          <p14:tracePt t="14894" x="3781425" y="3586163"/>
          <p14:tracePt t="14898" x="3797300" y="3586163"/>
          <p14:tracePt t="14902" x="3822700" y="3586163"/>
          <p14:tracePt t="14917" x="3873500" y="3586163"/>
          <p14:tracePt t="14934" x="3916363" y="3586163"/>
          <p14:tracePt t="14951" x="3941763" y="3586163"/>
          <p14:tracePt t="14969" x="4017963" y="3586163"/>
          <p14:tracePt t="14984" x="4070350" y="3586163"/>
          <p14:tracePt t="14985" x="4086225" y="3586163"/>
          <p14:tracePt t="15001" x="4162425" y="3568700"/>
          <p14:tracePt t="15002" x="4197350" y="3560763"/>
          <p14:tracePt t="15019" x="4291013" y="3543300"/>
          <p14:tracePt t="15022" x="4316413" y="3535363"/>
          <p14:tracePt t="15025" x="4332288" y="3527425"/>
          <p14:tracePt t="15035" x="4375150" y="3527425"/>
          <p14:tracePt t="15037" x="4384675" y="3527425"/>
          <p14:tracePt t="15051" x="4425950" y="3527425"/>
          <p14:tracePt t="15053" x="4435475" y="3527425"/>
          <p14:tracePt t="15069" x="4460875" y="3527425"/>
          <p14:tracePt t="15084" x="4476750" y="3527425"/>
          <p14:tracePt t="15086" x="4486275" y="3527425"/>
          <p14:tracePt t="15101" x="4511675" y="3527425"/>
          <p14:tracePt t="15103" x="4529138" y="3527425"/>
          <p14:tracePt t="15118" x="4587875" y="3527425"/>
          <p14:tracePt t="15135" x="4638675" y="3509963"/>
          <p14:tracePt t="15136" x="4646613" y="3509963"/>
          <p14:tracePt t="15152" x="4673600" y="3509963"/>
          <p14:tracePt t="15157" x="4699000" y="3502025"/>
          <p14:tracePt t="15168" x="4706938" y="3502025"/>
          <p14:tracePt t="15184" x="4732338" y="3502025"/>
          <p14:tracePt t="15201" x="4765675" y="3492500"/>
          <p14:tracePt t="15220" x="4783138" y="3484563"/>
          <p14:tracePt t="15234" x="4843463" y="3475038"/>
          <p14:tracePt t="15238" x="4859338" y="3467100"/>
          <p14:tracePt t="15251" x="4927600" y="3467100"/>
          <p14:tracePt t="15253" x="4935538" y="3467100"/>
          <p14:tracePt t="15267" x="4987925" y="3467100"/>
          <p14:tracePt t="15268" x="5003800" y="3467100"/>
          <p14:tracePt t="15284" x="5064125" y="3467100"/>
          <p14:tracePt t="15300" x="5106988" y="3467100"/>
          <p14:tracePt t="15301" x="5122863" y="3467100"/>
          <p14:tracePt t="15317" x="5157788" y="3467100"/>
          <p14:tracePt t="15334" x="5224463" y="3467100"/>
          <p14:tracePt t="15350" x="5267325" y="3467100"/>
          <p14:tracePt t="15351" x="5292725" y="3467100"/>
          <p14:tracePt t="15367" x="5343525" y="3467100"/>
          <p14:tracePt t="15384" x="5403850" y="3467100"/>
          <p14:tracePt t="15387" x="5421313" y="3467100"/>
          <p14:tracePt t="15400" x="5462588" y="3467100"/>
          <p14:tracePt t="15417" x="5505450" y="3467100"/>
          <p14:tracePt t="15419" x="5522913" y="3467100"/>
          <p14:tracePt t="15434" x="5565775" y="3449638"/>
          <p14:tracePt t="15450" x="5607050" y="3449638"/>
          <p14:tracePt t="15453" x="5616575" y="3449638"/>
          <p14:tracePt t="15467" x="5649913" y="3449638"/>
          <p14:tracePt t="15468" x="5667375" y="3449638"/>
          <p14:tracePt t="15485" x="5700713" y="3449638"/>
          <p14:tracePt t="15501" x="5726113" y="3449638"/>
          <p14:tracePt t="15502" x="5743575" y="3449638"/>
          <p14:tracePt t="15517" x="5768975" y="3449638"/>
          <p14:tracePt t="15534" x="5802313" y="3449638"/>
          <p14:tracePt t="15536" x="5819775" y="3449638"/>
          <p14:tracePt t="15551" x="5853113" y="3449638"/>
          <p14:tracePt t="15552" x="5862638" y="3449638"/>
          <p14:tracePt t="15567" x="5888038" y="3449638"/>
          <p14:tracePt t="15568" x="5895975" y="3449638"/>
          <p14:tracePt t="15584" x="5930900" y="3449638"/>
          <p14:tracePt t="15601" x="5946775" y="3449638"/>
          <p14:tracePt t="15618" x="5972175" y="3449638"/>
          <p14:tracePt t="15634" x="5981700" y="3449638"/>
          <p14:tracePt t="15651" x="5997575" y="3449638"/>
          <p14:tracePt t="15671" x="6024563" y="3449638"/>
          <p14:tracePt t="15749" x="6040438" y="3449638"/>
          <p14:tracePt t="15778" x="6049963" y="3449638"/>
          <p14:tracePt t="18029" x="6065838" y="3449638"/>
          <p14:tracePt t="18038" x="6075363" y="3449638"/>
          <p14:tracePt t="18074" x="6083300" y="3449638"/>
          <p14:tracePt t="18083" x="6091238" y="3449638"/>
          <p14:tracePt t="18125" x="6100763" y="3449638"/>
          <p14:tracePt t="18141" x="6108700" y="3441700"/>
          <p14:tracePt t="18199" x="6116638" y="3433763"/>
          <p14:tracePt t="18277" x="6126163" y="3433763"/>
          <p14:tracePt t="18310" x="6142038" y="3433763"/>
          <p14:tracePt t="18505" x="6159500" y="3433763"/>
          <p14:tracePt t="18587" x="6167438" y="3433763"/>
          <p14:tracePt t="18609" x="6176963" y="3424238"/>
          <p14:tracePt t="18621" x="6184900" y="3416300"/>
          <p14:tracePt t="18635" x="6194425" y="3416300"/>
          <p14:tracePt t="18656" x="6210300" y="3416300"/>
          <p14:tracePt t="18663" x="6210300" y="3408363"/>
          <p14:tracePt t="18672" x="6227763" y="3408363"/>
          <p14:tracePt t="18684" x="6235700" y="3408363"/>
          <p14:tracePt t="18686" x="6245225" y="3408363"/>
          <p14:tracePt t="18700" x="6253163" y="3408363"/>
          <p14:tracePt t="18704" x="6261100" y="3408363"/>
          <p14:tracePt t="18720" x="6270625" y="3408363"/>
          <p14:tracePt t="18732" x="6286500" y="3408363"/>
          <p14:tracePt t="18766" x="6303963" y="3408363"/>
          <p14:tracePt t="18785" x="6311900" y="3398838"/>
          <p14:tracePt t="18801" x="6321425" y="3398838"/>
          <p14:tracePt t="18830" x="6329363" y="3398838"/>
          <p14:tracePt t="18860" x="6338888" y="3398838"/>
          <p14:tracePt t="18917" x="6346825" y="3390900"/>
          <p14:tracePt t="18938" x="6364288" y="3382963"/>
          <p14:tracePt t="18969" x="6380163" y="3382963"/>
          <p14:tracePt t="19007" x="6389688" y="3373438"/>
          <p14:tracePt t="19063" x="6397625" y="3373438"/>
          <p14:tracePt t="19113" x="6405563" y="3373438"/>
          <p14:tracePt t="19167" x="6415088" y="3373438"/>
          <p14:tracePt t="19231" x="6430963" y="3373438"/>
          <p14:tracePt t="19258" x="6448425" y="3373438"/>
          <p14:tracePt t="19265" x="6456363" y="3373438"/>
          <p14:tracePt t="19271" x="6465888" y="3373438"/>
          <p14:tracePt t="19283" x="6483350" y="3373438"/>
          <p14:tracePt t="19298" x="6508750" y="3373438"/>
          <p14:tracePt t="19315" x="6524625" y="3373438"/>
          <p14:tracePt t="19331" x="6542088" y="3390900"/>
          <p14:tracePt t="19349" x="6550025" y="3390900"/>
          <p14:tracePt t="19350" x="6559550" y="3390900"/>
          <p14:tracePt t="19366" x="6575425" y="3398838"/>
          <p14:tracePt t="19382" x="6584950" y="3398838"/>
          <p14:tracePt t="19398" x="6592888" y="3398838"/>
          <p14:tracePt t="19415" x="6600825" y="3398838"/>
          <p14:tracePt t="19501" x="6610350" y="3398838"/>
          <p14:tracePt t="19532" x="6618288" y="3398838"/>
          <p14:tracePt t="19543" x="6626225" y="3398838"/>
          <p14:tracePt t="19551" x="6635750" y="3398838"/>
          <p14:tracePt t="19565" x="6643688" y="3398838"/>
          <p14:tracePt t="19566" x="6653213" y="3398838"/>
          <p14:tracePt t="19581" x="6669088" y="3398838"/>
          <p14:tracePt t="19599" x="6686550" y="3398838"/>
          <p14:tracePt t="19602" x="6694488" y="3398838"/>
          <p14:tracePt t="19615" x="6704013" y="3398838"/>
          <p14:tracePt t="19618" x="6711950" y="3398838"/>
          <p14:tracePt t="19632" x="6719888" y="3390900"/>
          <p14:tracePt t="19648" x="6745288" y="3390900"/>
          <p14:tracePt t="19665" x="6754813" y="3382963"/>
          <p14:tracePt t="19667" x="6770688" y="3382963"/>
          <p14:tracePt t="19683" x="6805613" y="3365500"/>
          <p14:tracePt t="19700" x="6823075" y="3365500"/>
          <p14:tracePt t="19717" x="6838950" y="3355975"/>
          <p14:tracePt t="19733" x="6848475" y="3348038"/>
          <p14:tracePt t="19749" x="6856413" y="3348038"/>
          <p14:tracePt t="19766" x="6873875" y="3348038"/>
          <p14:tracePt t="19817" x="6889750" y="3348038"/>
          <p14:tracePt t="20221" x="6899275" y="3348038"/>
          <p14:tracePt t="20232" x="6915150" y="3348038"/>
          <p14:tracePt t="20241" x="6924675" y="3348038"/>
          <p14:tracePt t="20264" x="6942138" y="3348038"/>
          <p14:tracePt t="20281" x="6950075" y="3348038"/>
          <p14:tracePt t="20283" x="6967538" y="3348038"/>
          <p14:tracePt t="20299" x="6983413" y="3348038"/>
          <p14:tracePt t="20316" x="6992938" y="3348038"/>
          <p14:tracePt t="20332" x="7000875" y="3365500"/>
          <p14:tracePt t="20352" x="7008813" y="3365500"/>
          <p14:tracePt t="20385" x="7018338" y="3365500"/>
          <p14:tracePt t="20394" x="7026275" y="3365500"/>
          <p14:tracePt t="20405" x="7043738" y="3365500"/>
          <p14:tracePt t="20425" x="7051675" y="3365500"/>
          <p14:tracePt t="20431" x="7059613" y="3365500"/>
          <p14:tracePt t="20434" x="7069138" y="3373438"/>
          <p14:tracePt t="20449" x="7085013" y="3382963"/>
          <p14:tracePt t="20464" x="7112000" y="3382963"/>
          <p14:tracePt t="20481" x="7119938" y="3390900"/>
          <p14:tracePt t="20483" x="7127875" y="3390900"/>
          <p14:tracePt t="20498" x="7137400" y="3390900"/>
          <p14:tracePt t="20514" x="7145338" y="3390900"/>
          <p14:tracePt t="20532" x="7153275" y="3390900"/>
          <p14:tracePt t="20560" x="7162800" y="3390900"/>
          <p14:tracePt t="20576" x="7170738" y="3390900"/>
          <p14:tracePt t="20589" x="7178675" y="3390900"/>
          <p14:tracePt t="20598" x="7188200" y="3390900"/>
          <p14:tracePt t="20614" x="7204075" y="3390900"/>
          <p14:tracePt t="20631" x="7221538" y="3390900"/>
          <p14:tracePt t="20648" x="7239000" y="3390900"/>
          <p14:tracePt t="20664" x="7256463" y="3390900"/>
          <p14:tracePt t="20692" x="7272338" y="3390900"/>
          <p14:tracePt t="20699" x="7281863" y="3390900"/>
          <p14:tracePt t="20716" x="7297738" y="3390900"/>
          <p14:tracePt t="20720" x="7315200" y="3390900"/>
          <p14:tracePt t="20731" x="7332663" y="3390900"/>
          <p14:tracePt t="20732" x="7348538" y="3398838"/>
          <p14:tracePt t="20747" x="7391400" y="3408363"/>
          <p14:tracePt t="20749" x="7400925" y="3408363"/>
          <p14:tracePt t="20764" x="7434263" y="3408363"/>
          <p14:tracePt t="20781" x="7467600" y="3408363"/>
          <p14:tracePt t="20801" x="7485063" y="3408363"/>
          <p14:tracePt t="20815" x="7502525" y="3408363"/>
          <p14:tracePt t="20831" x="7518400" y="3408363"/>
          <p14:tracePt t="20847" x="7535863" y="3408363"/>
          <p14:tracePt t="20849" x="7545388" y="3408363"/>
          <p14:tracePt t="20865" x="7570788" y="3408363"/>
          <p14:tracePt t="20881" x="7596188" y="3408363"/>
          <p14:tracePt t="20898" x="7612063" y="3408363"/>
          <p14:tracePt t="20916" x="7637463" y="3408363"/>
          <p14:tracePt t="20920" x="7646988" y="3408363"/>
          <p14:tracePt t="20923" x="7654925" y="3408363"/>
          <p14:tracePt t="20931" x="7672388" y="3416300"/>
          <p14:tracePt t="20948" x="7697788" y="3424238"/>
          <p14:tracePt t="20949" x="7705725" y="3424238"/>
          <p14:tracePt t="20964" x="7748588" y="3424238"/>
          <p14:tracePt t="20981" x="7781925" y="3424238"/>
          <p14:tracePt t="20982" x="7799388" y="3424238"/>
          <p14:tracePt t="20997" x="7816850" y="3424238"/>
          <p14:tracePt t="20998" x="7832725" y="3424238"/>
          <p14:tracePt t="21014" x="7867650" y="3424238"/>
          <p14:tracePt t="21018" x="7875588" y="3424238"/>
          <p14:tracePt t="21031" x="7918450" y="3424238"/>
          <p14:tracePt t="21033" x="7943850" y="3424238"/>
          <p14:tracePt t="21048" x="7994650" y="3424238"/>
          <p14:tracePt t="21049" x="8020050" y="3424238"/>
          <p14:tracePt t="21065" x="8070850" y="3424238"/>
          <p14:tracePt t="21068" x="8096250" y="3433763"/>
          <p14:tracePt t="21070" x="8113713" y="3433763"/>
          <p14:tracePt t="21081" x="8139113" y="3433763"/>
          <p14:tracePt t="21083" x="8156575" y="3433763"/>
          <p14:tracePt t="21097" x="8181975" y="3433763"/>
          <p14:tracePt t="21099" x="8199438" y="3433763"/>
          <p14:tracePt t="21114" x="8224838" y="3433763"/>
          <p14:tracePt t="21131" x="8250238" y="3433763"/>
          <p14:tracePt t="21132" x="8266113" y="3433763"/>
          <p14:tracePt t="21148" x="8301038" y="3433763"/>
          <p14:tracePt t="21165" x="8326438" y="3433763"/>
          <p14:tracePt t="21168" x="8334375" y="3433763"/>
          <p14:tracePt t="21172" x="8351838" y="3433763"/>
          <p14:tracePt t="21183" x="8369300" y="3433763"/>
          <p14:tracePt t="21197" x="8394700" y="3424238"/>
          <p14:tracePt t="21214" x="8445500" y="3408363"/>
          <p14:tracePt t="21230" x="8504238" y="3390900"/>
          <p14:tracePt t="21247" x="8572500" y="3382963"/>
          <p14:tracePt t="21249" x="8580438" y="3382963"/>
          <p14:tracePt t="21265" x="8640763" y="3373438"/>
          <p14:tracePt t="21280" x="8674100" y="3365500"/>
          <p14:tracePt t="21297" x="8674100" y="3355975"/>
          <p14:tracePt t="21314" x="8691563" y="3355975"/>
          <p14:tracePt t="80595" x="8683625" y="3355975"/>
          <p14:tracePt t="80600" x="8658225" y="3365500"/>
          <p14:tracePt t="80610" x="8605838" y="3390900"/>
          <p14:tracePt t="80613" x="8572500" y="3408363"/>
          <p14:tracePt t="80627" x="8453438" y="3449638"/>
          <p14:tracePt t="80628" x="8420100" y="3459163"/>
          <p14:tracePt t="80644" x="8224838" y="3509963"/>
          <p14:tracePt t="80660" x="7994650" y="3578225"/>
          <p14:tracePt t="80663" x="7935913" y="3594100"/>
          <p14:tracePt t="80677" x="7697788" y="3654425"/>
          <p14:tracePt t="80695" x="7256463" y="3763963"/>
          <p14:tracePt t="80710" x="6992938" y="3824288"/>
          <p14:tracePt t="80727" x="6694488" y="3908425"/>
          <p14:tracePt t="80729" x="6635750" y="3935413"/>
          <p14:tracePt t="80744" x="6430963" y="3968750"/>
          <p14:tracePt t="80748" x="6389688" y="3986213"/>
          <p14:tracePt t="80760" x="6194425" y="4062413"/>
          <p14:tracePt t="80761" x="6116638" y="4095750"/>
          <p14:tracePt t="80777" x="5880100" y="4171950"/>
          <p14:tracePt t="80778" x="5786438" y="4206875"/>
          <p14:tracePt t="80794" x="5429250" y="4308475"/>
          <p14:tracePt t="80810" x="5089525" y="4402138"/>
          <p14:tracePt t="80813" x="5021263" y="4427538"/>
          <p14:tracePt t="80827" x="4800600" y="4478338"/>
          <p14:tracePt t="80829" x="4724400" y="4503738"/>
          <p14:tracePt t="80846" x="4435475" y="4579938"/>
          <p14:tracePt t="80860" x="4179888" y="4648200"/>
          <p14:tracePt t="80862" x="4137025" y="4657725"/>
          <p14:tracePt t="80876" x="4010025" y="4683125"/>
          <p14:tracePt t="80878" x="3967163" y="4691063"/>
          <p14:tracePt t="80893" x="3814763" y="4741863"/>
          <p14:tracePt t="80894" x="3763963" y="4749800"/>
          <p14:tracePt t="80910" x="3611563" y="4775200"/>
          <p14:tracePt t="80911" x="3568700" y="4802188"/>
          <p14:tracePt t="80927" x="3441700" y="4827588"/>
          <p14:tracePt t="80928" x="3406775" y="4835525"/>
          <p14:tracePt t="80943" x="3297238" y="4852988"/>
          <p14:tracePt t="80960" x="3194050" y="4860925"/>
          <p14:tracePt t="80962" x="3168650" y="4868863"/>
          <p14:tracePt t="80977" x="3109913" y="4868863"/>
          <p14:tracePt t="80994" x="3067050" y="4868863"/>
          <p14:tracePt t="80998" x="3049588" y="4868863"/>
          <p14:tracePt t="81012" x="3016250" y="4852988"/>
          <p14:tracePt t="81014" x="2990850" y="4843463"/>
          <p14:tracePt t="81027" x="2955925" y="4835525"/>
          <p14:tracePt t="81029" x="2930525" y="4827588"/>
          <p14:tracePt t="81045" x="2889250" y="4802188"/>
          <p14:tracePt t="81060" x="2863850" y="4784725"/>
          <p14:tracePt t="81061" x="2854325" y="4784725"/>
          <p14:tracePt t="81063" x="2846388" y="4784725"/>
          <p14:tracePt t="81077" x="2803525" y="4749800"/>
          <p14:tracePt t="81093" x="2752725" y="4716463"/>
          <p14:tracePt t="81094" x="2744788" y="4708525"/>
          <p14:tracePt t="81111" x="2684463" y="4673600"/>
          <p14:tracePt t="81113" x="2676525" y="4673600"/>
          <p14:tracePt t="81127" x="2590800" y="4648200"/>
          <p14:tracePt t="81130" x="2557463" y="4640263"/>
          <p14:tracePt t="81132" x="2532063" y="4630738"/>
          <p14:tracePt t="81144" x="2438400" y="4605338"/>
          <p14:tracePt t="81150" x="2413000" y="4597400"/>
          <p14:tracePt t="81160" x="2395538" y="4579938"/>
          <p14:tracePt t="81161" x="2387600" y="4572000"/>
          <p14:tracePt t="81176" x="2352675" y="4529138"/>
          <p14:tracePt t="81178" x="2344738" y="4529138"/>
          <p14:tracePt t="81193" x="2327275" y="4503738"/>
          <p14:tracePt t="81210" x="2301875" y="4486275"/>
          <p14:tracePt t="81227" x="2301875" y="4470400"/>
          <p14:tracePt t="81229" x="2301875" y="4460875"/>
          <p14:tracePt t="81243" x="2293938" y="4460875"/>
          <p14:tracePt t="81244" x="2286000" y="4460875"/>
          <p14:tracePt t="81260" x="2268538" y="4460875"/>
          <p14:tracePt t="81277" x="2260600" y="4452938"/>
          <p14:tracePt t="81349" x="2251075" y="4452938"/>
          <p14:tracePt t="81372" x="2235200" y="4452938"/>
          <p14:tracePt t="81398" x="2217738" y="4452938"/>
          <p14:tracePt t="81421" x="2208213" y="4452938"/>
          <p14:tracePt t="81441" x="2200275" y="4452938"/>
          <p14:tracePt t="81463" x="2192338" y="4452938"/>
          <p14:tracePt t="81471" x="2174875" y="4445000"/>
          <p14:tracePt t="81487" x="2166938" y="4445000"/>
          <p14:tracePt t="81502" x="2157413" y="4445000"/>
          <p14:tracePt t="81676" x="2166938" y="4445000"/>
          <p14:tracePt t="81684" x="2192338" y="4445000"/>
          <p14:tracePt t="81695" x="2243138" y="4419600"/>
          <p14:tracePt t="81711" x="2336800" y="4410075"/>
          <p14:tracePt t="81727" x="2430463" y="4384675"/>
          <p14:tracePt t="81729" x="2455863" y="4376738"/>
          <p14:tracePt t="81732" x="2489200" y="4368800"/>
          <p14:tracePt t="81743" x="2616200" y="4325938"/>
          <p14:tracePt t="81760" x="2760663" y="4308475"/>
          <p14:tracePt t="81762" x="2795588" y="4308475"/>
          <p14:tracePt t="81777" x="2889250" y="4291013"/>
          <p14:tracePt t="81778" x="2914650" y="4291013"/>
          <p14:tracePt t="81793" x="3008313" y="4291013"/>
          <p14:tracePt t="81809" x="3074988" y="4291013"/>
          <p14:tracePt t="81826" x="3160713" y="4291013"/>
          <p14:tracePt t="81843" x="3262313" y="4291013"/>
          <p14:tracePt t="81845" x="3287713" y="4291013"/>
          <p14:tracePt t="81861" x="3432175" y="4291013"/>
          <p14:tracePt t="81876" x="3525838" y="4291013"/>
          <p14:tracePt t="81879" x="3551238" y="4291013"/>
          <p14:tracePt t="81893" x="3602038" y="4291013"/>
          <p14:tracePt t="81895" x="3619500" y="4291013"/>
          <p14:tracePt t="81910" x="3652838" y="4291013"/>
          <p14:tracePt t="81926" x="3678238" y="4300538"/>
          <p14:tracePt t="81943" x="3695700" y="4308475"/>
          <p14:tracePt t="81961" x="3713163" y="4308475"/>
          <p14:tracePt t="81964" x="3713163" y="4316413"/>
          <p14:tracePt t="81977" x="3738563" y="4333875"/>
          <p14:tracePt t="81978" x="3746500" y="4333875"/>
          <p14:tracePt t="81993" x="3763963" y="4341813"/>
          <p14:tracePt t="81995" x="3781425" y="4341813"/>
          <p14:tracePt t="82009" x="3806825" y="4368800"/>
          <p14:tracePt t="82026" x="3814763" y="4368800"/>
          <p14:tracePt t="82042" x="3832225" y="4384675"/>
          <p14:tracePt t="82045" x="3840163" y="4394200"/>
          <p14:tracePt t="82060" x="3857625" y="4394200"/>
          <p14:tracePt t="82076" x="3883025" y="4394200"/>
          <p14:tracePt t="82093" x="3900488" y="4394200"/>
          <p14:tracePt t="82110" x="3925888" y="4402138"/>
          <p14:tracePt t="82127" x="3941763" y="4402138"/>
          <p14:tracePt t="82145" x="3959225" y="4402138"/>
          <p14:tracePt t="82162" x="3967163" y="4402138"/>
          <p14:tracePt t="89900" x="3976688" y="4402138"/>
          <p14:tracePt t="89907" x="3992563" y="4402138"/>
          <p14:tracePt t="89910" x="4035425" y="4402138"/>
          <p14:tracePt t="89921" x="4146550" y="4384675"/>
          <p14:tracePt t="89938" x="4375150" y="4333875"/>
          <p14:tracePt t="89942" x="4451350" y="4325938"/>
          <p14:tracePt t="89954" x="4681538" y="4300538"/>
          <p14:tracePt t="89957" x="4757738" y="4275138"/>
          <p14:tracePt t="89971" x="5089525" y="4206875"/>
          <p14:tracePt t="89987" x="5353050" y="4138613"/>
          <p14:tracePt t="90004" x="5641975" y="4095750"/>
          <p14:tracePt t="90006" x="5726113" y="4087813"/>
          <p14:tracePt t="90021" x="6083300" y="4027488"/>
          <p14:tracePt t="90022" x="6210300" y="4002088"/>
          <p14:tracePt t="90038" x="6661150" y="3908425"/>
          <p14:tracePt t="90040" x="6805613" y="3883025"/>
          <p14:tracePt t="90055" x="7340600" y="3763963"/>
          <p14:tracePt t="90057" x="7535863" y="3705225"/>
          <p14:tracePt t="90074" x="8250238" y="3535363"/>
          <p14:tracePt t="90089" x="8580438" y="3441700"/>
          <p14:tracePt t="90090" x="8658225" y="3433763"/>
          <p14:tracePt t="90105" x="8886825" y="3373438"/>
          <p14:tracePt t="90106" x="8963025" y="3365500"/>
          <p14:tracePt t="90122" x="9209088" y="3322638"/>
          <p14:tracePt t="90123" x="9312275" y="3314700"/>
          <p14:tracePt t="90126" x="9421813" y="3289300"/>
          <p14:tracePt t="90138" x="9796463" y="3246438"/>
          <p14:tracePt t="90154" x="10313988" y="3160713"/>
          <p14:tracePt t="90157" x="10407650" y="3152775"/>
          <p14:tracePt t="90173" x="10772775" y="3094038"/>
          <p14:tracePt t="90176" x="10848975" y="3076575"/>
          <p14:tracePt t="90188" x="11044238" y="3033713"/>
          <p14:tracePt t="90205" x="11188700" y="3000375"/>
          <p14:tracePt t="90208" x="11215688" y="2990850"/>
          <p14:tracePt t="90221" x="11256963" y="2982913"/>
          <p14:tracePt t="90222" x="11256963" y="2974975"/>
          <p14:tracePt t="90238" x="11274425" y="2965450"/>
          <p14:tracePt t="90254" x="11291888" y="2965450"/>
          <p14:tracePt t="90255" x="11307763" y="2965450"/>
          <p14:tracePt t="90271" x="11350625" y="2965450"/>
          <p14:tracePt t="90272" x="11360150" y="2965450"/>
          <p14:tracePt t="90289" x="11520488" y="2965450"/>
          <p14:tracePt t="90305" x="11631613" y="2965450"/>
          <p14:tracePt t="90306" x="11657013" y="2965450"/>
          <p14:tracePt t="90321" x="11741150" y="2965450"/>
          <p14:tracePt t="90323" x="11776075" y="2965450"/>
          <p14:tracePt t="90339" x="11869738" y="2965450"/>
          <p14:tracePt t="90342" x="11885613" y="2965450"/>
          <p14:tracePt t="90346" x="11911013" y="2965450"/>
          <p14:tracePt t="90355" x="11936413" y="2965450"/>
          <p14:tracePt t="90358" x="11961813" y="2974975"/>
          <p14:tracePt t="90374" x="12022138" y="2990850"/>
          <p14:tracePt t="90388" x="12184063" y="3033713"/>
          <p14:tracePt t="95694" x="12106275" y="3968750"/>
          <p14:tracePt t="95697" x="12055475" y="3994150"/>
          <p14:tracePt t="95701" x="12004675" y="4011613"/>
          <p14:tracePt t="95717" x="11776075" y="4095750"/>
          <p14:tracePt t="95735" x="11418888" y="4206875"/>
          <p14:tracePt t="95736" x="11317288" y="4224338"/>
          <p14:tracePt t="95755" x="10823575" y="4368800"/>
          <p14:tracePt t="95759" x="10544175" y="4435475"/>
          <p14:tracePt t="95768" x="10280650" y="4513263"/>
          <p14:tracePt t="95785" x="9771063" y="4665663"/>
          <p14:tracePt t="95790" x="9659938" y="4699000"/>
          <p14:tracePt t="95792" x="9523413" y="4733925"/>
          <p14:tracePt t="95801" x="9286875" y="4792663"/>
          <p14:tracePt t="95803" x="9150350" y="4827588"/>
          <p14:tracePt t="95819" x="8734425" y="4954588"/>
          <p14:tracePt t="95834" x="8326438" y="5038725"/>
          <p14:tracePt t="95837" x="8207375" y="5081588"/>
          <p14:tracePt t="95851" x="7832725" y="5149850"/>
          <p14:tracePt t="95853" x="7705725" y="5157788"/>
          <p14:tracePt t="95868" x="7178675" y="5276850"/>
          <p14:tracePt t="95884" x="6848475" y="5362575"/>
          <p14:tracePt t="95885" x="6745288" y="5380038"/>
          <p14:tracePt t="95889" x="6626225" y="5405438"/>
          <p14:tracePt t="95900" x="6440488" y="5446713"/>
          <p14:tracePt t="95902" x="6346825" y="5472113"/>
          <p14:tracePt t="95917" x="6049963" y="5557838"/>
          <p14:tracePt t="95934" x="5811838" y="5608638"/>
          <p14:tracePt t="95951" x="5581650" y="5668963"/>
          <p14:tracePt t="95952" x="5513388" y="5676900"/>
          <p14:tracePt t="95967" x="5183188" y="5778500"/>
          <p14:tracePt t="95985" x="4818063" y="5889625"/>
          <p14:tracePt t="95987" x="4724400" y="5922963"/>
          <p14:tracePt t="96004" x="4460875" y="5991225"/>
          <p14:tracePt t="96019" x="4291013" y="6034088"/>
          <p14:tracePt t="96021" x="4230688" y="6042025"/>
          <p14:tracePt t="96034" x="4002088" y="6092825"/>
          <p14:tracePt t="96037" x="3925888" y="6127750"/>
          <p14:tracePt t="96051" x="3746500" y="6194425"/>
          <p14:tracePt t="96053" x="3703638" y="6194425"/>
          <p14:tracePt t="96067" x="3576638" y="6211888"/>
          <p14:tracePt t="96068" x="3533775" y="6221413"/>
          <p14:tracePt t="96084" x="3406775" y="6246813"/>
          <p14:tracePt t="96085" x="3363913" y="6262688"/>
          <p14:tracePt t="96101" x="3194050" y="6288088"/>
          <p14:tracePt t="96102" x="3152775" y="6297613"/>
          <p14:tracePt t="96117" x="2990850" y="6297613"/>
          <p14:tracePt t="96134" x="2871788" y="6297613"/>
          <p14:tracePt t="96135" x="2854325" y="6297613"/>
          <p14:tracePt t="96151" x="2820988" y="6280150"/>
          <p14:tracePt t="96152" x="2811463" y="6272213"/>
          <p14:tracePt t="96167" x="2760663" y="6254750"/>
          <p14:tracePt t="96184" x="2701925" y="6221413"/>
          <p14:tracePt t="96201" x="2651125" y="6194425"/>
          <p14:tracePt t="96203" x="2625725" y="6194425"/>
          <p14:tracePt t="96219" x="2582863" y="6161088"/>
          <p14:tracePt t="96234" x="2549525" y="6143625"/>
          <p14:tracePt t="96238" x="2532063" y="6127750"/>
          <p14:tracePt t="96240" x="2524125" y="6118225"/>
          <p14:tracePt t="96251" x="2514600" y="6102350"/>
          <p14:tracePt t="96253" x="2497138" y="6076950"/>
          <p14:tracePt t="96269" x="2463800" y="6042025"/>
          <p14:tracePt t="96284" x="2446338" y="6024563"/>
          <p14:tracePt t="96286" x="2446338" y="6016625"/>
          <p14:tracePt t="96301" x="2430463" y="5991225"/>
          <p14:tracePt t="96317" x="2405063" y="5948363"/>
          <p14:tracePt t="96334" x="2387600" y="5932488"/>
          <p14:tracePt t="96337" x="2387600" y="5922963"/>
          <p14:tracePt t="96340" x="2387600" y="5915025"/>
          <p14:tracePt t="96350" x="2379663" y="5897563"/>
          <p14:tracePt t="96368" x="2370138" y="5854700"/>
          <p14:tracePt t="96384" x="2370138" y="5803900"/>
          <p14:tracePt t="96401" x="2370138" y="5761038"/>
          <p14:tracePt t="96403" x="2370138" y="5745163"/>
          <p14:tracePt t="96419" x="2370138" y="5694363"/>
          <p14:tracePt t="96435" x="2370138" y="5668963"/>
          <p14:tracePt t="96438" x="2370138" y="5659438"/>
          <p14:tracePt t="96440" x="2370138" y="5641975"/>
          <p14:tracePt t="96455" x="2370138" y="5600700"/>
          <p14:tracePt t="96470" x="2387600" y="5583238"/>
          <p14:tracePt t="96484" x="2395538" y="5575300"/>
          <p14:tracePt t="96485" x="2405063" y="5565775"/>
          <p14:tracePt t="96500" x="2413000" y="5557838"/>
          <p14:tracePt t="96501" x="2420938" y="5549900"/>
          <p14:tracePt t="96517" x="2438400" y="5532438"/>
          <p14:tracePt t="96534" x="2463800" y="5507038"/>
          <p14:tracePt t="96551" x="2514600" y="5472113"/>
          <p14:tracePt t="96552" x="2532063" y="5472113"/>
          <p14:tracePt t="96567" x="2600325" y="5430838"/>
          <p14:tracePt t="96569" x="2625725" y="5421313"/>
          <p14:tracePt t="96585" x="2760663" y="5387975"/>
          <p14:tracePt t="96587" x="2803525" y="5380038"/>
          <p14:tracePt t="96601" x="2914650" y="5345113"/>
          <p14:tracePt t="96603" x="2947988" y="5337175"/>
          <p14:tracePt t="96617" x="3074988" y="5302250"/>
          <p14:tracePt t="96619" x="3109913" y="5302250"/>
          <p14:tracePt t="96635" x="3219450" y="5276850"/>
          <p14:tracePt t="96636" x="3254375" y="5276850"/>
          <p14:tracePt t="96651" x="3373438" y="5276850"/>
          <p14:tracePt t="96653" x="3398838" y="5276850"/>
          <p14:tracePt t="96670" x="3475038" y="5276850"/>
          <p14:tracePt t="96684" x="3559175" y="5276850"/>
          <p14:tracePt t="96686" x="3594100" y="5276850"/>
          <p14:tracePt t="96701" x="3670300" y="5276850"/>
          <p14:tracePt t="96703" x="3695700" y="5276850"/>
          <p14:tracePt t="96717" x="3781425" y="5276850"/>
          <p14:tracePt t="96718" x="3797300" y="5276850"/>
          <p14:tracePt t="96734" x="3873500" y="5276850"/>
          <p14:tracePt t="96751" x="3925888" y="5294313"/>
          <p14:tracePt t="96752" x="3941763" y="5294313"/>
          <p14:tracePt t="96767" x="4010025" y="5294313"/>
          <p14:tracePt t="96768" x="4035425" y="5294313"/>
          <p14:tracePt t="96784" x="4129088" y="5294313"/>
          <p14:tracePt t="96800" x="4222750" y="5294313"/>
          <p14:tracePt t="96803" x="4256088" y="5294313"/>
          <p14:tracePt t="96817" x="4341813" y="5294313"/>
          <p14:tracePt t="96819" x="4367213" y="5294313"/>
          <p14:tracePt t="96835" x="4468813" y="5294313"/>
          <p14:tracePt t="96850" x="4554538" y="5294313"/>
          <p14:tracePt t="96853" x="4579938" y="5294313"/>
          <p14:tracePt t="96867" x="4646613" y="5294313"/>
          <p14:tracePt t="96868" x="4681538" y="5294313"/>
          <p14:tracePt t="96886" x="4808538" y="5286375"/>
          <p14:tracePt t="96901" x="4935538" y="5260975"/>
          <p14:tracePt t="96902" x="4978400" y="5251450"/>
          <p14:tracePt t="96917" x="5140325" y="5235575"/>
          <p14:tracePt t="96919" x="5191125" y="5218113"/>
          <p14:tracePt t="96922" x="5233988" y="5200650"/>
          <p14:tracePt t="96934" x="5360988" y="5167313"/>
          <p14:tracePt t="96951" x="5480050" y="5157788"/>
          <p14:tracePt t="96953" x="5497513" y="5149850"/>
          <p14:tracePt t="96967" x="5548313" y="5141913"/>
          <p14:tracePt t="96968" x="5573713" y="5132388"/>
          <p14:tracePt t="96983" x="5657850" y="5124450"/>
          <p14:tracePt t="97000" x="5794375" y="5124450"/>
          <p14:tracePt t="97003" x="5837238" y="5124450"/>
          <p14:tracePt t="97017" x="5981700" y="5106988"/>
          <p14:tracePt t="97018" x="6015038" y="5099050"/>
          <p14:tracePt t="97035" x="6159500" y="5081588"/>
          <p14:tracePt t="97051" x="6286500" y="5048250"/>
          <p14:tracePt t="97053" x="6364288" y="5038725"/>
          <p14:tracePt t="97067" x="6448425" y="5038725"/>
          <p14:tracePt t="97068" x="6483350" y="5038725"/>
          <p14:tracePt t="97084" x="6575425" y="5038725"/>
          <p14:tracePt t="97100" x="6661150" y="5038725"/>
          <p14:tracePt t="97101" x="6678613" y="5038725"/>
          <p14:tracePt t="97116" x="6754813" y="5038725"/>
          <p14:tracePt t="97117" x="6788150" y="5038725"/>
          <p14:tracePt t="97133" x="6899275" y="5038725"/>
          <p14:tracePt t="97150" x="6983413" y="5038725"/>
          <p14:tracePt t="97167" x="7043738" y="5038725"/>
          <p14:tracePt t="97168" x="7051675" y="5038725"/>
          <p14:tracePt t="97184" x="7112000" y="5038725"/>
          <p14:tracePt t="97201" x="7178675" y="5038725"/>
          <p14:tracePt t="97204" x="7188200" y="5038725"/>
          <p14:tracePt t="97217" x="7229475" y="5038725"/>
          <p14:tracePt t="97219" x="7246938" y="5038725"/>
          <p14:tracePt t="97235" x="7289800" y="5030788"/>
          <p14:tracePt t="97250" x="7332663" y="5022850"/>
          <p14:tracePt t="97253" x="7358063" y="5022850"/>
          <p14:tracePt t="97267" x="7400925" y="5022850"/>
          <p14:tracePt t="97269" x="7408863" y="5022850"/>
          <p14:tracePt t="97284" x="7477125" y="5022850"/>
          <p14:tracePt t="97300" x="7545388" y="5022850"/>
          <p14:tracePt t="97316" x="7596188" y="5022850"/>
          <p14:tracePt t="97317" x="7621588" y="5022850"/>
          <p14:tracePt t="97333" x="7672388" y="5022850"/>
          <p14:tracePt t="97350" x="7723188" y="5022850"/>
          <p14:tracePt t="97367" x="7791450" y="5022850"/>
          <p14:tracePt t="97368" x="7816850" y="5022850"/>
          <p14:tracePt t="97383" x="7961313" y="5022850"/>
          <p14:tracePt t="97401" x="8139113" y="5022850"/>
          <p14:tracePt t="97404" x="8181975" y="5022850"/>
          <p14:tracePt t="97407" x="8215313" y="5022850"/>
          <p14:tracePt t="97419" x="8291513" y="5022850"/>
          <p14:tracePt t="97422" x="8318500" y="5022850"/>
          <p14:tracePt t="97424" x="8351838" y="5022850"/>
          <p14:tracePt t="97434" x="8445500" y="5022850"/>
          <p14:tracePt t="97450" x="8521700" y="5022850"/>
          <p14:tracePt t="97452" x="8539163" y="5022850"/>
          <p14:tracePt t="97466" x="8623300" y="5013325"/>
          <p14:tracePt t="97469" x="8632825" y="5013325"/>
          <p14:tracePt t="97483" x="8658225" y="5013325"/>
          <p14:tracePt t="97485" x="8666163" y="5005388"/>
          <p14:tracePt t="97500" x="8683625" y="4997450"/>
          <p14:tracePt t="97517" x="8691563" y="4997450"/>
          <p14:tracePt t="97534" x="8709025" y="4997450"/>
          <p14:tracePt t="97552" x="8724900" y="4997450"/>
          <p14:tracePt t="97554" x="8734425" y="4987925"/>
          <p14:tracePt t="97567" x="8742363" y="4979988"/>
          <p14:tracePt t="97583" x="8759825" y="4979988"/>
          <p14:tracePt t="97600" x="8785225" y="4979988"/>
          <p14:tracePt t="97617" x="8802688" y="4979988"/>
          <p14:tracePt t="97643" x="8810625" y="4972050"/>
          <p14:tracePt t="97702" x="8818563" y="4972050"/>
          <p14:tracePt t="97714" x="8828088" y="4972050"/>
          <p14:tracePt t="97722" x="8836025" y="4972050"/>
          <p14:tracePt t="97737" x="8853488" y="4972050"/>
          <p14:tracePt t="97779" x="8869363" y="4972050"/>
          <p14:tracePt t="97786" x="8878888" y="4972050"/>
          <p14:tracePt t="97800" x="8894763" y="4962525"/>
          <p14:tracePt t="97817" x="8929688" y="4962525"/>
          <p14:tracePt t="97835" x="8997950" y="4962525"/>
          <p14:tracePt t="97851" x="9056688" y="4962525"/>
          <p14:tracePt t="97853" x="9074150" y="4962525"/>
          <p14:tracePt t="97870" x="9209088" y="4954588"/>
          <p14:tracePt t="97874" x="9244013" y="4946650"/>
          <p14:tracePt t="97883" x="9320213" y="4919663"/>
          <p14:tracePt t="97884" x="9371013" y="4894263"/>
          <p14:tracePt t="97900" x="9583738" y="4860925"/>
          <p14:tracePt t="97916" x="9745663" y="4827588"/>
          <p14:tracePt t="97917" x="9786938" y="4827588"/>
          <p14:tracePt t="97932" x="9983788" y="4802188"/>
          <p14:tracePt t="97949" x="10186988" y="4749800"/>
          <p14:tracePt t="97965" x="10509250" y="4683125"/>
          <p14:tracePt t="97966" x="10594975" y="4657725"/>
          <p14:tracePt t="97982" x="10909300" y="4579938"/>
          <p14:tracePt t="97999" x="11147425" y="4513263"/>
          <p14:tracePt t="98016" x="11368088" y="4427538"/>
          <p14:tracePt t="98033" x="11530013" y="4384675"/>
          <p14:tracePt t="98035" x="11555413" y="4376738"/>
          <p14:tracePt t="98051" x="11622088" y="4351338"/>
          <p14:tracePt t="98067" x="11674475" y="4341813"/>
          <p14:tracePt t="98070" x="11690350" y="4333875"/>
          <p14:tracePt t="98083" x="11725275" y="4316413"/>
          <p14:tracePt t="98085" x="11733213" y="4308475"/>
          <p14:tracePt t="98101" x="11809413" y="4257675"/>
          <p14:tracePt t="98117" x="11885613" y="4214813"/>
          <p14:tracePt t="98118" x="11903075" y="4197350"/>
          <p14:tracePt t="98133" x="11971338" y="4138613"/>
          <p14:tracePt t="98135" x="11996738" y="4130675"/>
          <p14:tracePt t="98149" x="12072938" y="4037013"/>
          <p14:tracePt t="98166" x="12166600" y="396875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B24218C-B63B-FCD6-CCC0-565242C3A046}"/>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07;p23">
            <a:extLst>
              <a:ext uri="{FF2B5EF4-FFF2-40B4-BE49-F238E27FC236}">
                <a16:creationId xmlns:a16="http://schemas.microsoft.com/office/drawing/2014/main" id="{714A0292-0654-4894-9998-B814076BF0D6}"/>
              </a:ext>
            </a:extLst>
          </p:cNvPr>
          <p:cNvSpPr txBox="1"/>
          <p:nvPr/>
        </p:nvSpPr>
        <p:spPr>
          <a:xfrm>
            <a:off x="573933" y="1151860"/>
            <a:ext cx="11099258" cy="5161391"/>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pPr>
              <a:lnSpc>
                <a:spcPct val="170000"/>
              </a:lnSpc>
            </a:pPr>
            <a:r>
              <a:rPr lang="en-US" dirty="0">
                <a:sym typeface="Calibri"/>
              </a:rPr>
              <a:t>Enlightened Marketing</a:t>
            </a:r>
            <a:endParaRPr dirty="0"/>
          </a:p>
          <a:p>
            <a:pPr lvl="1">
              <a:lnSpc>
                <a:spcPct val="170000"/>
              </a:lnSpc>
            </a:pPr>
            <a:r>
              <a:rPr lang="en-US" dirty="0">
                <a:sym typeface="Calibri"/>
              </a:rPr>
              <a:t>Societal Marketing:</a:t>
            </a:r>
            <a:endParaRPr dirty="0"/>
          </a:p>
          <a:p>
            <a:pPr lvl="2">
              <a:lnSpc>
                <a:spcPct val="170000"/>
              </a:lnSpc>
            </a:pPr>
            <a:r>
              <a:rPr lang="en-US" dirty="0">
                <a:sym typeface="Calibri"/>
              </a:rPr>
              <a:t> Companies make marketing decisions </a:t>
            </a:r>
            <a:br>
              <a:rPr lang="en-US" dirty="0">
                <a:sym typeface="Calibri"/>
              </a:rPr>
            </a:br>
            <a:r>
              <a:rPr lang="en-US" dirty="0">
                <a:sym typeface="Calibri"/>
              </a:rPr>
              <a:t> by considering consumers’ wants, the  </a:t>
            </a:r>
            <a:br>
              <a:rPr lang="en-US" dirty="0">
                <a:sym typeface="Calibri"/>
              </a:rPr>
            </a:br>
            <a:r>
              <a:rPr lang="en-US" dirty="0">
                <a:sym typeface="Calibri"/>
              </a:rPr>
              <a:t> company’s requirements, consumers’ </a:t>
            </a:r>
            <a:br>
              <a:rPr lang="en-US" dirty="0">
                <a:sym typeface="Calibri"/>
              </a:rPr>
            </a:br>
            <a:r>
              <a:rPr lang="en-US" dirty="0">
                <a:sym typeface="Calibri"/>
              </a:rPr>
              <a:t> long-run interests, and society’s </a:t>
            </a:r>
            <a:br>
              <a:rPr lang="en-US" dirty="0">
                <a:sym typeface="Calibri"/>
              </a:rPr>
            </a:br>
            <a:r>
              <a:rPr lang="en-US" dirty="0">
                <a:sym typeface="Calibri"/>
              </a:rPr>
              <a:t> long-run interests.</a:t>
            </a:r>
            <a:endParaRPr dirty="0">
              <a:sym typeface="Calibri"/>
            </a:endParaRPr>
          </a:p>
        </p:txBody>
      </p:sp>
      <p:pic>
        <p:nvPicPr>
          <p:cNvPr id="2" name="Graphic 22">
            <a:extLst>
              <a:ext uri="{FF2B5EF4-FFF2-40B4-BE49-F238E27FC236}">
                <a16:creationId xmlns:a16="http://schemas.microsoft.com/office/drawing/2014/main" id="{00AAE81D-1D96-26B4-F9D8-AD911ED2D0C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43336FC5-8685-6346-D961-00FD585B221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379;p21">
            <a:extLst>
              <a:ext uri="{FF2B5EF4-FFF2-40B4-BE49-F238E27FC236}">
                <a16:creationId xmlns:a16="http://schemas.microsoft.com/office/drawing/2014/main" id="{854D54EF-DC27-A8A8-26C3-3B11C66D2566}"/>
              </a:ext>
            </a:extLst>
          </p:cNvPr>
          <p:cNvSpPr txBox="1"/>
          <p:nvPr/>
        </p:nvSpPr>
        <p:spPr>
          <a:xfrm>
            <a:off x="1345324" y="302598"/>
            <a:ext cx="8284376" cy="595575"/>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sz="2600" dirty="0">
                <a:sym typeface="Aharoni"/>
              </a:rPr>
              <a:t>Business Actions Toward Socially Responsible Marketing</a:t>
            </a:r>
            <a:endParaRPr sz="2600" dirty="0">
              <a:sym typeface="Aharoni"/>
            </a:endParaRPr>
          </a:p>
        </p:txBody>
      </p:sp>
      <p:sp>
        <p:nvSpPr>
          <p:cNvPr id="6" name="Google Shape;381;p21">
            <a:extLst>
              <a:ext uri="{FF2B5EF4-FFF2-40B4-BE49-F238E27FC236}">
                <a16:creationId xmlns:a16="http://schemas.microsoft.com/office/drawing/2014/main" id="{7470D3EB-307C-A74E-D2BA-C4AE1B957F15}"/>
              </a:ext>
            </a:extLst>
          </p:cNvPr>
          <p:cNvSpPr txBox="1"/>
          <p:nvPr/>
        </p:nvSpPr>
        <p:spPr>
          <a:xfrm>
            <a:off x="645617" y="6093778"/>
            <a:ext cx="10838233"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pPr algn="ctr"/>
            <a:r>
              <a:rPr lang="en-US" dirty="0">
                <a:sym typeface="Tahoma"/>
              </a:rPr>
              <a:t>Goal 3:  Learn the principles of socially responsible marketing</a:t>
            </a:r>
            <a:endParaRPr dirty="0"/>
          </a:p>
        </p:txBody>
      </p:sp>
    </p:spTree>
    <p:extLst>
      <p:ext uri="{BB962C8B-B14F-4D97-AF65-F5344CB8AC3E}">
        <p14:creationId xmlns:p14="http://schemas.microsoft.com/office/powerpoint/2010/main" val="3188291708"/>
      </p:ext>
    </p:extLst>
  </p:cSld>
  <p:clrMapOvr>
    <a:masterClrMapping/>
  </p:clrMapOvr>
  <mc:AlternateContent xmlns:mc="http://schemas.openxmlformats.org/markup-compatibility/2006" xmlns:p14="http://schemas.microsoft.com/office/powerpoint/2010/main">
    <mc:Choice Requires="p14">
      <p:transition p14:dur="10" advTm="42494"/>
    </mc:Choice>
    <mc:Fallback xmlns="">
      <p:transition advTm="42494"/>
    </mc:Fallback>
  </mc:AlternateContent>
  <p:extLst>
    <p:ext uri="{3A86A75C-4F4B-4683-9AE1-C65F6400EC91}">
      <p14:laserTraceLst xmlns:p14="http://schemas.microsoft.com/office/powerpoint/2010/main">
        <p14:tracePtLst>
          <p14:tracePt t="12964" x="11988800" y="3416300"/>
          <p14:tracePt t="12972" x="11801475" y="3355975"/>
          <p14:tracePt t="12974" x="11699875" y="3322638"/>
          <p14:tracePt t="12988" x="11393488" y="3254375"/>
          <p14:tracePt t="12990" x="11291888" y="3238500"/>
          <p14:tracePt t="13004" x="10993438" y="3203575"/>
          <p14:tracePt t="13021" x="10688638" y="3170238"/>
          <p14:tracePt t="13022" x="10628313" y="3170238"/>
          <p14:tracePt t="13038" x="10433050" y="3152775"/>
          <p14:tracePt t="13040" x="10390188" y="3152775"/>
          <p14:tracePt t="13054" x="10229850" y="3152775"/>
          <p14:tracePt t="13056" x="10186988" y="3152775"/>
          <p14:tracePt t="13071" x="10075863" y="3170238"/>
          <p14:tracePt t="13073" x="10017125" y="3178175"/>
          <p14:tracePt t="13090" x="9728200" y="3221038"/>
          <p14:tracePt t="13093" x="9659938" y="3238500"/>
          <p14:tracePt t="13105" x="9472613" y="3271838"/>
          <p14:tracePt t="13121" x="9312275" y="3305175"/>
          <p14:tracePt t="13125" x="9277350" y="3314700"/>
          <p14:tracePt t="13127" x="9251950" y="3314700"/>
          <p14:tracePt t="13138" x="9175750" y="3322638"/>
          <p14:tracePt t="13154" x="8921750" y="3340100"/>
          <p14:tracePt t="13171" x="8648700" y="3340100"/>
          <p14:tracePt t="13187" x="8207375" y="3305175"/>
          <p14:tracePt t="13204" x="7662863" y="3305175"/>
          <p14:tracePt t="13205" x="7502525" y="3305175"/>
          <p14:tracePt t="13221" x="7026275" y="3289300"/>
          <p14:tracePt t="13222" x="6856413" y="3289300"/>
          <p14:tracePt t="13238" x="6007100" y="3289300"/>
          <p14:tracePt t="13240" x="5802313" y="3289300"/>
          <p14:tracePt t="13254" x="5191125" y="3289300"/>
          <p14:tracePt t="13256" x="5021263" y="3289300"/>
          <p14:tracePt t="13271" x="4511675" y="3289300"/>
          <p14:tracePt t="13273" x="4375150" y="3279775"/>
          <p14:tracePt t="13288" x="4017963" y="3246438"/>
          <p14:tracePt t="13290" x="3925888" y="3221038"/>
          <p14:tracePt t="13305" x="3703638" y="3135313"/>
          <p14:tracePt t="13322" x="3652838" y="3076575"/>
          <p14:tracePt t="13325" x="3644900" y="3051175"/>
          <p14:tracePt t="13328" x="3636963" y="3033713"/>
          <p14:tracePt t="13338" x="3619500" y="3000375"/>
          <p14:tracePt t="13340" x="3611563" y="3000375"/>
          <p14:tracePt t="13344" x="3594100" y="2974975"/>
          <p14:tracePt t="13346" x="3586163" y="2965450"/>
          <p14:tracePt t="13354" x="3551238" y="2940050"/>
          <p14:tracePt t="13371" x="3467100" y="2889250"/>
          <p14:tracePt t="13387" x="3373438" y="2813050"/>
          <p14:tracePt t="13404" x="3262313" y="2736850"/>
          <p14:tracePt t="13405" x="3254375" y="2736850"/>
          <p14:tracePt t="13422" x="3203575" y="2693988"/>
          <p14:tracePt t="13437" x="3160713" y="2676525"/>
          <p14:tracePt t="13438" x="3152775" y="2668588"/>
          <p14:tracePt t="13440" x="3152775" y="2660650"/>
          <p14:tracePt t="13454" x="3100388" y="2643188"/>
          <p14:tracePt t="13456" x="3092450" y="2633663"/>
          <p14:tracePt t="13472" x="3024188" y="2592388"/>
          <p14:tracePt t="13487" x="2905125" y="2549525"/>
          <p14:tracePt t="13488" x="2846388" y="2541588"/>
          <p14:tracePt t="13504" x="2651125" y="2516188"/>
          <p14:tracePt t="13521" x="2514600" y="2506663"/>
          <p14:tracePt t="13538" x="2430463" y="2506663"/>
          <p14:tracePt t="13539" x="2413000" y="2506663"/>
          <p14:tracePt t="13554" x="2379663" y="2506663"/>
          <p14:tracePt t="13571" x="2344738" y="2506663"/>
          <p14:tracePt t="13588" x="2293938" y="2506663"/>
          <p14:tracePt t="13590" x="2286000" y="2506663"/>
          <p14:tracePt t="13604" x="2225675" y="2524125"/>
          <p14:tracePt t="13606" x="2200275" y="2532063"/>
          <p14:tracePt t="13622" x="2098675" y="2566988"/>
          <p14:tracePt t="13638" x="2030413" y="2582863"/>
          <p14:tracePt t="13641" x="1979613" y="2600325"/>
          <p14:tracePt t="13657" x="1920875" y="2617788"/>
          <p14:tracePt t="13672" x="1893888" y="2617788"/>
          <p14:tracePt t="13674" x="1885950" y="2617788"/>
          <p14:tracePt t="13689" x="1878013" y="2617788"/>
          <p14:tracePt t="13691" x="1868488" y="2617788"/>
          <p14:tracePt t="13693" x="1860550" y="2625725"/>
          <p14:tracePt t="13704" x="1852613" y="2625725"/>
          <p14:tracePt t="13724" x="1843088" y="2625725"/>
          <p14:tracePt t="13740" x="1835150" y="2625725"/>
          <p14:tracePt t="14516" x="1843088" y="2625725"/>
          <p14:tracePt t="14525" x="1852613" y="2625725"/>
          <p14:tracePt t="14530" x="1860550" y="2625725"/>
          <p14:tracePt t="14554" x="1893888" y="2600325"/>
          <p14:tracePt t="14571" x="1911350" y="2600325"/>
          <p14:tracePt t="14573" x="1920875" y="2592388"/>
          <p14:tracePt t="14576" x="1920875" y="2582863"/>
          <p14:tracePt t="14588" x="1928813" y="2582863"/>
          <p14:tracePt t="14592" x="1936750" y="2582863"/>
          <p14:tracePt t="14605" x="1954213" y="2582863"/>
          <p14:tracePt t="14607" x="1962150" y="2582863"/>
          <p14:tracePt t="14621" x="1979613" y="2582863"/>
          <p14:tracePt t="14622" x="1987550" y="2582863"/>
          <p14:tracePt t="14638" x="2022475" y="2582863"/>
          <p14:tracePt t="14654" x="2081213" y="2582863"/>
          <p14:tracePt t="14657" x="2098675" y="2582863"/>
          <p14:tracePt t="14673" x="2157413" y="2582863"/>
          <p14:tracePt t="14689" x="2217738" y="2582863"/>
          <p14:tracePt t="14691" x="2235200" y="2582863"/>
          <p14:tracePt t="14704" x="2293938" y="2582863"/>
          <p14:tracePt t="14706" x="2311400" y="2582863"/>
          <p14:tracePt t="14720" x="2405063" y="2582863"/>
          <p14:tracePt t="14722" x="2413000" y="2582863"/>
          <p14:tracePt t="14738" x="2481263" y="2582863"/>
          <p14:tracePt t="14754" x="2514600" y="2574925"/>
          <p14:tracePt t="14755" x="2532063" y="2574925"/>
          <p14:tracePt t="14770" x="2582863" y="2574925"/>
          <p14:tracePt t="14772" x="2600325" y="2574925"/>
          <p14:tracePt t="14787" x="2668588" y="2574925"/>
          <p14:tracePt t="14790" x="2693988" y="2574925"/>
          <p14:tracePt t="14803" x="2752725" y="2574925"/>
          <p14:tracePt t="14821" x="2820988" y="2574925"/>
          <p14:tracePt t="14823" x="2846388" y="2574925"/>
          <p14:tracePt t="14825" x="2854325" y="2574925"/>
          <p14:tracePt t="14839" x="2897188" y="2574925"/>
          <p14:tracePt t="14842" x="2905125" y="2574925"/>
          <p14:tracePt t="14845" x="2914650" y="2574925"/>
          <p14:tracePt t="14854" x="2930525" y="2574925"/>
          <p14:tracePt t="14873" x="2965450" y="2574925"/>
          <p14:tracePt t="14888" x="3008313" y="2574925"/>
          <p14:tracePt t="14903" x="3024188" y="2574925"/>
          <p14:tracePt t="14904" x="3041650" y="2574925"/>
          <p14:tracePt t="14920" x="3059113" y="2574925"/>
          <p14:tracePt t="14923" x="3074988" y="2574925"/>
          <p14:tracePt t="14938" x="3084513" y="2574925"/>
          <p14:tracePt t="14955" x="3092450" y="2574925"/>
          <p14:tracePt t="14971" x="3109913" y="2574925"/>
          <p14:tracePt t="14988" x="3135313" y="2574925"/>
          <p14:tracePt t="14993" x="3143250" y="2574925"/>
          <p14:tracePt t="15004" x="3160713" y="2566988"/>
          <p14:tracePt t="15007" x="3168650" y="2566988"/>
          <p14:tracePt t="15021" x="3186113" y="2557463"/>
          <p14:tracePt t="15022" x="3186113" y="2549525"/>
          <p14:tracePt t="15037" x="3211513" y="2532063"/>
          <p14:tracePt t="15054" x="3219450" y="2532063"/>
          <p14:tracePt t="15348" x="3228975" y="2532063"/>
          <p14:tracePt t="15430" x="3236913" y="2532063"/>
          <p14:tracePt t="19250" x="3244850" y="2532063"/>
          <p14:tracePt t="19258" x="3262313" y="2532063"/>
          <p14:tracePt t="19274" x="3305175" y="2532063"/>
          <p14:tracePt t="19278" x="3313113" y="2532063"/>
          <p14:tracePt t="19281" x="3322638" y="2532063"/>
          <p14:tracePt t="19285" x="3330575" y="2541588"/>
          <p14:tracePt t="19301" x="3348038" y="2557463"/>
          <p14:tracePt t="19317" x="3348038" y="2600325"/>
          <p14:tracePt t="19334" x="3348038" y="2693988"/>
          <p14:tracePt t="19352" x="3313113" y="2830513"/>
          <p14:tracePt t="19367" x="3287713" y="2914650"/>
          <p14:tracePt t="19369" x="3279775" y="2949575"/>
          <p14:tracePt t="19384" x="3254375" y="3084513"/>
          <p14:tracePt t="19386" x="3244850" y="3109913"/>
          <p14:tracePt t="19402" x="3244850" y="3170238"/>
          <p14:tracePt t="19418" x="3244850" y="3203575"/>
          <p14:tracePt t="19435" x="3244850" y="3221038"/>
          <p14:tracePt t="19437" x="3236913" y="3238500"/>
          <p14:tracePt t="19453" x="3228975" y="3246438"/>
          <p14:tracePt t="19468" x="3228975" y="3254375"/>
          <p14:tracePt t="19484" x="3228975" y="3263900"/>
          <p14:tracePt t="19486" x="3228975" y="3271838"/>
          <p14:tracePt t="19562" x="3228975" y="3279775"/>
          <p14:tracePt t="19620" x="3228975" y="3297238"/>
          <p14:tracePt t="19660" x="3219450" y="3297238"/>
          <p14:tracePt t="19674" x="3211513" y="3297238"/>
          <p14:tracePt t="19680" x="3203575" y="3297238"/>
          <p14:tracePt t="19701" x="3194050" y="3305175"/>
          <p14:tracePt t="19753" x="3186113" y="3314700"/>
          <p14:tracePt t="19758" x="3178175" y="3314700"/>
          <p14:tracePt t="19769" x="3168650" y="3322638"/>
          <p14:tracePt t="19785" x="3127375" y="3330575"/>
          <p14:tracePt t="19787" x="3109913" y="3340100"/>
          <p14:tracePt t="19803" x="3033713" y="3348038"/>
          <p14:tracePt t="19818" x="2955925" y="3373438"/>
          <p14:tracePt t="19819" x="2930525" y="3382963"/>
          <p14:tracePt t="19834" x="2828925" y="3382963"/>
          <p14:tracePt t="19835" x="2803525" y="3382963"/>
          <p14:tracePt t="19850" x="2676525" y="3382963"/>
          <p14:tracePt t="19867" x="2582863" y="3382963"/>
          <p14:tracePt t="19884" x="2514600" y="3382963"/>
          <p14:tracePt t="19885" x="2506663" y="3382963"/>
          <p14:tracePt t="19901" x="2471738" y="3382963"/>
          <p14:tracePt t="19902" x="2463800" y="3382963"/>
          <p14:tracePt t="19918" x="2446338" y="3382963"/>
          <p14:tracePt t="19935" x="2430463" y="3390900"/>
          <p14:tracePt t="19953" x="2413000" y="3398838"/>
          <p14:tracePt t="19980" x="2405063" y="3398838"/>
          <p14:tracePt t="20008" x="2387600" y="3398838"/>
          <p14:tracePt t="20166" x="2387600" y="3408363"/>
          <p14:tracePt t="20188" x="2405063" y="3408363"/>
          <p14:tracePt t="20195" x="2413000" y="3408363"/>
          <p14:tracePt t="20202" x="2438400" y="3408363"/>
          <p14:tracePt t="20218" x="2506663" y="3408363"/>
          <p14:tracePt t="20233" x="2557463" y="3408363"/>
          <p14:tracePt t="20234" x="2574925" y="3408363"/>
          <p14:tracePt t="20250" x="2641600" y="3382963"/>
          <p14:tracePt t="20251" x="2668588" y="3382963"/>
          <p14:tracePt t="20267" x="2770188" y="3355975"/>
          <p14:tracePt t="20283" x="2889250" y="3330575"/>
          <p14:tracePt t="20300" x="3049588" y="3305175"/>
          <p14:tracePt t="20301" x="3092450" y="3305175"/>
          <p14:tracePt t="20317" x="3254375" y="3297238"/>
          <p14:tracePt t="20333" x="3406775" y="3289300"/>
          <p14:tracePt t="20350" x="3533775" y="3289300"/>
          <p14:tracePt t="20352" x="3576638" y="3289300"/>
          <p14:tracePt t="20368" x="3678238" y="3289300"/>
          <p14:tracePt t="20383" x="3746500" y="3289300"/>
          <p14:tracePt t="20385" x="3763963" y="3289300"/>
          <p14:tracePt t="20400" x="3865563" y="3289300"/>
          <p14:tracePt t="20402" x="3900488" y="3289300"/>
          <p14:tracePt t="20418" x="4035425" y="3289300"/>
          <p14:tracePt t="20434" x="4197350" y="3289300"/>
          <p14:tracePt t="20436" x="4248150" y="3289300"/>
          <p14:tracePt t="20450" x="4400550" y="3289300"/>
          <p14:tracePt t="20452" x="4443413" y="3289300"/>
          <p14:tracePt t="20467" x="4595813" y="3289300"/>
          <p14:tracePt t="20484" x="4689475" y="3289300"/>
          <p14:tracePt t="20487" x="4714875" y="3289300"/>
          <p14:tracePt t="20501" x="4749800" y="3289300"/>
          <p14:tracePt t="20505" x="4757738" y="3289300"/>
          <p14:tracePt t="20524" x="4765675" y="3289300"/>
          <p14:tracePt t="20545" x="4783138" y="3289300"/>
          <p14:tracePt t="20559" x="4800600" y="3289300"/>
          <p14:tracePt t="20567" x="4808538" y="3289300"/>
          <p14:tracePt t="20583" x="4818063" y="3289300"/>
          <p14:tracePt t="20601" x="4833938" y="3289300"/>
          <p14:tracePt t="20627" x="4843463" y="3289300"/>
          <p14:tracePt t="21515" x="4851400" y="3289300"/>
          <p14:tracePt t="21537" x="4843463" y="3289300"/>
          <p14:tracePt t="21543" x="4833938" y="3289300"/>
          <p14:tracePt t="21545" x="4818063" y="3289300"/>
          <p14:tracePt t="21551" x="4791075" y="3289300"/>
          <p14:tracePt t="21553" x="4775200" y="3271838"/>
          <p14:tracePt t="21567" x="4699000" y="3254375"/>
          <p14:tracePt t="21568" x="4673600" y="3246438"/>
          <p14:tracePt t="21585" x="4494213" y="3203575"/>
          <p14:tracePt t="21600" x="4367213" y="3178175"/>
          <p14:tracePt t="21604" x="4359275" y="3170238"/>
          <p14:tracePt t="21606" x="4341813" y="3170238"/>
          <p14:tracePt t="21616" x="4316413" y="3170238"/>
          <p14:tracePt t="21618" x="4306888" y="3170238"/>
          <p14:tracePt t="21634" x="4265613" y="3152775"/>
          <p14:tracePt t="21649" x="4256088" y="3144838"/>
          <p14:tracePt t="21666" x="4230688" y="3144838"/>
          <p14:tracePt t="21683" x="4222750" y="3144838"/>
          <p14:tracePt t="21700" x="4205288" y="3144838"/>
          <p14:tracePt t="21716" x="4205288" y="3135313"/>
          <p14:tracePt t="21808" x="4222750" y="3135313"/>
          <p14:tracePt t="21816" x="4248150" y="3135313"/>
          <p14:tracePt t="21820" x="4256088" y="3135313"/>
          <p14:tracePt t="21850" x="4460875" y="3135313"/>
          <p14:tracePt t="21852" x="4503738" y="3135313"/>
          <p14:tracePt t="21867" x="4630738" y="3152775"/>
          <p14:tracePt t="21869" x="4664075" y="3152775"/>
          <p14:tracePt t="21883" x="4791075" y="3178175"/>
          <p14:tracePt t="21885" x="4851400" y="3186113"/>
          <p14:tracePt t="21887" x="4910138" y="3195638"/>
          <p14:tracePt t="21899" x="5072063" y="3238500"/>
          <p14:tracePt t="21916" x="5284788" y="3289300"/>
          <p14:tracePt t="21916" x="5335588" y="3297238"/>
          <p14:tracePt t="21933" x="5446713" y="3340100"/>
          <p14:tracePt t="21949" x="5530850" y="3355975"/>
          <p14:tracePt t="21966" x="5556250" y="3373438"/>
          <p14:tracePt t="21969" x="5565775" y="3373438"/>
          <p14:tracePt t="21972" x="5565775" y="3382963"/>
          <p14:tracePt t="21983" x="5573713" y="3382963"/>
          <p14:tracePt t="21999" x="5573713" y="3408363"/>
          <p14:tracePt t="22016" x="5573713" y="3433763"/>
          <p14:tracePt t="22033" x="5573713" y="3475038"/>
          <p14:tracePt t="22050" x="5548313" y="3509963"/>
          <p14:tracePt t="22052" x="5538788" y="3509963"/>
          <p14:tracePt t="22066" x="5497513" y="3568700"/>
          <p14:tracePt t="22067" x="5487988" y="3578225"/>
          <p14:tracePt t="22083" x="5429250" y="3629025"/>
          <p14:tracePt t="22084" x="5394325" y="3654425"/>
          <p14:tracePt t="22087" x="5360988" y="3671888"/>
          <p14:tracePt t="22099" x="5224463" y="3738563"/>
          <p14:tracePt t="22115" x="4987925" y="3806825"/>
          <p14:tracePt t="22117" x="4910138" y="3832225"/>
          <p14:tracePt t="22132" x="4587875" y="3917950"/>
          <p14:tracePt t="22149" x="4281488" y="3951288"/>
          <p14:tracePt t="22166" x="3951288" y="3951288"/>
          <p14:tracePt t="22169" x="3865563" y="3951288"/>
          <p14:tracePt t="22183" x="3652838" y="3935413"/>
          <p14:tracePt t="22184" x="3576638" y="3917950"/>
          <p14:tracePt t="22200" x="3338513" y="3849688"/>
          <p14:tracePt t="22202" x="3262313" y="3841750"/>
          <p14:tracePt t="22217" x="2955925" y="3756025"/>
          <p14:tracePt t="22220" x="2871788" y="3738563"/>
          <p14:tracePt t="22223" x="2778125" y="3722688"/>
          <p14:tracePt t="22232" x="2590800" y="3697288"/>
          <p14:tracePt t="22250" x="2235200" y="3629025"/>
          <p14:tracePt t="22266" x="2090738" y="3629025"/>
          <p14:tracePt t="22267" x="2065338" y="3629025"/>
          <p14:tracePt t="22282" x="2005013" y="3629025"/>
          <p14:tracePt t="22283" x="1987550" y="3629025"/>
          <p14:tracePt t="22299" x="1954213" y="3629025"/>
          <p14:tracePt t="22416" x="1962150" y="3629025"/>
          <p14:tracePt t="22425" x="1971675" y="3629025"/>
          <p14:tracePt t="22427" x="1979613" y="3629025"/>
          <p14:tracePt t="22434" x="1997075" y="3629025"/>
          <p14:tracePt t="22450" x="2055813" y="3629025"/>
          <p14:tracePt t="22467" x="2132013" y="3629025"/>
          <p14:tracePt t="22469" x="2157413" y="3629025"/>
          <p14:tracePt t="22471" x="2200275" y="3629025"/>
          <p14:tracePt t="22474" x="2260600" y="3629025"/>
          <p14:tracePt t="22482" x="2319338" y="3629025"/>
          <p14:tracePt t="22484" x="2379663" y="3629025"/>
          <p14:tracePt t="22499" x="2693988" y="3629025"/>
          <p14:tracePt t="22515" x="3100388" y="3629025"/>
          <p14:tracePt t="22516" x="3194050" y="3629025"/>
          <p14:tracePt t="22533" x="3492500" y="3629025"/>
          <p14:tracePt t="22534" x="3586163" y="3629025"/>
          <p14:tracePt t="22549" x="3890963" y="3662363"/>
          <p14:tracePt t="22553" x="3951288" y="3671888"/>
          <p14:tracePt t="22556" x="4002088" y="3671888"/>
          <p14:tracePt t="22565" x="4103688" y="3679825"/>
          <p14:tracePt t="22582" x="4298950" y="3697288"/>
          <p14:tracePt t="22584" x="4349750" y="3705225"/>
          <p14:tracePt t="22598" x="4443413" y="3713163"/>
          <p14:tracePt t="22599" x="4468813" y="3713163"/>
          <p14:tracePt t="22615" x="4519613" y="3730625"/>
          <p14:tracePt t="22632" x="4529138" y="3730625"/>
          <p14:tracePt t="22881" x="4545013" y="3730625"/>
          <p14:tracePt t="31048" x="4554538" y="3722688"/>
          <p14:tracePt t="31051" x="4562475" y="3713163"/>
          <p14:tracePt t="31059" x="4570413" y="3713163"/>
          <p14:tracePt t="41084" x="4587875" y="3697288"/>
          <p14:tracePt t="41095" x="4673600" y="3646488"/>
          <p14:tracePt t="41096" x="4699000" y="3629025"/>
          <p14:tracePt t="41103" x="4740275" y="3603625"/>
          <p14:tracePt t="41123" x="4884738" y="3509963"/>
          <p14:tracePt t="41137" x="5046663" y="3433763"/>
          <p14:tracePt t="41138" x="5089525" y="3398838"/>
          <p14:tracePt t="41154" x="5267325" y="3314700"/>
          <p14:tracePt t="41155" x="5327650" y="3279775"/>
          <p14:tracePt t="41170" x="5657850" y="3135313"/>
          <p14:tracePt t="41172" x="5751513" y="3109913"/>
          <p14:tracePt t="41187" x="6083300" y="3025775"/>
          <p14:tracePt t="41188" x="6202363" y="2982913"/>
          <p14:tracePt t="41204" x="6600825" y="2889250"/>
          <p14:tracePt t="41204" x="6729413" y="2871788"/>
          <p14:tracePt t="41221" x="7256463" y="2795588"/>
          <p14:tracePt t="41238" x="7766050" y="2762250"/>
          <p14:tracePt t="41241" x="7867650" y="2762250"/>
          <p14:tracePt t="41254" x="8174038" y="2762250"/>
          <p14:tracePt t="41257" x="8275638" y="2762250"/>
          <p14:tracePt t="41272" x="8623300" y="2778125"/>
          <p14:tracePt t="41275" x="8709025" y="2795588"/>
          <p14:tracePt t="41279" x="8785225" y="2820988"/>
          <p14:tracePt t="41288" x="8904288" y="2846388"/>
          <p14:tracePt t="41292" x="8963025" y="2863850"/>
          <p14:tracePt t="41294" x="9023350" y="2881313"/>
          <p14:tracePt t="41304" x="9117013" y="2897188"/>
          <p14:tracePt t="41306" x="9150350" y="2906713"/>
          <p14:tracePt t="41320" x="9251950" y="2932113"/>
          <p14:tracePt t="41322" x="9277350" y="2940050"/>
          <p14:tracePt t="41337" x="9337675" y="2957513"/>
          <p14:tracePt t="41353" x="9380538" y="2965450"/>
          <p14:tracePt t="41354" x="9388475" y="2965450"/>
          <p14:tracePt t="41370" x="9421813" y="2974975"/>
          <p14:tracePt t="41372" x="9431338" y="2982913"/>
          <p14:tracePt t="41387" x="9482138" y="3041650"/>
          <p14:tracePt t="41404" x="9558338" y="3094038"/>
          <p14:tracePt t="41405" x="9575800" y="3119438"/>
          <p14:tracePt t="41420" x="9626600" y="3170238"/>
          <p14:tracePt t="41437" x="9761538" y="3271838"/>
          <p14:tracePt t="41453" x="9983788" y="3373438"/>
          <p14:tracePt t="41470" x="10306050" y="3459163"/>
          <p14:tracePt t="41471" x="10382250" y="3467100"/>
          <p14:tracePt t="41488" x="10653713" y="3467100"/>
          <p14:tracePt t="41492" x="10714038" y="3467100"/>
          <p14:tracePt t="41494" x="10756900" y="3467100"/>
          <p14:tracePt t="41505" x="10874375" y="3467100"/>
          <p14:tracePt t="41507" x="10917238" y="3467100"/>
          <p14:tracePt t="41521" x="11018838" y="3467100"/>
          <p14:tracePt t="41522" x="11071225" y="3459163"/>
          <p14:tracePt t="41538" x="11155363" y="3441700"/>
          <p14:tracePt t="41540" x="11188700" y="3441700"/>
          <p14:tracePt t="41555" x="11266488" y="3416300"/>
          <p14:tracePt t="41556" x="11291888" y="3416300"/>
          <p14:tracePt t="41572" x="11452225" y="3416300"/>
          <p14:tracePt t="41575" x="11495088" y="3416300"/>
          <p14:tracePt t="41577" x="11530013" y="3416300"/>
          <p14:tracePt t="41588" x="11622088" y="3416300"/>
          <p14:tracePt t="41603" x="11699875" y="3416300"/>
          <p14:tracePt t="41605" x="11725275" y="3416300"/>
          <p14:tracePt t="41620" x="11801475" y="3416300"/>
          <p14:tracePt t="41621" x="11818938" y="3416300"/>
          <p14:tracePt t="41637" x="11920538" y="3416300"/>
          <p14:tracePt t="41653" x="12055475" y="34417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0160A39-66FF-C648-AB12-A320AEACA9E4}"/>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422;p24">
            <a:extLst>
              <a:ext uri="{FF2B5EF4-FFF2-40B4-BE49-F238E27FC236}">
                <a16:creationId xmlns:a16="http://schemas.microsoft.com/office/drawing/2014/main" id="{639A4CCE-E7B2-49FE-9CB9-F9C2914D744B}"/>
              </a:ext>
            </a:extLst>
          </p:cNvPr>
          <p:cNvSpPr txBox="1"/>
          <p:nvPr/>
        </p:nvSpPr>
        <p:spPr>
          <a:xfrm>
            <a:off x="645617" y="1326430"/>
            <a:ext cx="11089532" cy="4767348"/>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pPr>
              <a:lnSpc>
                <a:spcPct val="170000"/>
              </a:lnSpc>
            </a:pPr>
            <a:r>
              <a:rPr lang="en-US" dirty="0">
                <a:sym typeface="Calibri"/>
              </a:rPr>
              <a:t>Enlightened Marketing</a:t>
            </a:r>
            <a:endParaRPr dirty="0"/>
          </a:p>
          <a:p>
            <a:pPr lvl="1">
              <a:lnSpc>
                <a:spcPct val="170000"/>
              </a:lnSpc>
            </a:pPr>
            <a:r>
              <a:rPr lang="en-US" dirty="0">
                <a:sym typeface="Calibri"/>
              </a:rPr>
              <a:t>Societal Classification of Products</a:t>
            </a:r>
            <a:endParaRPr dirty="0"/>
          </a:p>
          <a:p>
            <a:pPr lvl="2">
              <a:lnSpc>
                <a:spcPct val="170000"/>
              </a:lnSpc>
            </a:pPr>
            <a:r>
              <a:rPr lang="en-US" dirty="0">
                <a:sym typeface="Calibri"/>
              </a:rPr>
              <a:t> Deficient products</a:t>
            </a:r>
            <a:endParaRPr dirty="0"/>
          </a:p>
          <a:p>
            <a:pPr lvl="2">
              <a:lnSpc>
                <a:spcPct val="170000"/>
              </a:lnSpc>
            </a:pPr>
            <a:r>
              <a:rPr lang="en-US" dirty="0">
                <a:sym typeface="Calibri"/>
              </a:rPr>
              <a:t> Pleasing products</a:t>
            </a:r>
            <a:endParaRPr dirty="0"/>
          </a:p>
          <a:p>
            <a:pPr lvl="2">
              <a:lnSpc>
                <a:spcPct val="170000"/>
              </a:lnSpc>
            </a:pPr>
            <a:r>
              <a:rPr lang="en-US" dirty="0">
                <a:sym typeface="Calibri"/>
              </a:rPr>
              <a:t> Salutary products</a:t>
            </a:r>
            <a:endParaRPr dirty="0"/>
          </a:p>
          <a:p>
            <a:pPr lvl="2">
              <a:lnSpc>
                <a:spcPct val="170000"/>
              </a:lnSpc>
            </a:pPr>
            <a:r>
              <a:rPr lang="en-US" dirty="0">
                <a:sym typeface="Calibri"/>
              </a:rPr>
              <a:t> Desirable products</a:t>
            </a:r>
            <a:endParaRPr dirty="0">
              <a:sym typeface="Calibri"/>
            </a:endParaRPr>
          </a:p>
        </p:txBody>
      </p:sp>
      <p:pic>
        <p:nvPicPr>
          <p:cNvPr id="2" name="Graphic 22">
            <a:extLst>
              <a:ext uri="{FF2B5EF4-FFF2-40B4-BE49-F238E27FC236}">
                <a16:creationId xmlns:a16="http://schemas.microsoft.com/office/drawing/2014/main" id="{B866D5C9-8086-4EE9-9F60-041F4B003A5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F4853C97-B768-077E-43A5-E4DCF3F5312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379;p21">
            <a:extLst>
              <a:ext uri="{FF2B5EF4-FFF2-40B4-BE49-F238E27FC236}">
                <a16:creationId xmlns:a16="http://schemas.microsoft.com/office/drawing/2014/main" id="{7BEB88F6-661C-CA3C-1572-90F3FF021E42}"/>
              </a:ext>
            </a:extLst>
          </p:cNvPr>
          <p:cNvSpPr txBox="1"/>
          <p:nvPr/>
        </p:nvSpPr>
        <p:spPr>
          <a:xfrm>
            <a:off x="1345324" y="302598"/>
            <a:ext cx="8284376" cy="595575"/>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sz="2600" dirty="0">
                <a:sym typeface="Aharoni"/>
              </a:rPr>
              <a:t>Business Actions Toward Socially Responsible Marketing</a:t>
            </a:r>
            <a:endParaRPr sz="2600" dirty="0">
              <a:sym typeface="Aharoni"/>
            </a:endParaRPr>
          </a:p>
        </p:txBody>
      </p:sp>
      <p:sp>
        <p:nvSpPr>
          <p:cNvPr id="6" name="Google Shape;381;p21">
            <a:extLst>
              <a:ext uri="{FF2B5EF4-FFF2-40B4-BE49-F238E27FC236}">
                <a16:creationId xmlns:a16="http://schemas.microsoft.com/office/drawing/2014/main" id="{0E3E8029-65EF-B0A6-F9AE-85D37AB54429}"/>
              </a:ext>
            </a:extLst>
          </p:cNvPr>
          <p:cNvSpPr txBox="1"/>
          <p:nvPr/>
        </p:nvSpPr>
        <p:spPr>
          <a:xfrm>
            <a:off x="645617" y="6093778"/>
            <a:ext cx="10838233"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pPr algn="ctr"/>
            <a:r>
              <a:rPr lang="en-US" dirty="0">
                <a:sym typeface="Tahoma"/>
              </a:rPr>
              <a:t>Goal 3:  Learn the principles of socially responsible marketing</a:t>
            </a:r>
            <a:endParaRPr dirty="0"/>
          </a:p>
        </p:txBody>
      </p:sp>
    </p:spTree>
    <p:extLst>
      <p:ext uri="{BB962C8B-B14F-4D97-AF65-F5344CB8AC3E}">
        <p14:creationId xmlns:p14="http://schemas.microsoft.com/office/powerpoint/2010/main" val="1498839548"/>
      </p:ext>
    </p:extLst>
  </p:cSld>
  <p:clrMapOvr>
    <a:masterClrMapping/>
  </p:clrMapOvr>
  <mc:AlternateContent xmlns:mc="http://schemas.openxmlformats.org/markup-compatibility/2006" xmlns:p14="http://schemas.microsoft.com/office/powerpoint/2010/main">
    <mc:Choice Requires="p14">
      <p:transition p14:dur="10" advTm="62385"/>
    </mc:Choice>
    <mc:Fallback xmlns="">
      <p:transition advTm="62385"/>
    </mc:Fallback>
  </mc:AlternateContent>
  <p:extLst>
    <p:ext uri="{3A86A75C-4F4B-4683-9AE1-C65F6400EC91}">
      <p14:laserTraceLst xmlns:p14="http://schemas.microsoft.com/office/powerpoint/2010/main">
        <p14:tracePtLst>
          <p14:tracePt t="1265" x="11988800" y="3178175"/>
          <p14:tracePt t="1271" x="11920538" y="3160713"/>
          <p14:tracePt t="1289" x="11461750" y="3051175"/>
          <p14:tracePt t="1305" x="11087100" y="2974975"/>
          <p14:tracePt t="1307" x="10942638" y="2940050"/>
          <p14:tracePt t="1322" x="10442575" y="2838450"/>
          <p14:tracePt t="1324" x="10298113" y="2805113"/>
          <p14:tracePt t="1342" x="9685338" y="2643188"/>
          <p14:tracePt t="1345" x="9490075" y="2600325"/>
          <p14:tracePt t="1348" x="9320213" y="2557463"/>
          <p14:tracePt t="1355" x="9150350" y="2516188"/>
          <p14:tracePt t="1372" x="8488363" y="2397125"/>
          <p14:tracePt t="1373" x="8318500" y="2354263"/>
          <p14:tracePt t="1388" x="7748588" y="2209800"/>
          <p14:tracePt t="1405" x="7213600" y="2055813"/>
          <p14:tracePt t="1422" x="6737350" y="1928813"/>
          <p14:tracePt t="1438" x="6116638" y="1809750"/>
          <p14:tracePt t="1455" x="5692775" y="1776413"/>
          <p14:tracePt t="1472" x="5335588" y="1766888"/>
          <p14:tracePt t="1490" x="5029200" y="1776413"/>
          <p14:tracePt t="1506" x="4910138" y="1809750"/>
          <p14:tracePt t="1508" x="4894263" y="1819275"/>
          <p14:tracePt t="1512" x="4876800" y="1827213"/>
          <p14:tracePt t="1514" x="4859338" y="1827213"/>
          <p14:tracePt t="1521" x="4826000" y="1844675"/>
          <p14:tracePt t="1538" x="4783138" y="1860550"/>
          <p14:tracePt t="1555" x="4757738" y="1878013"/>
          <p14:tracePt t="1572" x="4740275" y="1903413"/>
          <p14:tracePt t="1573" x="4732338" y="1903413"/>
          <p14:tracePt t="1589" x="4689475" y="1946275"/>
          <p14:tracePt t="1605" x="4656138" y="1997075"/>
          <p14:tracePt t="1622" x="4613275" y="2039938"/>
          <p14:tracePt t="1623" x="4605338" y="2055813"/>
          <p14:tracePt t="1639" x="4579938" y="2116138"/>
          <p14:tracePt t="1643" x="4570413" y="2124075"/>
          <p14:tracePt t="1656" x="4562475" y="2149475"/>
          <p14:tracePt t="1658" x="4545013" y="2174875"/>
          <p14:tracePt t="1672" x="4529138" y="2200275"/>
          <p14:tracePt t="1674" x="4511675" y="2209800"/>
          <p14:tracePt t="1690" x="4503738" y="2235200"/>
          <p14:tracePt t="1705" x="4494213" y="2252663"/>
          <p14:tracePt t="1722" x="4486275" y="2278063"/>
          <p14:tracePt t="1724" x="4476750" y="2293938"/>
          <p14:tracePt t="1740" x="4468813" y="2328863"/>
          <p14:tracePt t="1755" x="4443413" y="2371725"/>
          <p14:tracePt t="1755" x="4443413" y="2387600"/>
          <p14:tracePt t="1771" x="4435475" y="2430463"/>
          <p14:tracePt t="1772" x="4425950" y="2438400"/>
          <p14:tracePt t="1788" x="4418013" y="2489200"/>
          <p14:tracePt t="1805" x="4410075" y="2532063"/>
          <p14:tracePt t="1822" x="4400550" y="2566988"/>
          <p14:tracePt t="1823" x="4392613" y="2574925"/>
          <p14:tracePt t="1838" x="4392613" y="2608263"/>
          <p14:tracePt t="1855" x="4392613" y="2625725"/>
          <p14:tracePt t="1878" x="4384675" y="2643188"/>
          <p14:tracePt t="1890" x="4384675" y="2651125"/>
          <p14:tracePt t="1914" x="4384675" y="2660650"/>
          <p14:tracePt t="1936" x="4375150" y="2676525"/>
          <p14:tracePt t="1944" x="4367213" y="2686050"/>
          <p14:tracePt t="1955" x="4359275" y="2693988"/>
          <p14:tracePt t="1956" x="4359275" y="2701925"/>
          <p14:tracePt t="1972" x="4324350" y="2736850"/>
          <p14:tracePt t="1973" x="4316413" y="2744788"/>
          <p14:tracePt t="1988" x="4256088" y="2795588"/>
          <p14:tracePt t="2005" x="4197350" y="2855913"/>
          <p14:tracePt t="2022" x="4154488" y="2889250"/>
          <p14:tracePt t="2025" x="4146550" y="2897188"/>
          <p14:tracePt t="2027" x="4129088" y="2897188"/>
          <p14:tracePt t="2038" x="4070350" y="2914650"/>
          <p14:tracePt t="2055" x="3976688" y="2932113"/>
          <p14:tracePt t="2071" x="3873500" y="2949575"/>
          <p14:tracePt t="2088" x="3781425" y="2949575"/>
          <p14:tracePt t="2089" x="3756025" y="2949575"/>
          <p14:tracePt t="2105" x="3670300" y="2965450"/>
          <p14:tracePt t="2106" x="3636963" y="2974975"/>
          <p14:tracePt t="2122" x="3525838" y="3000375"/>
          <p14:tracePt t="2123" x="3500438" y="3000375"/>
          <p14:tracePt t="2138" x="3406775" y="3000375"/>
          <p14:tracePt t="2139" x="3381375" y="3000375"/>
          <p14:tracePt t="2155" x="3254375" y="3033713"/>
          <p14:tracePt t="2157" x="3228975" y="3033713"/>
          <p14:tracePt t="2172" x="3117850" y="3033713"/>
          <p14:tracePt t="2174" x="3084513" y="3025775"/>
          <p14:tracePt t="2189" x="2998788" y="3000375"/>
          <p14:tracePt t="2205" x="2955925" y="2982913"/>
          <p14:tracePt t="2222" x="2914650" y="2965450"/>
          <p14:tracePt t="2240" x="2889250" y="2965450"/>
          <p14:tracePt t="2244" x="2871788" y="2957513"/>
          <p14:tracePt t="2257" x="2863850" y="2957513"/>
          <p14:tracePt t="2259" x="2846388" y="2957513"/>
          <p14:tracePt t="2272" x="2838450" y="2949575"/>
          <p14:tracePt t="2288" x="2820988" y="2940050"/>
          <p14:tracePt t="2289" x="2811463" y="2940050"/>
          <p14:tracePt t="2305" x="2778125" y="2932113"/>
          <p14:tracePt t="2321" x="2760663" y="2914650"/>
          <p14:tracePt t="2323" x="2752725" y="2906713"/>
          <p14:tracePt t="2338" x="2727325" y="2897188"/>
          <p14:tracePt t="2340" x="2719388" y="2897188"/>
          <p14:tracePt t="2356" x="2684463" y="2889250"/>
          <p14:tracePt t="2371" x="2659063" y="2881313"/>
          <p14:tracePt t="2372" x="2641600" y="2863850"/>
          <p14:tracePt t="2387" x="2616200" y="2855913"/>
          <p14:tracePt t="2388" x="2608263" y="2855913"/>
          <p14:tracePt t="2405" x="2574925" y="2846388"/>
          <p14:tracePt t="2422" x="2540000" y="2830513"/>
          <p14:tracePt t="2423" x="2532063" y="2830513"/>
          <p14:tracePt t="2438" x="2506663" y="2805113"/>
          <p14:tracePt t="2439" x="2497138" y="2805113"/>
          <p14:tracePt t="2455" x="2455863" y="2787650"/>
          <p14:tracePt t="2472" x="2387600" y="2770188"/>
          <p14:tracePt t="2475" x="2352675" y="2762250"/>
          <p14:tracePt t="2488" x="2301875" y="2744788"/>
          <p14:tracePt t="2490" x="2286000" y="2744788"/>
          <p14:tracePt t="2506" x="2225675" y="2727325"/>
          <p14:tracePt t="2522" x="2200275" y="2719388"/>
          <p14:tracePt t="2539" x="2174875" y="2701925"/>
          <p14:tracePt t="2556" x="2157413" y="2701925"/>
          <p14:tracePt t="2558" x="2149475" y="2701925"/>
          <p14:tracePt t="2742" x="2157413" y="2701925"/>
          <p14:tracePt t="2752" x="2166938" y="2701925"/>
          <p14:tracePt t="2757" x="2174875" y="2701925"/>
          <p14:tracePt t="2772" x="2192338" y="2701925"/>
          <p14:tracePt t="2788" x="2225675" y="2701925"/>
          <p14:tracePt t="2790" x="2235200" y="2701925"/>
          <p14:tracePt t="2805" x="2276475" y="2701925"/>
          <p14:tracePt t="2821" x="2370138" y="2701925"/>
          <p14:tracePt t="2824" x="2413000" y="2701925"/>
          <p14:tracePt t="2838" x="2540000" y="2701925"/>
          <p14:tracePt t="2840" x="2590800" y="2727325"/>
          <p14:tracePt t="2855" x="2786063" y="2762250"/>
          <p14:tracePt t="2872" x="2947988" y="2805113"/>
          <p14:tracePt t="2875" x="2982913" y="2813050"/>
          <p14:tracePt t="2879" x="3016250" y="2820988"/>
          <p14:tracePt t="2889" x="3067050" y="2830513"/>
          <p14:tracePt t="2890" x="3092450" y="2838450"/>
          <p14:tracePt t="2906" x="3186113" y="2863850"/>
          <p14:tracePt t="2922" x="3219450" y="2871788"/>
          <p14:tracePt t="2938" x="3236913" y="2881313"/>
          <p14:tracePt t="2955" x="3244850" y="2881313"/>
          <p14:tracePt t="2972" x="3254375" y="2881313"/>
          <p14:tracePt t="3250" x="3262313" y="2881313"/>
          <p14:tracePt t="3312" x="3279775" y="2881313"/>
          <p14:tracePt t="3342" x="3287713" y="2881313"/>
          <p14:tracePt t="3345" x="3297238" y="2881313"/>
          <p14:tracePt t="3349" x="3305175" y="2871788"/>
          <p14:tracePt t="3354" x="3313113" y="2863850"/>
          <p14:tracePt t="3372" x="3348038" y="2855913"/>
          <p14:tracePt t="3388" x="3348038" y="2846388"/>
          <p14:tracePt t="3389" x="3363913" y="2838450"/>
          <p14:tracePt t="3405" x="3381375" y="2830513"/>
          <p14:tracePt t="3422" x="3414713" y="2805113"/>
          <p14:tracePt t="3425" x="3424238" y="2795588"/>
          <p14:tracePt t="3428" x="3432175" y="2787650"/>
          <p14:tracePt t="3440" x="3432175" y="2778125"/>
          <p14:tracePt t="3454" x="3441700" y="2778125"/>
          <p14:tracePt t="3455" x="3457575" y="2770188"/>
          <p14:tracePt t="3471" x="3467100" y="2762250"/>
          <p14:tracePt t="3487" x="3500438" y="2744788"/>
          <p14:tracePt t="3504" x="3525838" y="2727325"/>
          <p14:tracePt t="3521" x="3543300" y="2719388"/>
          <p14:tracePt t="3523" x="3551238" y="2711450"/>
          <p14:tracePt t="3538" x="3576638" y="2701925"/>
          <p14:tracePt t="3555" x="3611563" y="2676525"/>
          <p14:tracePt t="3572" x="3652838" y="2660650"/>
          <p14:tracePt t="3588" x="3662363" y="2651125"/>
          <p14:tracePt t="3589" x="3670300" y="2651125"/>
          <p14:tracePt t="3605" x="3687763" y="2651125"/>
          <p14:tracePt t="3621" x="3695700" y="2633663"/>
          <p14:tracePt t="3625" x="3703638" y="2625725"/>
          <p14:tracePt t="3637" x="3738563" y="2625725"/>
          <p14:tracePt t="3654" x="3771900" y="2625725"/>
          <p14:tracePt t="3656" x="3789363" y="2625725"/>
          <p14:tracePt t="3671" x="3840163" y="2625725"/>
          <p14:tracePt t="3688" x="3865563" y="2625725"/>
          <p14:tracePt t="3691" x="3873500" y="2625725"/>
          <p14:tracePt t="3694" x="3890963" y="2625725"/>
          <p14:tracePt t="3705" x="3908425" y="2625725"/>
          <p14:tracePt t="3720" x="3925888" y="2625725"/>
          <p14:tracePt t="3737" x="3933825" y="2625725"/>
          <p14:tracePt t="3754" x="3959225" y="2625725"/>
          <p14:tracePt t="3771" x="3984625" y="2633663"/>
          <p14:tracePt t="3789" x="4002088" y="2633663"/>
          <p14:tracePt t="3791" x="4010025" y="2633663"/>
          <p14:tracePt t="3806" x="4017963" y="2633663"/>
          <p14:tracePt t="3825" x="4035425" y="2633663"/>
          <p14:tracePt t="3838" x="4035425" y="2643188"/>
          <p14:tracePt t="3840" x="4044950" y="2643188"/>
          <p14:tracePt t="3856" x="4052888" y="2643188"/>
          <p14:tracePt t="3871" x="4060825" y="2651125"/>
          <p14:tracePt t="3876" x="4060825" y="2660650"/>
          <p14:tracePt t="3888" x="4078288" y="2660650"/>
          <p14:tracePt t="3904" x="4103688" y="2668588"/>
          <p14:tracePt t="3921" x="4129088" y="2668588"/>
          <p14:tracePt t="3937" x="4154488" y="2686050"/>
          <p14:tracePt t="3939" x="4171950" y="2686050"/>
          <p14:tracePt t="3954" x="4187825" y="2693988"/>
          <p14:tracePt t="3955" x="4197350" y="2693988"/>
          <p14:tracePt t="3973" x="4230688" y="2693988"/>
          <p14:tracePt t="3989" x="4240213" y="2701925"/>
          <p14:tracePt t="3990" x="4248150" y="2701925"/>
          <p14:tracePt t="3993" x="4256088" y="2701925"/>
          <p14:tracePt t="4004" x="4265613" y="2701925"/>
          <p14:tracePt t="4005" x="4273550" y="2701925"/>
          <p14:tracePt t="4021" x="4291013" y="2701925"/>
          <p14:tracePt t="4025" x="4298950" y="2701925"/>
          <p14:tracePt t="4044" x="4316413" y="2701925"/>
          <p14:tracePt t="21620" x="4316413" y="2711450"/>
          <p14:tracePt t="21628" x="4298950" y="2727325"/>
          <p14:tracePt t="21636" x="4240213" y="2770188"/>
          <p14:tracePt t="21660" x="3832225" y="3041650"/>
          <p14:tracePt t="21678" x="3500438" y="3271838"/>
          <p14:tracePt t="21693" x="3228975" y="3441700"/>
          <p14:tracePt t="21696" x="3168650" y="3475038"/>
          <p14:tracePt t="21710" x="2930525" y="3603625"/>
          <p14:tracePt t="21712" x="2871788" y="3646488"/>
          <p14:tracePt t="21728" x="2616200" y="3798888"/>
          <p14:tracePt t="21744" x="2497138" y="3849688"/>
          <p14:tracePt t="21759" x="2481263" y="3849688"/>
          <p14:tracePt t="21827" x="2489200" y="3857625"/>
          <p14:tracePt t="21837" x="2506663" y="3867150"/>
          <p14:tracePt t="21845" x="2532063" y="3867150"/>
          <p14:tracePt t="21848" x="2549525" y="3867150"/>
          <p14:tracePt t="21861" x="2616200" y="3849688"/>
          <p14:tracePt t="21862" x="2633663" y="3849688"/>
          <p14:tracePt t="21876" x="2676525" y="3832225"/>
          <p14:tracePt t="21877" x="2684463" y="3832225"/>
          <p14:tracePt t="21893" x="2744788" y="3816350"/>
          <p14:tracePt t="21909" x="2828925" y="3781425"/>
          <p14:tracePt t="21926" x="2965450" y="3756025"/>
          <p14:tracePt t="21944" x="3287713" y="3679825"/>
          <p14:tracePt t="21960" x="3525838" y="3611563"/>
          <p14:tracePt t="21961" x="3594100" y="3594100"/>
          <p14:tracePt t="21976" x="3746500" y="3543300"/>
          <p14:tracePt t="21978" x="3781425" y="3535363"/>
          <p14:tracePt t="21993" x="3857625" y="3509963"/>
          <p14:tracePt t="22013" x="3865563" y="3502025"/>
          <p14:tracePt t="22027" x="3883025" y="3484563"/>
          <p14:tracePt t="22028" x="3890963" y="3484563"/>
          <p14:tracePt t="22031" x="3900488" y="3475038"/>
          <p14:tracePt t="22044" x="3925888" y="3459163"/>
          <p14:tracePt t="22060" x="3959225" y="3441700"/>
          <p14:tracePt t="22063" x="3967163" y="3433763"/>
          <p14:tracePt t="22066" x="3984625" y="3416300"/>
          <p14:tracePt t="22076" x="4010025" y="3408363"/>
          <p14:tracePt t="22078" x="4010025" y="3398838"/>
          <p14:tracePt t="22094" x="4035425" y="3390900"/>
          <p14:tracePt t="22110" x="4060825" y="3373438"/>
          <p14:tracePt t="22127" x="4060825" y="3365500"/>
          <p14:tracePt t="22144" x="4086225" y="3365500"/>
          <p14:tracePt t="22147" x="4095750" y="3355975"/>
          <p14:tracePt t="22149" x="4111625" y="3348038"/>
          <p14:tracePt t="22161" x="4146550" y="3322638"/>
          <p14:tracePt t="22162" x="4162425" y="3305175"/>
          <p14:tracePt t="22164" x="4179888" y="3305175"/>
          <p14:tracePt t="22176" x="4230688" y="3271838"/>
          <p14:tracePt t="22193" x="4265613" y="3246438"/>
          <p14:tracePt t="22209" x="4265613" y="3238500"/>
          <p14:tracePt t="22228" x="4273550" y="3238500"/>
          <p14:tracePt t="22276" x="4273550" y="3228975"/>
          <p14:tracePt t="22297" x="4281488" y="3211513"/>
          <p14:tracePt t="22307" x="4291013" y="3211513"/>
          <p14:tracePt t="22936" x="4291013" y="3195638"/>
          <p14:tracePt t="22963" x="4291013" y="3186113"/>
          <p14:tracePt t="22984" x="4291013" y="3178175"/>
          <p14:tracePt t="23038" x="4298950" y="3170238"/>
          <p14:tracePt t="23233" x="4298950" y="3160713"/>
          <p14:tracePt t="23266" x="4298950" y="3152775"/>
          <p14:tracePt t="23314" x="4306888" y="3135313"/>
          <p14:tracePt t="23565" x="4316413" y="3135313"/>
          <p14:tracePt t="23585" x="4316413" y="3119438"/>
          <p14:tracePt t="36990" x="4316413" y="3127375"/>
          <p14:tracePt t="37000" x="4306888" y="3127375"/>
          <p14:tracePt t="37006" x="4298950" y="3144838"/>
          <p14:tracePt t="37033" x="4298950" y="3152775"/>
          <p14:tracePt t="37034" x="4291013" y="3152775"/>
          <p14:tracePt t="37050" x="4281488" y="3160713"/>
          <p14:tracePt t="37068" x="4281488" y="3170238"/>
          <p14:tracePt t="37071" x="4281488" y="3178175"/>
          <p14:tracePt t="37085" x="4273550" y="3195638"/>
          <p14:tracePt t="37087" x="4265613" y="3195638"/>
          <p14:tracePt t="37101" x="4256088" y="3203575"/>
          <p14:tracePt t="37117" x="4256088" y="3211513"/>
          <p14:tracePt t="37133" x="4248150" y="3221038"/>
          <p14:tracePt t="37161" x="4240213" y="3228975"/>
          <p14:tracePt t="37169" x="4240213" y="3238500"/>
          <p14:tracePt t="37184" x="4222750" y="3246438"/>
          <p14:tracePt t="37185" x="4214813" y="3254375"/>
          <p14:tracePt t="37201" x="4205288" y="3289300"/>
          <p14:tracePt t="37217" x="4187825" y="3305175"/>
          <p14:tracePt t="37233" x="4179888" y="3314700"/>
          <p14:tracePt t="37251" x="4171950" y="3322638"/>
          <p14:tracePt t="37267" x="4171950" y="3330575"/>
          <p14:tracePt t="37305" x="4162425" y="3330575"/>
          <p14:tracePt t="37326" x="4162425" y="3340100"/>
          <p14:tracePt t="37730" x="4162425" y="3355975"/>
          <p14:tracePt t="37738" x="4162425" y="3365500"/>
          <p14:tracePt t="37753" x="4154488" y="3365500"/>
          <p14:tracePt t="37758" x="4154488" y="3373438"/>
          <p14:tracePt t="38072" x="4154488" y="3382963"/>
          <p14:tracePt t="38107" x="4154488" y="3390900"/>
          <p14:tracePt t="38118" x="4154488" y="3398838"/>
          <p14:tracePt t="38138" x="4154488" y="3416300"/>
          <p14:tracePt t="38170" x="4154488" y="3433763"/>
          <p14:tracePt t="38198" x="4154488" y="3441700"/>
          <p14:tracePt t="38218" x="4154488" y="3449638"/>
          <p14:tracePt t="38238" x="4154488" y="3459163"/>
          <p14:tracePt t="38248" x="4154488" y="3467100"/>
          <p14:tracePt t="38260" x="4154488" y="3475038"/>
          <p14:tracePt t="38288" x="4154488" y="3484563"/>
          <p14:tracePt t="38624" x="4146550" y="3492500"/>
          <p14:tracePt t="38634" x="4137025" y="3509963"/>
          <p14:tracePt t="38687" x="4137025" y="3527425"/>
          <p14:tracePt t="38709" x="4129088" y="3535363"/>
          <p14:tracePt t="38721" x="4121150" y="3543300"/>
          <p14:tracePt t="38729" x="4111625" y="3552825"/>
          <p14:tracePt t="38736" x="4111625" y="3560763"/>
          <p14:tracePt t="38749" x="4103688" y="3560763"/>
          <p14:tracePt t="38766" x="4095750" y="3568700"/>
          <p14:tracePt t="38783" x="4095750" y="3586163"/>
          <p14:tracePt t="44216" x="4086225" y="3594100"/>
          <p14:tracePt t="44218" x="4086225" y="3611563"/>
          <p14:tracePt t="44229" x="4086225" y="3629025"/>
          <p14:tracePt t="44237" x="4086225" y="3646488"/>
          <p14:tracePt t="44246" x="4086225" y="3654425"/>
          <p14:tracePt t="44248" x="4086225" y="3662363"/>
          <p14:tracePt t="44262" x="4086225" y="3671888"/>
          <p14:tracePt t="44279" x="4086225" y="3687763"/>
          <p14:tracePt t="44296" x="4086225" y="3705225"/>
          <p14:tracePt t="44360" x="4086225" y="3722688"/>
          <p14:tracePt t="44370" x="4086225" y="3730625"/>
          <p14:tracePt t="44392" x="4086225" y="3738563"/>
          <p14:tracePt t="44407" x="4086225" y="3756025"/>
          <p14:tracePt t="44444" x="4086225" y="3773488"/>
          <p14:tracePt t="44460" x="4086225" y="3781425"/>
          <p14:tracePt t="44468" x="4086225" y="3790950"/>
          <p14:tracePt t="44480" x="4086225" y="3798888"/>
          <p14:tracePt t="44496" x="4086225" y="3806825"/>
          <p14:tracePt t="44654" x="4095750" y="3806825"/>
          <p14:tracePt t="46917" x="4103688" y="3824288"/>
          <p14:tracePt t="46929" x="4111625" y="3849688"/>
          <p14:tracePt t="46932" x="4111625" y="3867150"/>
          <p14:tracePt t="46939" x="4111625" y="3875088"/>
          <p14:tracePt t="46944" x="4111625" y="3883025"/>
          <p14:tracePt t="46960" x="4111625" y="3892550"/>
          <p14:tracePt t="46977" x="4121150" y="3908425"/>
          <p14:tracePt t="46994" x="4129088" y="3908425"/>
          <p14:tracePt t="47011" x="4129088" y="3925888"/>
          <p14:tracePt t="48026" x="4129088" y="3943350"/>
          <p14:tracePt t="48034" x="4129088" y="3951288"/>
          <p14:tracePt t="48046" x="4129088" y="3976688"/>
          <p14:tracePt t="48061" x="4129088" y="3986213"/>
          <p14:tracePt t="48063" x="4129088" y="4002088"/>
          <p14:tracePt t="56862" x="4129088" y="4037013"/>
          <p14:tracePt t="56868" x="4095750" y="4087813"/>
          <p14:tracePt t="56871" x="4086225" y="4113213"/>
          <p14:tracePt t="56887" x="4070350" y="4181475"/>
          <p14:tracePt t="56888" x="4060825" y="4206875"/>
          <p14:tracePt t="56904" x="4027488" y="4308475"/>
          <p14:tracePt t="56921" x="3984625" y="4402138"/>
          <p14:tracePt t="56937" x="3941763" y="4495800"/>
          <p14:tracePt t="56939" x="3925888" y="4521200"/>
          <p14:tracePt t="56954" x="3865563" y="4622800"/>
          <p14:tracePt t="56971" x="3840163" y="4724400"/>
          <p14:tracePt t="56974" x="3832225" y="4749800"/>
          <p14:tracePt t="56988" x="3806825" y="4818063"/>
          <p14:tracePt t="56990" x="3806825" y="4852988"/>
          <p14:tracePt t="57006" x="3771900" y="4979988"/>
          <p14:tracePt t="57022" x="3738563" y="5081588"/>
          <p14:tracePt t="57023" x="3729038" y="5116513"/>
          <p14:tracePt t="57038" x="3695700" y="5235575"/>
          <p14:tracePt t="57040" x="3687763" y="5268913"/>
          <p14:tracePt t="57054" x="3678238" y="5345113"/>
          <p14:tracePt t="57055" x="3670300" y="5380038"/>
          <p14:tracePt t="57071" x="3644900" y="5464175"/>
          <p14:tracePt t="57072" x="3636963" y="5489575"/>
          <p14:tracePt t="57088" x="3611563" y="5583238"/>
          <p14:tracePt t="57089" x="3602038" y="5616575"/>
          <p14:tracePt t="57104" x="3568700" y="5735638"/>
          <p14:tracePt t="57121" x="3543300" y="5864225"/>
          <p14:tracePt t="57124" x="3543300" y="5880100"/>
          <p14:tracePt t="57138" x="3543300" y="5948363"/>
          <p14:tracePt t="57139" x="3543300" y="5973763"/>
          <p14:tracePt t="57154" x="3559175" y="6067425"/>
          <p14:tracePt t="57171" x="3576638" y="6153150"/>
          <p14:tracePt t="57174" x="3586163" y="6169025"/>
          <p14:tracePt t="57188" x="3611563" y="6246813"/>
          <p14:tracePt t="57190" x="3619500" y="6254750"/>
          <p14:tracePt t="57206" x="3644900" y="6305550"/>
          <p14:tracePt t="57221" x="3670300" y="6330950"/>
          <p14:tracePt t="57222" x="3678238" y="6348413"/>
          <p14:tracePt t="57238" x="3713163" y="6416675"/>
          <p14:tracePt t="57240" x="3729038" y="6432550"/>
          <p14:tracePt t="57254" x="3822700" y="6535738"/>
          <p14:tracePt t="57255" x="3865563" y="6586538"/>
          <p14:tracePt t="57271" x="4027488" y="6721475"/>
          <p14:tracePt t="57273" x="4070350" y="6772275"/>
          <p14:tracePt t="57486" x="7051675" y="6781800"/>
          <p14:tracePt t="57490" x="7094538" y="6731000"/>
          <p14:tracePt t="57504" x="7188200" y="6561138"/>
          <p14:tracePt t="57522" x="7239000" y="6442075"/>
          <p14:tracePt t="57524" x="7239000" y="6424613"/>
          <p14:tracePt t="57537" x="7256463" y="6338888"/>
          <p14:tracePt t="57538" x="7256463" y="6323013"/>
          <p14:tracePt t="57554" x="7229475" y="6237288"/>
          <p14:tracePt t="57571" x="7127875" y="6092825"/>
          <p14:tracePt t="57574" x="7102475" y="6067425"/>
          <p14:tracePt t="57587" x="7026275" y="6008688"/>
          <p14:tracePt t="57590" x="7008813" y="5991225"/>
          <p14:tracePt t="57604" x="6950075" y="5932488"/>
          <p14:tracePt t="57605" x="6932613" y="5922963"/>
          <p14:tracePt t="57621" x="6873875" y="5889625"/>
          <p14:tracePt t="57623" x="6848475" y="5864225"/>
          <p14:tracePt t="57638" x="6788150" y="5846763"/>
          <p14:tracePt t="57640" x="6729413" y="5838825"/>
          <p14:tracePt t="57654" x="6610350" y="5829300"/>
          <p14:tracePt t="57656" x="6550025" y="5829300"/>
          <p14:tracePt t="57672" x="6329363" y="5821363"/>
          <p14:tracePt t="57688" x="6194425" y="5846763"/>
          <p14:tracePt t="57689" x="6151563" y="5854700"/>
          <p14:tracePt t="57704" x="5946775" y="5915025"/>
          <p14:tracePt t="57721" x="5827713" y="5983288"/>
          <p14:tracePt t="57738" x="5751513" y="6034088"/>
          <p14:tracePt t="57740" x="5735638" y="6049963"/>
          <p14:tracePt t="57744" x="5708650" y="6067425"/>
          <p14:tracePt t="57754" x="5649913" y="6135688"/>
          <p14:tracePt t="57771" x="5599113" y="6211888"/>
          <p14:tracePt t="57774" x="5599113" y="6221413"/>
          <p14:tracePt t="57788" x="5556250" y="6288088"/>
          <p14:tracePt t="57791" x="5548313" y="6297613"/>
          <p14:tracePt t="57804" x="5538788" y="6356350"/>
          <p14:tracePt t="57805" x="5538788" y="6381750"/>
          <p14:tracePt t="57822" x="5530850" y="6475413"/>
          <p14:tracePt t="57838" x="5530850" y="6561138"/>
          <p14:tracePt t="57839" x="5530850" y="6586538"/>
          <p14:tracePt t="57854" x="5530850" y="6680200"/>
          <p14:tracePt t="57856" x="5548313" y="6705600"/>
          <p14:tracePt t="57872" x="5607050" y="6781800"/>
          <p14:tracePt t="57875" x="5632450" y="6807200"/>
          <p14:tracePt t="57877" x="5649913" y="6824663"/>
          <p14:tracePt t="57986" x="7204075" y="6832600"/>
          <p14:tracePt t="57990" x="7246938" y="6807200"/>
          <p14:tracePt t="58004" x="7348538" y="6738938"/>
          <p14:tracePt t="58005" x="7383463" y="6721475"/>
          <p14:tracePt t="58022" x="7502525" y="6645275"/>
          <p14:tracePt t="58037" x="7596188" y="6594475"/>
          <p14:tracePt t="58039" x="7621588" y="6577013"/>
          <p14:tracePt t="58054" x="7705725" y="6526213"/>
          <p14:tracePt t="58056" x="7731125" y="6510338"/>
          <p14:tracePt t="58072" x="7807325" y="6442075"/>
          <p14:tracePt t="58088" x="7867650" y="6348413"/>
          <p14:tracePt t="58089" x="7893050" y="6313488"/>
          <p14:tracePt t="58104" x="7951788" y="6178550"/>
          <p14:tracePt t="58105" x="7961313" y="6135688"/>
          <p14:tracePt t="58123" x="8004175" y="5905500"/>
          <p14:tracePt t="58125" x="8004175" y="5864225"/>
          <p14:tracePt t="58137" x="8004175" y="5702300"/>
          <p14:tracePt t="58140" x="8004175" y="5676900"/>
          <p14:tracePt t="58154" x="7994650" y="5549900"/>
          <p14:tracePt t="58156" x="7986713" y="5524500"/>
          <p14:tracePt t="58171" x="7918450" y="5446713"/>
          <p14:tracePt t="58187" x="7859713" y="5395913"/>
          <p14:tracePt t="58190" x="7824788" y="5380038"/>
          <p14:tracePt t="58203" x="7697788" y="5311775"/>
          <p14:tracePt t="58206" x="7637463" y="5294313"/>
          <p14:tracePt t="58220" x="7477125" y="5251450"/>
          <p14:tracePt t="58237" x="7272338" y="5218113"/>
          <p14:tracePt t="58237" x="7213600" y="5218113"/>
          <p14:tracePt t="58253" x="6992938" y="5208588"/>
          <p14:tracePt t="58270" x="6805613" y="5208588"/>
          <p14:tracePt t="58287" x="6643688" y="5235575"/>
          <p14:tracePt t="58287" x="6600825" y="5243513"/>
          <p14:tracePt t="58303" x="6508750" y="5260975"/>
          <p14:tracePt t="58304" x="6483350" y="5260975"/>
          <p14:tracePt t="58320" x="6397625" y="5302250"/>
          <p14:tracePt t="58336" x="6329363" y="5362575"/>
          <p14:tracePt t="58353" x="6261100" y="5421313"/>
          <p14:tracePt t="58354" x="6261100" y="5446713"/>
          <p14:tracePt t="58370" x="6210300" y="5540375"/>
          <p14:tracePt t="58387" x="6142038" y="5651500"/>
          <p14:tracePt t="58404" x="6091238" y="5788025"/>
          <p14:tracePt t="58407" x="6083300" y="5821363"/>
          <p14:tracePt t="58420" x="6065838" y="5922963"/>
          <p14:tracePt t="58422" x="6057900" y="5940425"/>
          <p14:tracePt t="58438" x="6049963" y="6049963"/>
          <p14:tracePt t="58453" x="6049963" y="6127750"/>
          <p14:tracePt t="58456" x="6049963" y="6178550"/>
          <p14:tracePt t="58472" x="6108700" y="6280150"/>
          <p14:tracePt t="58487" x="6194425" y="6365875"/>
          <p14:tracePt t="58489" x="6227763" y="6399213"/>
          <p14:tracePt t="58504" x="6397625" y="6510338"/>
          <p14:tracePt t="58505" x="6456363" y="6543675"/>
          <p14:tracePt t="58521" x="6618288" y="6645275"/>
          <p14:tracePt t="58525" x="6745288" y="6688138"/>
          <p14:tracePt t="58537" x="6932613" y="6756400"/>
          <p14:tracePt t="58553" x="7170738" y="6815138"/>
          <p14:tracePt t="58570" x="7383463" y="6840538"/>
          <p14:tracePt t="58587" x="7510463" y="6824663"/>
          <p14:tracePt t="58590" x="7535863" y="6824663"/>
          <p14:tracePt t="58604" x="7604125" y="6799263"/>
          <p14:tracePt t="58606" x="7629525" y="6789738"/>
          <p14:tracePt t="58620" x="7705725" y="6756400"/>
          <p14:tracePt t="58621" x="7723188" y="6738938"/>
          <p14:tracePt t="58637" x="7807325" y="6688138"/>
          <p14:tracePt t="58653" x="7867650" y="6637338"/>
          <p14:tracePt t="58654" x="7885113" y="6627813"/>
          <p14:tracePt t="58670" x="7943850" y="6569075"/>
          <p14:tracePt t="58672" x="7961313" y="6551613"/>
          <p14:tracePt t="58688" x="8004175" y="6467475"/>
          <p14:tracePt t="58704" x="8037513" y="6381750"/>
          <p14:tracePt t="58705" x="8045450" y="6348413"/>
          <p14:tracePt t="58722" x="8121650" y="6186488"/>
          <p14:tracePt t="58725" x="8131175" y="6135688"/>
          <p14:tracePt t="58729" x="8139113" y="6092825"/>
          <p14:tracePt t="58733" x="8147050" y="6059488"/>
          <p14:tracePt t="58742" x="8174038" y="5991225"/>
          <p14:tracePt t="58753" x="8199438" y="5889625"/>
          <p14:tracePt t="58770" x="8199438" y="5803900"/>
          <p14:tracePt t="58771" x="8199438" y="5778500"/>
          <p14:tracePt t="58787" x="8189913" y="5702300"/>
          <p14:tracePt t="58804" x="8164513" y="5641975"/>
          <p14:tracePt t="58807" x="8164513" y="5634038"/>
          <p14:tracePt t="58810" x="8156575" y="5626100"/>
          <p14:tracePt t="58822" x="8131175" y="5600700"/>
          <p14:tracePt t="58838" x="8113713" y="5565775"/>
          <p14:tracePt t="58853" x="8080375" y="5514975"/>
          <p14:tracePt t="58855" x="8080375" y="5507038"/>
          <p14:tracePt t="58870" x="8045450" y="5472113"/>
          <p14:tracePt t="58871" x="8037513" y="5472113"/>
          <p14:tracePt t="58887" x="7994650" y="5438775"/>
          <p14:tracePt t="58903" x="7961313" y="5430838"/>
          <p14:tracePt t="58904" x="7943850" y="5421313"/>
          <p14:tracePt t="58920" x="7875588" y="5413375"/>
          <p14:tracePt t="58921" x="7859713" y="5413375"/>
          <p14:tracePt t="58937" x="7766050" y="5413375"/>
          <p14:tracePt t="58953" x="7662863" y="5413375"/>
          <p14:tracePt t="58957" x="7637463" y="5413375"/>
          <p14:tracePt t="58959" x="7621588" y="5421313"/>
          <p14:tracePt t="58961" x="7604125" y="5438775"/>
          <p14:tracePt t="58969" x="7561263" y="5446713"/>
          <p14:tracePt t="58986" x="7493000" y="5472113"/>
          <p14:tracePt t="59003" x="7434263" y="5507038"/>
          <p14:tracePt t="59020" x="7391400" y="5557838"/>
          <p14:tracePt t="59022" x="7383463" y="5565775"/>
          <p14:tracePt t="59038" x="7323138" y="5641975"/>
          <p14:tracePt t="59054" x="7289800" y="5710238"/>
          <p14:tracePt t="59056" x="7281863" y="5727700"/>
          <p14:tracePt t="59071" x="7229475" y="5788025"/>
          <p14:tracePt t="59072" x="7229475" y="5803900"/>
          <p14:tracePt t="59088" x="7213600" y="5838825"/>
          <p14:tracePt t="59089" x="7204075" y="5846763"/>
          <p14:tracePt t="59103" x="7196138" y="5897563"/>
          <p14:tracePt t="59105" x="7196138" y="5915025"/>
          <p14:tracePt t="59120" x="7196138" y="5965825"/>
          <p14:tracePt t="59121" x="7196138" y="5991225"/>
          <p14:tracePt t="59137" x="7196138" y="6084888"/>
          <p14:tracePt t="59154" x="7239000" y="6169025"/>
          <p14:tracePt t="59157" x="7246938" y="6178550"/>
          <p14:tracePt t="59161" x="7264400" y="6194425"/>
          <p14:tracePt t="59170" x="7289800" y="6237288"/>
          <p14:tracePt t="59171" x="7307263" y="6254750"/>
          <p14:tracePt t="59186" x="7366000" y="6348413"/>
          <p14:tracePt t="59203" x="7400925" y="6399213"/>
          <p14:tracePt t="59220" x="7451725" y="6442075"/>
          <p14:tracePt t="59222" x="7467600" y="6450013"/>
          <p14:tracePt t="59236" x="7545388" y="6467475"/>
          <p14:tracePt t="59237" x="7561263" y="6475413"/>
          <p14:tracePt t="59253" x="7672388" y="6510338"/>
          <p14:tracePt t="59273" x="7893050" y="6543675"/>
          <p14:tracePt t="59289" x="8062913" y="6577013"/>
          <p14:tracePt t="59303" x="8189913" y="6602413"/>
          <p14:tracePt t="59320" x="8291513" y="6611938"/>
          <p14:tracePt t="59321" x="8308975" y="6611938"/>
          <p14:tracePt t="59336" x="8402638" y="6611938"/>
          <p14:tracePt t="59353" x="8496300" y="6611938"/>
          <p14:tracePt t="59357" x="8496300" y="6602413"/>
          <p14:tracePt t="59370" x="8539163" y="6586538"/>
          <p14:tracePt t="59372" x="8555038" y="6577013"/>
          <p14:tracePt t="59387" x="8605838" y="6535738"/>
          <p14:tracePt t="59390" x="8615363" y="6526213"/>
          <p14:tracePt t="59403" x="8632825" y="6500813"/>
          <p14:tracePt t="59420" x="8658225" y="6475413"/>
          <p14:tracePt t="59422" x="8666163" y="6467475"/>
          <p14:tracePt t="59438" x="8674100" y="6450013"/>
          <p14:tracePt t="59453" x="8691563" y="6416675"/>
          <p14:tracePt t="59455" x="8691563" y="6407150"/>
          <p14:tracePt t="59470" x="8716963" y="6365875"/>
          <p14:tracePt t="59472" x="8734425" y="6338888"/>
          <p14:tracePt t="59488" x="8742363" y="6288088"/>
          <p14:tracePt t="59504" x="8759825" y="6237288"/>
          <p14:tracePt t="59520" x="8759825" y="6221413"/>
          <p14:tracePt t="59522" x="8759825" y="6211888"/>
          <p14:tracePt t="59536" x="8759825" y="6153150"/>
          <p14:tracePt t="59552" x="8759825" y="6110288"/>
          <p14:tracePt t="59569" x="8759825" y="6092825"/>
          <p14:tracePt t="59585" x="8742363" y="6049963"/>
          <p14:tracePt t="59602" x="8734425" y="6024563"/>
          <p14:tracePt t="59619" x="8716963" y="6008688"/>
          <p14:tracePt t="59636" x="8709025" y="5991225"/>
          <p14:tracePt t="59637" x="8699500" y="5983288"/>
          <p14:tracePt t="59653" x="8691563" y="5973763"/>
          <p14:tracePt t="59670" x="8658225" y="5957888"/>
          <p14:tracePt t="59686" x="8623300" y="5940425"/>
          <p14:tracePt t="59704" x="8589963" y="5932488"/>
          <p14:tracePt t="59705" x="8580438" y="5915025"/>
          <p14:tracePt t="59720" x="8564563" y="5897563"/>
          <p14:tracePt t="59737" x="8539163" y="5897563"/>
          <p14:tracePt t="59741" x="8521700" y="5889625"/>
          <p14:tracePt t="59756" x="8513763" y="5889625"/>
          <p14:tracePt t="59774" x="8496300" y="5872163"/>
          <p14:tracePt t="59787" x="8470900" y="5872163"/>
          <p14:tracePt t="59803" x="8453438" y="5872163"/>
          <p14:tracePt t="59820" x="8445500" y="5872163"/>
          <p14:tracePt t="59836" x="8420100" y="5872163"/>
          <p14:tracePt t="59854" x="8410575" y="5872163"/>
          <p14:tracePt t="59884" x="8402638" y="5872163"/>
          <p14:tracePt t="59917" x="8394700" y="5872163"/>
          <p14:tracePt t="59932" x="8385175" y="5889625"/>
          <p14:tracePt t="60020" x="8369300" y="5897563"/>
          <p14:tracePt t="60045" x="8359775" y="5897563"/>
          <p14:tracePt t="60056" x="8343900" y="5905500"/>
          <p14:tracePt t="60062" x="8334375" y="5905500"/>
          <p14:tracePt t="60071" x="8326438" y="5905500"/>
          <p14:tracePt t="60086" x="8301038" y="5922963"/>
          <p14:tracePt t="60088" x="8291513" y="5922963"/>
          <p14:tracePt t="60103" x="8258175" y="5948363"/>
          <p14:tracePt t="60119" x="8232775" y="5965825"/>
          <p14:tracePt t="60120" x="8224838" y="5973763"/>
          <p14:tracePt t="60136" x="8164513" y="5999163"/>
          <p14:tracePt t="60137" x="8147050" y="6016625"/>
          <p14:tracePt t="60153" x="8054975" y="6076950"/>
          <p14:tracePt t="60156" x="8037513" y="6092825"/>
          <p14:tracePt t="60169" x="7969250" y="6135688"/>
          <p14:tracePt t="60186" x="7910513" y="6178550"/>
          <p14:tracePt t="60188" x="7900988" y="6194425"/>
          <p14:tracePt t="60203" x="7859713" y="6221413"/>
          <p14:tracePt t="60206" x="7842250" y="6237288"/>
          <p14:tracePt t="60220" x="7816850" y="6262688"/>
          <p14:tracePt t="60236" x="7791450" y="6288088"/>
          <p14:tracePt t="60237" x="7773988" y="6297613"/>
          <p14:tracePt t="60254" x="7748588" y="6313488"/>
          <p14:tracePt t="60270" x="7748588" y="6330950"/>
          <p14:tracePt t="60273" x="7748588" y="6338888"/>
          <p14:tracePt t="60286" x="7731125" y="6356350"/>
          <p14:tracePt t="60303" x="7715250" y="6391275"/>
          <p14:tracePt t="60320" x="7697788" y="6407150"/>
          <p14:tracePt t="60337" x="7697788" y="6424613"/>
          <p14:tracePt t="60354" x="7688263" y="6442075"/>
          <p14:tracePt t="60370" x="7688263" y="6450013"/>
          <p14:tracePt t="60372" x="7688263" y="6457950"/>
          <p14:tracePt t="60386" x="7688263" y="6467475"/>
          <p14:tracePt t="60402" x="7688263" y="6492875"/>
          <p14:tracePt t="60419" x="7688263" y="6518275"/>
          <p14:tracePt t="60423" x="7697788" y="6518275"/>
          <p14:tracePt t="60426" x="7697788" y="6526213"/>
          <p14:tracePt t="60436" x="7705725" y="6543675"/>
          <p14:tracePt t="60454" x="7723188" y="6551613"/>
          <p14:tracePt t="60470" x="7740650" y="6561138"/>
          <p14:tracePt t="60487" x="7773988" y="6569075"/>
          <p14:tracePt t="60489" x="7791450" y="6569075"/>
          <p14:tracePt t="60491" x="7807325" y="6569075"/>
          <p14:tracePt t="60492" x="7816850" y="6569075"/>
          <p14:tracePt t="60503" x="7885113" y="6594475"/>
          <p14:tracePt t="60519" x="7951788" y="6594475"/>
          <p14:tracePt t="60520" x="7977188" y="6594475"/>
          <p14:tracePt t="60535" x="8037513" y="6594475"/>
          <p14:tracePt t="60552" x="8080375" y="6594475"/>
          <p14:tracePt t="60569" x="8113713" y="6577013"/>
          <p14:tracePt t="60573" x="8121650" y="6569075"/>
          <p14:tracePt t="60586" x="8147050" y="6551613"/>
          <p14:tracePt t="60587" x="8156575" y="6543675"/>
          <p14:tracePt t="60590" x="8174038" y="6535738"/>
          <p14:tracePt t="60601" x="8215313" y="6500813"/>
          <p14:tracePt t="60618" x="8291513" y="6450013"/>
          <p14:tracePt t="60635" x="8410575" y="6373813"/>
          <p14:tracePt t="60652" x="8529638" y="6280150"/>
          <p14:tracePt t="60653" x="8564563" y="6262688"/>
          <p14:tracePt t="60669" x="8640763" y="6203950"/>
          <p14:tracePt t="60670" x="8666163" y="6186488"/>
          <p14:tracePt t="60686" x="8716963" y="6135688"/>
          <p14:tracePt t="60687" x="8734425" y="6118225"/>
          <p14:tracePt t="60704" x="8810625" y="6034088"/>
          <p14:tracePt t="60720" x="8853488" y="5991225"/>
          <p14:tracePt t="60723" x="8878888" y="5965825"/>
          <p14:tracePt t="60736" x="8929688" y="5897563"/>
          <p14:tracePt t="60737" x="8955088" y="5872163"/>
          <p14:tracePt t="60752" x="9031288" y="5770563"/>
          <p14:tracePt t="60753" x="9074150" y="5735638"/>
          <p14:tracePt t="60769" x="9209088" y="5591175"/>
          <p14:tracePt t="60786" x="9345613" y="5430838"/>
          <p14:tracePt t="60789" x="9388475" y="5387975"/>
          <p14:tracePt t="60802" x="9490075" y="5276850"/>
          <p14:tracePt t="60803" x="9515475" y="5251450"/>
          <p14:tracePt t="60819" x="9626600" y="5141913"/>
          <p14:tracePt t="60822" x="9652000" y="5116513"/>
          <p14:tracePt t="60835" x="9728200" y="5038725"/>
          <p14:tracePt t="60852" x="9804400" y="4962525"/>
          <p14:tracePt t="60853" x="9821863" y="4946650"/>
          <p14:tracePt t="60870" x="9906000" y="4852988"/>
          <p14:tracePt t="60886" x="9999663" y="4767263"/>
          <p14:tracePt t="60888" x="10034588" y="4741863"/>
          <p14:tracePt t="60891" x="10085388" y="4708525"/>
          <p14:tracePt t="60894" x="10118725" y="4683125"/>
          <p14:tracePt t="60896" x="10161588" y="4640263"/>
          <p14:tracePt t="60903" x="10194925" y="4605338"/>
          <p14:tracePt t="60904" x="10245725" y="4572000"/>
          <p14:tracePt t="60919" x="10399713" y="4460875"/>
          <p14:tracePt t="60920" x="10450513" y="4419600"/>
          <p14:tracePt t="60935" x="10628313" y="4316413"/>
          <p14:tracePt t="60951" x="10807700" y="4197350"/>
          <p14:tracePt t="60952" x="10858500" y="4156075"/>
          <p14:tracePt t="60968" x="10985500" y="4079875"/>
          <p14:tracePt t="60985" x="11096625" y="4002088"/>
          <p14:tracePt t="61002" x="11223625" y="3917950"/>
          <p14:tracePt t="61003" x="11249025" y="3900488"/>
          <p14:tracePt t="61018" x="11333163" y="3849688"/>
          <p14:tracePt t="61035" x="11368088" y="3824288"/>
          <p14:tracePt t="61052" x="11385550" y="3798888"/>
          <p14:tracePt t="61070" x="11452225" y="3756025"/>
          <p14:tracePt t="61086" x="11596688" y="3687763"/>
          <p14:tracePt t="61087" x="11657013" y="3662363"/>
          <p14:tracePt t="61104" x="12090400" y="35020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5EB4550-0E1D-F687-F423-73B74C9B25CF}"/>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436;p25">
            <a:extLst>
              <a:ext uri="{FF2B5EF4-FFF2-40B4-BE49-F238E27FC236}">
                <a16:creationId xmlns:a16="http://schemas.microsoft.com/office/drawing/2014/main" id="{7709DD02-19BF-46FE-9676-51F5389B0EF6}"/>
              </a:ext>
            </a:extLst>
          </p:cNvPr>
          <p:cNvSpPr txBox="1"/>
          <p:nvPr/>
        </p:nvSpPr>
        <p:spPr>
          <a:xfrm>
            <a:off x="593387" y="1274323"/>
            <a:ext cx="11332724" cy="4621220"/>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defPPr>
              <a:defRPr lang="en-US"/>
            </a:defPPr>
            <a:lvl1pPr marL="342900" marR="0" lvl="0" indent="-342900">
              <a:lnSpc>
                <a:spcPct val="90000"/>
              </a:lnSpc>
              <a:spcBef>
                <a:spcPts val="0"/>
              </a:spcBef>
              <a:spcAft>
                <a:spcPts val="0"/>
              </a:spcAft>
              <a:buClr>
                <a:schemeClr val="dk1"/>
              </a:buClr>
              <a:buSzPts val="3200"/>
              <a:buFont typeface="Arial"/>
              <a:buChar char="•"/>
              <a:defRPr sz="2400" b="1">
                <a:solidFill>
                  <a:srgbClr val="000099"/>
                </a:solidFill>
                <a:latin typeface="Times New Roman" panose="02020603050405020304" pitchFamily="18" charset="0"/>
                <a:ea typeface="Calibri"/>
                <a:cs typeface="Times New Roman" panose="02020603050405020304" pitchFamily="18" charset="0"/>
              </a:defRPr>
            </a:lvl1pPr>
            <a:lvl2pPr marL="742950" marR="0" lvl="1" indent="-285750">
              <a:lnSpc>
                <a:spcPct val="250000"/>
              </a:lnSpc>
              <a:spcBef>
                <a:spcPts val="280"/>
              </a:spcBef>
              <a:spcAft>
                <a:spcPts val="0"/>
              </a:spcAft>
              <a:buClr>
                <a:srgbClr val="000099"/>
              </a:buClr>
              <a:buSzPts val="2800"/>
              <a:buFont typeface="Noto Sans Symbols"/>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2pPr>
            <a:lvl3pPr marL="1143000" marR="0" lvl="2" indent="-228600">
              <a:lnSpc>
                <a:spcPct val="250000"/>
              </a:lnSpc>
              <a:spcBef>
                <a:spcPts val="500"/>
              </a:spcBef>
              <a:spcAft>
                <a:spcPts val="0"/>
              </a:spcAft>
              <a:buClr>
                <a:schemeClr val="dk1"/>
              </a:buClr>
              <a:buSzPts val="2000"/>
              <a:buFont typeface="Arial"/>
              <a:buChar char="•"/>
              <a:defRPr sz="2000" i="0" u="none" strike="noStrike" cap="none">
                <a:solidFill>
                  <a:schemeClr val="dk1"/>
                </a:solidFill>
                <a:latin typeface="Times New Roman" panose="02020603050405020304" pitchFamily="18" charset="0"/>
                <a:ea typeface="Calibri"/>
                <a:cs typeface="Times New Roman" panose="02020603050405020304" pitchFamily="18" charset="0"/>
              </a:defRPr>
            </a:lvl3pPr>
          </a:lstStyle>
          <a:p>
            <a:pPr>
              <a:lnSpc>
                <a:spcPct val="150000"/>
              </a:lnSpc>
            </a:pPr>
            <a:r>
              <a:rPr lang="en-US" dirty="0">
                <a:sym typeface="Calibri"/>
              </a:rPr>
              <a:t>Marketing Ethics</a:t>
            </a:r>
            <a:endParaRPr dirty="0"/>
          </a:p>
          <a:p>
            <a:pPr lvl="1">
              <a:lnSpc>
                <a:spcPct val="150000"/>
              </a:lnSpc>
            </a:pPr>
            <a:r>
              <a:rPr lang="en-US" dirty="0">
                <a:sym typeface="Calibri"/>
              </a:rPr>
              <a:t>Corporate marketing ethics policies</a:t>
            </a:r>
            <a:endParaRPr dirty="0"/>
          </a:p>
          <a:p>
            <a:pPr lvl="2">
              <a:lnSpc>
                <a:spcPct val="150000"/>
              </a:lnSpc>
            </a:pPr>
            <a:r>
              <a:rPr lang="en-US" dirty="0">
                <a:sym typeface="Calibri"/>
              </a:rPr>
              <a:t>Distributor relations, advertising standards, customer service, pricing, product development and general ethical standards.</a:t>
            </a:r>
            <a:endParaRPr dirty="0"/>
          </a:p>
          <a:p>
            <a:pPr lvl="1">
              <a:lnSpc>
                <a:spcPct val="150000"/>
              </a:lnSpc>
            </a:pPr>
            <a:r>
              <a:rPr lang="en-US" dirty="0">
                <a:sym typeface="Calibri"/>
              </a:rPr>
              <a:t>Guiding principle in policy determination</a:t>
            </a:r>
            <a:endParaRPr dirty="0"/>
          </a:p>
          <a:p>
            <a:pPr lvl="2">
              <a:lnSpc>
                <a:spcPct val="150000"/>
              </a:lnSpc>
            </a:pPr>
            <a:r>
              <a:rPr lang="en-US" dirty="0">
                <a:sym typeface="Calibri"/>
              </a:rPr>
              <a:t> Free market and legal system</a:t>
            </a:r>
            <a:endParaRPr dirty="0"/>
          </a:p>
          <a:p>
            <a:pPr lvl="2">
              <a:lnSpc>
                <a:spcPct val="150000"/>
              </a:lnSpc>
            </a:pPr>
            <a:r>
              <a:rPr lang="en-US" dirty="0">
                <a:sym typeface="Calibri"/>
              </a:rPr>
              <a:t> Individual companies and managers</a:t>
            </a:r>
            <a:endParaRPr dirty="0"/>
          </a:p>
          <a:p>
            <a:pPr lvl="1">
              <a:lnSpc>
                <a:spcPct val="150000"/>
              </a:lnSpc>
            </a:pPr>
            <a:r>
              <a:rPr lang="en-US" dirty="0">
                <a:sym typeface="Calibri"/>
              </a:rPr>
              <a:t>International ethical policies are a special challenge</a:t>
            </a:r>
            <a:endParaRPr dirty="0">
              <a:sym typeface="Calibri"/>
            </a:endParaRPr>
          </a:p>
        </p:txBody>
      </p:sp>
      <p:sp>
        <p:nvSpPr>
          <p:cNvPr id="12" name="Google Shape;437;p25">
            <a:extLst>
              <a:ext uri="{FF2B5EF4-FFF2-40B4-BE49-F238E27FC236}">
                <a16:creationId xmlns:a16="http://schemas.microsoft.com/office/drawing/2014/main" id="{2F35BE82-85DA-4E36-8789-A386607A946F}"/>
              </a:ext>
            </a:extLst>
          </p:cNvPr>
          <p:cNvSpPr txBox="1"/>
          <p:nvPr/>
        </p:nvSpPr>
        <p:spPr>
          <a:xfrm>
            <a:off x="366408" y="5895543"/>
            <a:ext cx="11459183" cy="461624"/>
          </a:xfrm>
          <a:prstGeom prst="rect">
            <a:avLst/>
          </a:prstGeom>
          <a:solidFill>
            <a:schemeClr val="accent6">
              <a:lumMod val="75000"/>
            </a:schemeClr>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defPPr>
              <a:defRPr lang="en-US"/>
            </a:defPPr>
            <a:lvl1pPr marR="0" lvl="0" indent="0" algn="ctr">
              <a:spcBef>
                <a:spcPts val="0"/>
              </a:spcBef>
              <a:spcAft>
                <a:spcPts val="0"/>
              </a:spcAft>
              <a:buNone/>
              <a:defRPr sz="2400" b="1">
                <a:solidFill>
                  <a:srgbClr val="FFFF00"/>
                </a:solidFill>
                <a:latin typeface="Times New Roman" panose="02020603050405020304" pitchFamily="18" charset="0"/>
                <a:ea typeface="Tahoma"/>
                <a:cs typeface="Times New Roman" panose="02020603050405020304" pitchFamily="18" charset="0"/>
              </a:defRPr>
            </a:lvl1pPr>
          </a:lstStyle>
          <a:p>
            <a:r>
              <a:rPr lang="en-US" dirty="0">
                <a:sym typeface="Tahoma"/>
              </a:rPr>
              <a:t>Goal 4:  Learn the role of ethics in marketing</a:t>
            </a:r>
            <a:endParaRPr dirty="0"/>
          </a:p>
        </p:txBody>
      </p:sp>
      <p:pic>
        <p:nvPicPr>
          <p:cNvPr id="2" name="Graphic 22">
            <a:extLst>
              <a:ext uri="{FF2B5EF4-FFF2-40B4-BE49-F238E27FC236}">
                <a16:creationId xmlns:a16="http://schemas.microsoft.com/office/drawing/2014/main" id="{C5820C50-1AE6-DBA2-B01B-B741D26CDD2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7AF42170-928A-D237-39EE-4C6D3E5E728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379;p21">
            <a:extLst>
              <a:ext uri="{FF2B5EF4-FFF2-40B4-BE49-F238E27FC236}">
                <a16:creationId xmlns:a16="http://schemas.microsoft.com/office/drawing/2014/main" id="{9567DD21-2332-2FEA-2338-BCA563106D00}"/>
              </a:ext>
            </a:extLst>
          </p:cNvPr>
          <p:cNvSpPr txBox="1"/>
          <p:nvPr/>
        </p:nvSpPr>
        <p:spPr>
          <a:xfrm>
            <a:off x="1345324" y="302598"/>
            <a:ext cx="8284376" cy="595575"/>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sz="2600" dirty="0">
                <a:sym typeface="Aharoni"/>
              </a:rPr>
              <a:t>Business Actions Toward Socially Responsible Marketing</a:t>
            </a:r>
            <a:endParaRPr sz="2600" dirty="0">
              <a:sym typeface="Aharoni"/>
            </a:endParaRPr>
          </a:p>
        </p:txBody>
      </p:sp>
    </p:spTree>
    <p:extLst>
      <p:ext uri="{BB962C8B-B14F-4D97-AF65-F5344CB8AC3E}">
        <p14:creationId xmlns:p14="http://schemas.microsoft.com/office/powerpoint/2010/main" val="2989302877"/>
      </p:ext>
    </p:extLst>
  </p:cSld>
  <p:clrMapOvr>
    <a:masterClrMapping/>
  </p:clrMapOvr>
  <mc:AlternateContent xmlns:mc="http://schemas.openxmlformats.org/markup-compatibility/2006" xmlns:p14="http://schemas.microsoft.com/office/powerpoint/2010/main">
    <mc:Choice Requires="p14">
      <p:transition p14:dur="10" advTm="110575"/>
    </mc:Choice>
    <mc:Fallback xmlns="">
      <p:transition advTm="110575"/>
    </mc:Fallback>
  </mc:AlternateContent>
  <p:extLst>
    <p:ext uri="{3A86A75C-4F4B-4683-9AE1-C65F6400EC91}">
      <p14:laserTraceLst xmlns:p14="http://schemas.microsoft.com/office/powerpoint/2010/main">
        <p14:tracePtLst>
          <p14:tracePt t="10739" x="12141200" y="3646488"/>
          <p14:tracePt t="10742" x="12098338" y="3646488"/>
          <p14:tracePt t="10749" x="12047538" y="3646488"/>
          <p14:tracePt t="10757" x="11988800" y="3646488"/>
          <p14:tracePt t="10767" x="11945938" y="3646488"/>
          <p14:tracePt t="10772" x="11920538" y="3646488"/>
          <p14:tracePt t="10774" x="11903075" y="3646488"/>
          <p14:tracePt t="10782" x="11860213" y="3646488"/>
          <p14:tracePt t="10799" x="11766550" y="3646488"/>
          <p14:tracePt t="10816" x="11682413" y="3646488"/>
          <p14:tracePt t="10834" x="11614150" y="3654425"/>
          <p14:tracePt t="10849" x="11580813" y="3654425"/>
          <p14:tracePt t="10866" x="11563350" y="3654425"/>
          <p14:tracePt t="10882" x="11537950" y="3662363"/>
          <p14:tracePt t="10899" x="11512550" y="3662363"/>
          <p14:tracePt t="10916" x="11495088" y="3629025"/>
          <p14:tracePt t="10917" x="11487150" y="3629025"/>
          <p14:tracePt t="10933" x="11444288" y="3578225"/>
          <p14:tracePt t="10949" x="11325225" y="3502025"/>
          <p14:tracePt t="10966" x="11188700" y="3408363"/>
          <p14:tracePt t="10968" x="11137900" y="3373438"/>
          <p14:tracePt t="10984" x="10926763" y="3228975"/>
          <p14:tracePt t="10999" x="10653713" y="3059113"/>
          <p14:tracePt t="11016" x="10348913" y="2846388"/>
          <p14:tracePt t="11019" x="10271125" y="2795588"/>
          <p14:tracePt t="11035" x="9940925" y="2557463"/>
          <p14:tracePt t="11050" x="9685338" y="2387600"/>
          <p14:tracePt t="11052" x="9591675" y="2344738"/>
          <p14:tracePt t="11067" x="9269413" y="2243138"/>
          <p14:tracePt t="11068" x="9150350" y="2200275"/>
          <p14:tracePt t="11083" x="8666163" y="2090738"/>
          <p14:tracePt t="11100" x="8232775" y="1971675"/>
          <p14:tracePt t="11101" x="8131175" y="1954213"/>
          <p14:tracePt t="11117" x="7824788" y="1895475"/>
          <p14:tracePt t="11118" x="7705725" y="1885950"/>
          <p14:tracePt t="11133" x="7323138" y="1852613"/>
          <p14:tracePt t="11150" x="6967538" y="1835150"/>
          <p14:tracePt t="11166" x="6610350" y="1827213"/>
          <p14:tracePt t="11169" x="6524625" y="1827213"/>
          <p14:tracePt t="11184" x="6126163" y="1827213"/>
          <p14:tracePt t="11199" x="5743575" y="1827213"/>
          <p14:tracePt t="11216" x="5318125" y="1827213"/>
          <p14:tracePt t="11233" x="4953000" y="1827213"/>
          <p14:tracePt t="11233" x="4868863" y="1827213"/>
          <p14:tracePt t="11250" x="4570413" y="1827213"/>
          <p14:tracePt t="11266" x="4324350" y="1827213"/>
          <p14:tracePt t="11267" x="4240213" y="1827213"/>
          <p14:tracePt t="11283" x="3857625" y="1827213"/>
          <p14:tracePt t="11300" x="3467100" y="1827213"/>
          <p14:tracePt t="11302" x="3363913" y="1827213"/>
          <p14:tracePt t="11317" x="3074988" y="1809750"/>
          <p14:tracePt t="11319" x="2973388" y="1784350"/>
          <p14:tracePt t="11333" x="2676525" y="1674813"/>
          <p14:tracePt t="11350" x="2362200" y="1581150"/>
          <p14:tracePt t="11353" x="2286000" y="1571625"/>
          <p14:tracePt t="11366" x="2090738" y="1530350"/>
          <p14:tracePt t="11369" x="2047875" y="1520825"/>
          <p14:tracePt t="11372" x="2005013" y="1512888"/>
          <p14:tracePt t="11382" x="1971675" y="1504950"/>
          <p14:tracePt t="11383" x="1962150" y="1487488"/>
          <p14:tracePt t="11399" x="1946275" y="1477963"/>
          <p14:tracePt t="11416" x="1928813" y="1470025"/>
          <p14:tracePt t="11417" x="1928813" y="1462088"/>
          <p14:tracePt t="11454" x="1928813" y="1452563"/>
          <p14:tracePt t="11462" x="1928813" y="1444625"/>
          <p14:tracePt t="11482" x="1928813" y="1436688"/>
          <p14:tracePt t="11494" x="1928813" y="1419225"/>
          <p14:tracePt t="11513" x="1928813" y="1401763"/>
          <p14:tracePt t="11529" x="1928813" y="1393825"/>
          <p14:tracePt t="11537" x="1928813" y="1385888"/>
          <p14:tracePt t="11550" x="1928813" y="1368425"/>
          <p14:tracePt t="11567" x="1936750" y="1350963"/>
          <p14:tracePt t="11569" x="1946275" y="1343025"/>
          <p14:tracePt t="11583" x="1954213" y="1325563"/>
          <p14:tracePt t="11584" x="1962150" y="1325563"/>
          <p14:tracePt t="11600" x="1987550" y="1292225"/>
          <p14:tracePt t="11615" x="2030413" y="1266825"/>
          <p14:tracePt t="11633" x="2073275" y="1241425"/>
          <p14:tracePt t="11634" x="2081213" y="1231900"/>
          <p14:tracePt t="11650" x="2149475" y="1198563"/>
          <p14:tracePt t="11666" x="2200275" y="1155700"/>
          <p14:tracePt t="11667" x="2225675" y="1147763"/>
          <p14:tracePt t="11682" x="2293938" y="1112838"/>
          <p14:tracePt t="11703" x="2301875" y="1104900"/>
          <p14:tracePt t="11716" x="2387600" y="1069975"/>
          <p14:tracePt t="11717" x="2405063" y="1062038"/>
          <p14:tracePt t="11732" x="2497138" y="1036638"/>
          <p14:tracePt t="11734" x="2532063" y="1028700"/>
          <p14:tracePt t="11750" x="2625725" y="1028700"/>
          <p14:tracePt t="11752" x="2651125" y="1028700"/>
          <p14:tracePt t="11766" x="2727325" y="1003300"/>
          <p14:tracePt t="11769" x="2752725" y="1003300"/>
          <p14:tracePt t="11773" x="2786063" y="1003300"/>
          <p14:tracePt t="11783" x="2846388" y="1003300"/>
          <p14:tracePt t="11785" x="2879725" y="1003300"/>
          <p14:tracePt t="11800" x="3033713" y="1003300"/>
          <p14:tracePt t="11815" x="3160713" y="1003300"/>
          <p14:tracePt t="11832" x="3236913" y="1003300"/>
          <p14:tracePt t="11835" x="3262313" y="1003300"/>
          <p14:tracePt t="11850" x="3322638" y="1011238"/>
          <p14:tracePt t="11866" x="3355975" y="1011238"/>
          <p14:tracePt t="11867" x="3373438" y="1019175"/>
          <p14:tracePt t="11883" x="3389313" y="1028700"/>
          <p14:tracePt t="11884" x="3398838" y="1028700"/>
          <p14:tracePt t="11899" x="3432175" y="1036638"/>
          <p14:tracePt t="11917" x="3467100" y="1036638"/>
          <p14:tracePt t="11918" x="3475038" y="1036638"/>
          <p14:tracePt t="11933" x="3508375" y="1036638"/>
          <p14:tracePt t="11934" x="3517900" y="1044575"/>
          <p14:tracePt t="11950" x="3559175" y="1054100"/>
          <p14:tracePt t="11966" x="3619500" y="1069975"/>
          <p14:tracePt t="11968" x="3644900" y="1079500"/>
          <p14:tracePt t="11983" x="3703638" y="1087438"/>
          <p14:tracePt t="11985" x="3713163" y="1087438"/>
          <p14:tracePt t="12001" x="3797300" y="1096963"/>
          <p14:tracePt t="12016" x="3873500" y="1096963"/>
          <p14:tracePt t="12019" x="3883025" y="1096963"/>
          <p14:tracePt t="12032" x="3916363" y="1096963"/>
          <p14:tracePt t="12034" x="3933825" y="1096963"/>
          <p14:tracePt t="12050" x="3959225" y="1112838"/>
          <p14:tracePt t="12066" x="3976688" y="1112838"/>
          <p14:tracePt t="12067" x="3992563" y="1112838"/>
          <p14:tracePt t="12082" x="4027488" y="1112838"/>
          <p14:tracePt t="12084" x="4035425" y="1112838"/>
          <p14:tracePt t="12099" x="4103688" y="1112838"/>
          <p14:tracePt t="12103" x="4121150" y="1112838"/>
          <p14:tracePt t="12116" x="4179888" y="1112838"/>
          <p14:tracePt t="12117" x="4187825" y="1112838"/>
          <p14:tracePt t="12133" x="4256088" y="1104900"/>
          <p14:tracePt t="12134" x="4281488" y="1096963"/>
          <p14:tracePt t="12137" x="4306888" y="1087438"/>
          <p14:tracePt t="12149" x="4375150" y="1069975"/>
          <p14:tracePt t="12165" x="4451350" y="1054100"/>
          <p14:tracePt t="12182" x="4503738" y="1044575"/>
          <p14:tracePt t="12185" x="4519613" y="1036638"/>
          <p14:tracePt t="12200" x="4595813" y="1028700"/>
          <p14:tracePt t="12216" x="4664075" y="1011238"/>
          <p14:tracePt t="12219" x="4706938" y="993775"/>
          <p14:tracePt t="12232" x="4765675" y="993775"/>
          <p14:tracePt t="12234" x="4783138" y="993775"/>
          <p14:tracePt t="12250" x="4833938" y="993775"/>
          <p14:tracePt t="12266" x="4876800" y="985838"/>
          <p14:tracePt t="12282" x="4902200" y="985838"/>
          <p14:tracePt t="12283" x="4910138" y="985838"/>
          <p14:tracePt t="12299" x="4953000" y="985838"/>
          <p14:tracePt t="12316" x="5021263" y="985838"/>
          <p14:tracePt t="12319" x="5046663" y="985838"/>
          <p14:tracePt t="12321" x="5072063" y="977900"/>
          <p14:tracePt t="12332" x="5132388" y="968375"/>
          <p14:tracePt t="12334" x="5165725" y="960438"/>
          <p14:tracePt t="12349" x="5284788" y="952500"/>
          <p14:tracePt t="12365" x="5378450" y="935038"/>
          <p14:tracePt t="12369" x="5386388" y="935038"/>
          <p14:tracePt t="12382" x="5437188" y="925513"/>
          <p14:tracePt t="12384" x="5454650" y="925513"/>
          <p14:tracePt t="12399" x="5480050" y="925513"/>
          <p14:tracePt t="12400" x="5487988" y="925513"/>
          <p14:tracePt t="12417" x="5497513" y="925513"/>
          <p14:tracePt t="12432" x="5505450" y="917575"/>
          <p14:tracePt t="12435" x="5522913" y="917575"/>
          <p14:tracePt t="12450" x="5538788" y="917575"/>
          <p14:tracePt t="12466" x="5565775" y="917575"/>
          <p14:tracePt t="12483" x="5599113" y="917575"/>
          <p14:tracePt t="12499" x="5624513" y="917575"/>
          <p14:tracePt t="12516" x="5657850" y="917575"/>
          <p14:tracePt t="12532" x="5726113" y="917575"/>
          <p14:tracePt t="12534" x="5735638" y="917575"/>
          <p14:tracePt t="12537" x="5751513" y="917575"/>
          <p14:tracePt t="12548" x="5794375" y="917575"/>
          <p14:tracePt t="12549" x="5819775" y="917575"/>
          <p14:tracePt t="12565" x="5913438" y="917575"/>
          <p14:tracePt t="12581" x="5989638" y="917575"/>
          <p14:tracePt t="12598" x="6065838" y="917575"/>
          <p14:tracePt t="12600" x="6075363" y="917575"/>
          <p14:tracePt t="12616" x="6151563" y="917575"/>
          <p14:tracePt t="12632" x="6253163" y="917575"/>
          <p14:tracePt t="12635" x="6278563" y="917575"/>
          <p14:tracePt t="12649" x="6380163" y="917575"/>
          <p14:tracePt t="12650" x="6397625" y="917575"/>
          <p14:tracePt t="12666" x="6491288" y="917575"/>
          <p14:tracePt t="12668" x="6516688" y="917575"/>
          <p14:tracePt t="12683" x="6584950" y="917575"/>
          <p14:tracePt t="12685" x="6610350" y="917575"/>
          <p14:tracePt t="12687" x="6626225" y="917575"/>
          <p14:tracePt t="12700" x="6669088" y="917575"/>
          <p14:tracePt t="12703" x="6678613" y="917575"/>
          <p14:tracePt t="12716" x="6704013" y="917575"/>
          <p14:tracePt t="12719" x="6711950" y="917575"/>
          <p14:tracePt t="12732" x="6719888" y="917575"/>
          <p14:tracePt t="12733" x="6729413" y="917575"/>
          <p14:tracePt t="12749" x="6762750" y="917575"/>
          <p14:tracePt t="12750" x="6770688" y="917575"/>
          <p14:tracePt t="12765" x="6823075" y="917575"/>
          <p14:tracePt t="12783" x="6856413" y="917575"/>
          <p14:tracePt t="12785" x="6873875" y="917575"/>
          <p14:tracePt t="12799" x="6924675" y="935038"/>
          <p14:tracePt t="12800" x="6932613" y="935038"/>
          <p14:tracePt t="12816" x="7008813" y="935038"/>
          <p14:tracePt t="12831" x="7085013" y="942975"/>
          <p14:tracePt t="12849" x="7196138" y="960438"/>
          <p14:tracePt t="12850" x="7221538" y="960438"/>
          <p14:tracePt t="12866" x="7340600" y="968375"/>
          <p14:tracePt t="12882" x="7426325" y="968375"/>
          <p14:tracePt t="12884" x="7451725" y="968375"/>
          <p14:tracePt t="12899" x="7535863" y="968375"/>
          <p14:tracePt t="12900" x="7561263" y="968375"/>
          <p14:tracePt t="12903" x="7578725" y="968375"/>
          <p14:tracePt t="12915" x="7654925" y="977900"/>
          <p14:tracePt t="12932" x="7748588" y="993775"/>
          <p14:tracePt t="12932" x="7766050" y="993775"/>
          <p14:tracePt t="12948" x="7842250" y="993775"/>
          <p14:tracePt t="12965" x="7961313" y="993775"/>
          <p14:tracePt t="12969" x="7977188" y="993775"/>
          <p14:tracePt t="12982" x="8029575" y="993775"/>
          <p14:tracePt t="12985" x="8045450" y="993775"/>
          <p14:tracePt t="12998" x="8070850" y="993775"/>
          <p14:tracePt t="13001" x="8088313" y="993775"/>
          <p14:tracePt t="13015" x="8105775" y="993775"/>
          <p14:tracePt t="13032" x="8139113" y="1003300"/>
          <p14:tracePt t="13049" x="8164513" y="1003300"/>
          <p14:tracePt t="13067" x="8181975" y="1003300"/>
          <p14:tracePt t="13069" x="8189913" y="1003300"/>
          <p14:tracePt t="13083" x="8199438" y="1003300"/>
          <p14:tracePt t="13099" x="8215313" y="1003300"/>
          <p14:tracePt t="13324" x="8224838" y="1011238"/>
          <p14:tracePt t="13335" x="8224838" y="1028700"/>
          <p14:tracePt t="13337" x="8224838" y="1036638"/>
          <p14:tracePt t="13342" x="8224838" y="1044575"/>
          <p14:tracePt t="13366" x="8224838" y="1079500"/>
          <p14:tracePt t="13422" x="8215313" y="1087438"/>
          <p14:tracePt t="13429" x="8189913" y="1096963"/>
          <p14:tracePt t="13437" x="8156575" y="1104900"/>
          <p14:tracePt t="13449" x="8096250" y="1122363"/>
          <p14:tracePt t="30658" x="8088313" y="1130300"/>
          <p14:tracePt t="30699" x="8088313" y="1138238"/>
          <p14:tracePt t="30711" x="8088313" y="1147763"/>
          <p14:tracePt t="30715" x="8080375" y="1163638"/>
          <p14:tracePt t="30720" x="8070850" y="1181100"/>
          <p14:tracePt t="30737" x="8029575" y="1308100"/>
          <p14:tracePt t="30754" x="7935913" y="1555750"/>
          <p14:tracePt t="30770" x="7766050" y="1844675"/>
          <p14:tracePt t="30772" x="7748588" y="1903413"/>
          <p14:tracePt t="30787" x="7654925" y="2039938"/>
          <p14:tracePt t="30788" x="7637463" y="2073275"/>
          <p14:tracePt t="30804" x="7561263" y="2174875"/>
          <p14:tracePt t="30806" x="7527925" y="2217738"/>
          <p14:tracePt t="30821" x="7426325" y="2319338"/>
          <p14:tracePt t="30822" x="7391400" y="2354263"/>
          <p14:tracePt t="30838" x="7204075" y="2549525"/>
          <p14:tracePt t="30854" x="7008813" y="2736850"/>
          <p14:tracePt t="30854" x="6942138" y="2805113"/>
          <p14:tracePt t="30870" x="6626225" y="3076575"/>
          <p14:tracePt t="30888" x="6311900" y="3365500"/>
          <p14:tracePt t="30890" x="6227763" y="3433763"/>
          <p14:tracePt t="30895" x="6159500" y="3502025"/>
          <p14:tracePt t="30896" x="6083300" y="3568700"/>
          <p14:tracePt t="30904" x="6015038" y="3636963"/>
          <p14:tracePt t="30905" x="5964238" y="3687763"/>
          <p14:tracePt t="30921" x="5845175" y="3816350"/>
          <p14:tracePt t="30922" x="5819775" y="3849688"/>
          <p14:tracePt t="30938" x="5726113" y="3951288"/>
          <p14:tracePt t="30954" x="5667375" y="4027488"/>
          <p14:tracePt t="30956" x="5649913" y="4052888"/>
          <p14:tracePt t="30970" x="5607050" y="4138613"/>
          <p14:tracePt t="30971" x="5591175" y="4164013"/>
          <p14:tracePt t="30987" x="5522913" y="4291013"/>
          <p14:tracePt t="31003" x="5446713" y="4452938"/>
          <p14:tracePt t="31020" x="5343525" y="4699000"/>
          <p14:tracePt t="31022" x="5310188" y="4767263"/>
          <p14:tracePt t="31038" x="5208588" y="5013325"/>
          <p14:tracePt t="31054" x="5183188" y="5132388"/>
          <p14:tracePt t="31055" x="5173663" y="5183188"/>
          <p14:tracePt t="31070" x="5148263" y="5311775"/>
          <p14:tracePt t="31071" x="5140325" y="5337175"/>
          <p14:tracePt t="31087" x="5072063" y="5532438"/>
          <p14:tracePt t="31104" x="5029200" y="5694363"/>
          <p14:tracePt t="31105" x="5021263" y="5735638"/>
          <p14:tracePt t="31120" x="4978400" y="5846763"/>
          <p14:tracePt t="31121" x="4970463" y="5880100"/>
          <p14:tracePt t="31137" x="4945063" y="6016625"/>
          <p14:tracePt t="31154" x="4910138" y="6092825"/>
          <p14:tracePt t="31171" x="4902200" y="6143625"/>
          <p14:tracePt t="31172" x="4902200" y="6153150"/>
          <p14:tracePt t="31188" x="4884738" y="6203950"/>
          <p14:tracePt t="31203" x="4859338" y="6272213"/>
          <p14:tracePt t="31220" x="4851400" y="6323013"/>
          <p14:tracePt t="31222" x="4843463" y="6338888"/>
          <p14:tracePt t="31238" x="4833938" y="6381750"/>
          <p14:tracePt t="31254" x="4826000" y="6416675"/>
          <p14:tracePt t="31255" x="4818063" y="6424613"/>
          <p14:tracePt t="31271" x="4818063" y="6450013"/>
          <p14:tracePt t="31287" x="4791075" y="6518275"/>
          <p14:tracePt t="31304" x="4757738" y="6611938"/>
          <p14:tracePt t="31305" x="4757738" y="6637338"/>
          <p14:tracePt t="31321" x="4732338" y="6680200"/>
          <p14:tracePt t="31323" x="4732338" y="6696075"/>
          <p14:tracePt t="31325" x="4724400" y="6705600"/>
          <p14:tracePt t="31336" x="4714875" y="6738938"/>
          <p14:tracePt t="31353" x="4699000" y="6772275"/>
          <p14:tracePt t="31370" x="4689475" y="6789738"/>
          <p14:tracePt t="31372" x="4681538" y="6799263"/>
          <p14:tracePt t="31387" x="4673600" y="6815138"/>
          <p14:tracePt t="31594" x="4664075" y="6815138"/>
          <p14:tracePt t="31656" x="4664075" y="6807200"/>
          <p14:tracePt t="31713" x="4664075" y="6799263"/>
          <p14:tracePt t="31733" x="4664075" y="6789738"/>
          <p14:tracePt t="31742" x="4673600" y="6772275"/>
          <p14:tracePt t="31757" x="4689475" y="6772275"/>
          <p14:tracePt t="31762" x="4699000" y="6756400"/>
          <p14:tracePt t="31776" x="4706938" y="6746875"/>
          <p14:tracePt t="31788" x="4714875" y="6731000"/>
          <p14:tracePt t="31803" x="4732338" y="6721475"/>
          <p14:tracePt t="31804" x="4740275" y="6721475"/>
          <p14:tracePt t="31820" x="4757738" y="6705600"/>
          <p14:tracePt t="31822" x="4765675" y="6705600"/>
          <p14:tracePt t="31836" x="4818063" y="6670675"/>
          <p14:tracePt t="31853" x="4851400" y="6645275"/>
          <p14:tracePt t="31854" x="4868863" y="6637338"/>
          <p14:tracePt t="31870" x="4927600" y="6619875"/>
          <p14:tracePt t="31872" x="4935538" y="6619875"/>
          <p14:tracePt t="31887" x="4987925" y="6586538"/>
          <p14:tracePt t="31889" x="5013325" y="6577013"/>
          <p14:tracePt t="31891" x="5038725" y="6569075"/>
          <p14:tracePt t="31904" x="5106988" y="6551613"/>
          <p14:tracePt t="31920" x="5165725" y="6543675"/>
          <p14:tracePt t="31922" x="5183188" y="6535738"/>
          <p14:tracePt t="31937" x="5276850" y="6510338"/>
          <p14:tracePt t="31954" x="5360988" y="6492875"/>
          <p14:tracePt t="31957" x="5378450" y="6483350"/>
          <p14:tracePt t="31970" x="5429250" y="6483350"/>
          <p14:tracePt t="31973" x="5446713" y="6475413"/>
          <p14:tracePt t="31986" x="5497513" y="6457950"/>
          <p14:tracePt t="31988" x="5513388" y="6457950"/>
          <p14:tracePt t="32004" x="5556250" y="6450013"/>
          <p14:tracePt t="32005" x="5573713" y="6442075"/>
          <p14:tracePt t="32020" x="5641975" y="6424613"/>
          <p14:tracePt t="32022" x="5657850" y="6424613"/>
          <p14:tracePt t="32037" x="5683250" y="6424613"/>
          <p14:tracePt t="32037" x="5700713" y="6424613"/>
          <p14:tracePt t="32054" x="5735638" y="6424613"/>
          <p14:tracePt t="32070" x="5743575" y="6424613"/>
          <p14:tracePt t="32071" x="5761038" y="6424613"/>
          <p14:tracePt t="32086" x="5776913" y="6424613"/>
          <p14:tracePt t="32088" x="5786438" y="6424613"/>
          <p14:tracePt t="32103" x="5837238" y="6424613"/>
          <p14:tracePt t="32106" x="5845175" y="6424613"/>
          <p14:tracePt t="32120" x="5888038" y="6424613"/>
          <p14:tracePt t="32122" x="5905500" y="6424613"/>
          <p14:tracePt t="32137" x="5946775" y="6424613"/>
          <p14:tracePt t="32141" x="5972175" y="6442075"/>
          <p14:tracePt t="32144" x="5997575" y="6442075"/>
          <p14:tracePt t="32153" x="6024563" y="6450013"/>
          <p14:tracePt t="32157" x="6040438" y="6450013"/>
          <p14:tracePt t="32170" x="6065838" y="6457950"/>
          <p14:tracePt t="32172" x="6075363" y="6457950"/>
          <p14:tracePt t="32176" x="6083300" y="6457950"/>
          <p14:tracePt t="32186" x="6100763" y="6457950"/>
          <p14:tracePt t="32204" x="6159500" y="6475413"/>
          <p14:tracePt t="32220" x="6219825" y="6483350"/>
          <p14:tracePt t="32238" x="6321425" y="6510338"/>
          <p14:tracePt t="32255" x="6364288" y="6518275"/>
          <p14:tracePt t="32272" x="6405563" y="6518275"/>
          <p14:tracePt t="32275" x="6423025" y="6518275"/>
          <p14:tracePt t="32286" x="6448425" y="6518275"/>
          <p14:tracePt t="32310" x="6465888" y="6518275"/>
          <p14:tracePt t="32342" x="6473825" y="6518275"/>
          <p14:tracePt t="32358" x="6483350" y="6518275"/>
          <p14:tracePt t="32364" x="6491288" y="6518275"/>
          <p14:tracePt t="32371" x="6499225" y="6518275"/>
          <p14:tracePt t="32386" x="6516688" y="6518275"/>
          <p14:tracePt t="32403" x="6534150" y="6518275"/>
          <p14:tracePt t="32420" x="6542088" y="6518275"/>
          <p14:tracePt t="32422" x="6550025" y="6518275"/>
          <p14:tracePt t="32437" x="6567488" y="6518275"/>
          <p14:tracePt t="32438" x="6575425" y="6518275"/>
          <p14:tracePt t="32455" x="6610350" y="6518275"/>
          <p14:tracePt t="32471" x="6653213" y="6518275"/>
          <p14:tracePt t="32476" x="6661150" y="6526213"/>
          <p14:tracePt t="32479" x="6669088" y="6526213"/>
          <p14:tracePt t="32486" x="6678613" y="6526213"/>
          <p14:tracePt t="32487" x="6686550" y="6526213"/>
          <p14:tracePt t="32503" x="6719888" y="6526213"/>
          <p14:tracePt t="32520" x="6737350" y="6535738"/>
          <p14:tracePt t="32537" x="6754813" y="6535738"/>
          <p14:tracePt t="32554" x="6762750" y="6535738"/>
          <p14:tracePt t="32594" x="6770688" y="6535738"/>
          <p14:tracePt t="32636" x="6780213" y="6535738"/>
          <p14:tracePt t="32643" x="6788150" y="6535738"/>
          <p14:tracePt t="32655" x="6797675" y="6535738"/>
          <p14:tracePt t="32670" x="6813550" y="6535738"/>
          <p14:tracePt t="32686" x="6838950" y="6535738"/>
          <p14:tracePt t="32703" x="6848475" y="6535738"/>
          <p14:tracePt t="32720" x="6856413" y="6535738"/>
          <p14:tracePt t="32722" x="6864350" y="6535738"/>
          <p14:tracePt t="32738" x="6881813" y="6535738"/>
          <p14:tracePt t="32754" x="6899275" y="6535738"/>
          <p14:tracePt t="32769" x="6924675" y="6535738"/>
          <p14:tracePt t="32786" x="6942138" y="6535738"/>
          <p14:tracePt t="32788" x="6958013" y="6535738"/>
          <p14:tracePt t="32802" x="6975475" y="6535738"/>
          <p14:tracePt t="32803" x="6983413" y="6535738"/>
          <p14:tracePt t="32820" x="7000875" y="6535738"/>
          <p14:tracePt t="32836" x="7026275" y="6535738"/>
          <p14:tracePt t="32838" x="7034213" y="6535738"/>
          <p14:tracePt t="32854" x="7069138" y="6543675"/>
          <p14:tracePt t="32870" x="7077075" y="6551613"/>
          <p14:tracePt t="32871" x="7085013" y="6551613"/>
          <p14:tracePt t="32886" x="7102475" y="6561138"/>
          <p14:tracePt t="32887" x="7112000" y="6561138"/>
          <p14:tracePt t="32902" x="7119938" y="6561138"/>
          <p14:tracePt t="32908" x="7137400" y="6561138"/>
          <p14:tracePt t="32919" x="7153275" y="6561138"/>
          <p14:tracePt t="32937" x="7204075" y="6561138"/>
          <p14:tracePt t="32939" x="7221538" y="6561138"/>
          <p14:tracePt t="32941" x="7239000" y="6561138"/>
          <p14:tracePt t="32954" x="7281863" y="6561138"/>
          <p14:tracePt t="32969" x="7348538" y="6561138"/>
          <p14:tracePt t="32986" x="7383463" y="6561138"/>
          <p14:tracePt t="33004" x="7416800" y="6561138"/>
          <p14:tracePt t="33042" x="7434263" y="6561138"/>
          <p14:tracePt t="33051" x="7442200" y="6561138"/>
          <p14:tracePt t="33063" x="7451725" y="6561138"/>
          <p14:tracePt t="33075" x="7459663" y="6561138"/>
          <p14:tracePt t="33086" x="7467600" y="6561138"/>
          <p14:tracePt t="33102" x="7493000" y="6561138"/>
          <p14:tracePt t="33119" x="7510463" y="6561138"/>
          <p14:tracePt t="33136" x="7535863" y="6561138"/>
          <p14:tracePt t="33152" x="7586663" y="6561138"/>
          <p14:tracePt t="33170" x="7621588" y="6561138"/>
          <p14:tracePt t="33173" x="7637463" y="6561138"/>
          <p14:tracePt t="33186" x="7662863" y="6561138"/>
          <p14:tracePt t="33204" x="7688263" y="6561138"/>
          <p14:tracePt t="33221" x="7697788" y="6561138"/>
          <p14:tracePt t="33237" x="7705725" y="6561138"/>
          <p14:tracePt t="33253" x="7715250" y="6561138"/>
          <p14:tracePt t="33283" x="7723188" y="6561138"/>
          <p14:tracePt t="33292" x="7731125" y="6561138"/>
          <p14:tracePt t="33302" x="7748588" y="6551613"/>
          <p14:tracePt t="33319" x="7756525" y="6551613"/>
          <p14:tracePt t="33337" x="7766050" y="6551613"/>
          <p14:tracePt t="33353" x="7781925" y="6543675"/>
          <p14:tracePt t="37162" x="7781925" y="6518275"/>
          <p14:tracePt t="37172" x="7781925" y="6475413"/>
          <p14:tracePt t="37176" x="7773988" y="6432550"/>
          <p14:tracePt t="37200" x="7766050" y="6330950"/>
          <p14:tracePt t="37217" x="7791450" y="6280150"/>
          <p14:tracePt t="37234" x="7832725" y="6229350"/>
          <p14:tracePt t="37251" x="7850188" y="6203950"/>
          <p14:tracePt t="39006" x="7850188" y="6194425"/>
          <p14:tracePt t="39014" x="7842250" y="6186488"/>
          <p14:tracePt t="39023" x="7842250" y="6178550"/>
          <p14:tracePt t="39049" x="7824788" y="6143625"/>
          <p14:tracePt t="39066" x="7816850" y="6135688"/>
          <p14:tracePt t="39069" x="7807325" y="6135688"/>
          <p14:tracePt t="39082" x="7799388" y="6118225"/>
          <p14:tracePt t="39099" x="7799388" y="6110288"/>
          <p14:tracePt t="39116" x="7773988" y="6076950"/>
          <p14:tracePt t="39142" x="7748588" y="6067425"/>
          <p14:tracePt t="39151" x="7731125" y="6042025"/>
          <p14:tracePt t="39166" x="7715250" y="6016625"/>
          <p14:tracePt t="39182" x="7697788" y="5991225"/>
          <p14:tracePt t="39199" x="7672388" y="5957888"/>
          <p14:tracePt t="39216" x="7654925" y="5922963"/>
          <p14:tracePt t="39217" x="7646988" y="5922963"/>
          <p14:tracePt t="39232" x="7629525" y="5897563"/>
          <p14:tracePt t="39250" x="7596188" y="5846763"/>
          <p14:tracePt t="39253" x="7586663" y="5846763"/>
          <p14:tracePt t="39265" x="7570788" y="5813425"/>
          <p14:tracePt t="39282" x="7553325" y="5788025"/>
          <p14:tracePt t="39284" x="7553325" y="5778500"/>
          <p14:tracePt t="39300" x="7527925" y="5745163"/>
          <p14:tracePt t="39303" x="7518400" y="5735638"/>
          <p14:tracePt t="39315" x="7502525" y="5702300"/>
          <p14:tracePt t="39332" x="7485063" y="5668963"/>
          <p14:tracePt t="39348" x="7459663" y="5634038"/>
          <p14:tracePt t="39366" x="7426325" y="5591175"/>
          <p14:tracePt t="39382" x="7400925" y="5565775"/>
          <p14:tracePt t="39399" x="7358063" y="5514975"/>
          <p14:tracePt t="39400" x="7358063" y="5507038"/>
          <p14:tracePt t="39416" x="7307263" y="5430838"/>
          <p14:tracePt t="39432" x="7289800" y="5405438"/>
          <p14:tracePt t="39433" x="7281863" y="5387975"/>
          <p14:tracePt t="39449" x="7246938" y="5337175"/>
          <p14:tracePt t="39467" x="7221538" y="5311775"/>
          <p14:tracePt t="39472" x="7204075" y="5294313"/>
          <p14:tracePt t="39482" x="7188200" y="5260975"/>
          <p14:tracePt t="39484" x="7178675" y="5235575"/>
          <p14:tracePt t="39498" x="7145338" y="5218113"/>
          <p14:tracePt t="39501" x="7137400" y="5200650"/>
          <p14:tracePt t="39515" x="7102475" y="5183188"/>
          <p14:tracePt t="39531" x="7069138" y="5157788"/>
          <p14:tracePt t="39549" x="7034213" y="5132388"/>
          <p14:tracePt t="39550" x="7018338" y="5132388"/>
          <p14:tracePt t="39566" x="6967538" y="5116513"/>
          <p14:tracePt t="39582" x="6924675" y="5106988"/>
          <p14:tracePt t="39583" x="6907213" y="5091113"/>
          <p14:tracePt t="39599" x="6856413" y="5073650"/>
          <p14:tracePt t="39616" x="6797675" y="5030788"/>
          <p14:tracePt t="39619" x="6770688" y="5013325"/>
          <p14:tracePt t="39633" x="6719888" y="4987925"/>
          <p14:tracePt t="39638" x="6686550" y="4962525"/>
          <p14:tracePt t="39641" x="6669088" y="4954588"/>
          <p14:tracePt t="39649" x="6610350" y="4929188"/>
          <p14:tracePt t="39665" x="6483350" y="4903788"/>
          <p14:tracePt t="39681" x="6405563" y="4860925"/>
          <p14:tracePt t="39698" x="6286500" y="4827588"/>
          <p14:tracePt t="39700" x="6245225" y="4818063"/>
          <p14:tracePt t="39715" x="6100763" y="4767263"/>
          <p14:tracePt t="39731" x="6007100" y="4749800"/>
          <p14:tracePt t="39734" x="5989638" y="4749800"/>
          <p14:tracePt t="39748" x="5956300" y="4741863"/>
          <p14:tracePt t="39750" x="5938838" y="4741863"/>
          <p14:tracePt t="39766" x="5905500" y="4741863"/>
          <p14:tracePt t="39768" x="5905500" y="4733925"/>
          <p14:tracePt t="39782" x="5870575" y="4716463"/>
          <p14:tracePt t="39783" x="5870575" y="4708525"/>
          <p14:tracePt t="39798" x="5845175" y="4691063"/>
          <p14:tracePt t="39799" x="5827713" y="4691063"/>
          <p14:tracePt t="39815" x="5743575" y="4648200"/>
          <p14:tracePt t="39831" x="5649913" y="4622800"/>
          <p14:tracePt t="39832" x="5616575" y="4614863"/>
          <p14:tracePt t="39848" x="5505450" y="4589463"/>
          <p14:tracePt t="39848" x="5472113" y="4579938"/>
          <p14:tracePt t="39865" x="5335588" y="4529138"/>
          <p14:tracePt t="39882" x="5216525" y="4470400"/>
          <p14:tracePt t="39885" x="5199063" y="4460875"/>
          <p14:tracePt t="39900" x="5148263" y="4402138"/>
          <p14:tracePt t="39915" x="5080000" y="4300538"/>
          <p14:tracePt t="39933" x="4978400" y="4224338"/>
          <p14:tracePt t="39935" x="4945063" y="4197350"/>
          <p14:tracePt t="39949" x="4833938" y="4138613"/>
          <p14:tracePt t="39967" x="4646613" y="4052888"/>
          <p14:tracePt t="39982" x="4460875" y="3994150"/>
          <p14:tracePt t="39984" x="4400550" y="3976688"/>
          <p14:tracePt t="39987" x="4316413" y="3968750"/>
          <p14:tracePt t="39999" x="4179888" y="3935413"/>
          <p14:tracePt t="40001" x="4121150" y="3917950"/>
          <p14:tracePt t="40017" x="3900488" y="3798888"/>
          <p14:tracePt t="40032" x="3840163" y="3763963"/>
          <p14:tracePt t="40034" x="3814763" y="3748088"/>
          <p14:tracePt t="40048" x="3756025" y="3705225"/>
          <p14:tracePt t="40049" x="3713163" y="3679825"/>
          <p14:tracePt t="40065" x="3543300" y="3568700"/>
          <p14:tracePt t="40081" x="3348038" y="3390900"/>
          <p14:tracePt t="40098" x="3143250" y="3186113"/>
          <p14:tracePt t="40101" x="3074988" y="3127375"/>
          <p14:tracePt t="40114" x="2828925" y="2906713"/>
          <p14:tracePt t="40131" x="2557463" y="2693988"/>
          <p14:tracePt t="40148" x="2286000" y="2524125"/>
          <p14:tracePt t="40150" x="2217738" y="2481263"/>
          <p14:tracePt t="40164" x="2047875" y="2371725"/>
          <p14:tracePt t="40165" x="1997075" y="2336800"/>
          <p14:tracePt t="40182" x="1766888" y="2200275"/>
          <p14:tracePt t="40198" x="1606550" y="2124075"/>
          <p14:tracePt t="40199" x="1546225" y="2108200"/>
          <p14:tracePt t="40216" x="1257300" y="2030413"/>
          <p14:tracePt t="40232" x="1173163" y="2030413"/>
          <p14:tracePt t="40234" x="1147763" y="2030413"/>
          <p14:tracePt t="40249" x="1112838" y="2030413"/>
          <p14:tracePt t="40254" x="1104900" y="2030413"/>
          <p14:tracePt t="40273" x="1095375" y="2030413"/>
          <p14:tracePt t="40314" x="1087438" y="2039938"/>
          <p14:tracePt t="40828" x="1079500" y="2047875"/>
          <p14:tracePt t="40841" x="1079500" y="2133600"/>
          <p14:tracePt t="40842" x="1079500" y="2141538"/>
          <p14:tracePt t="40848" x="1079500" y="2159000"/>
          <p14:tracePt t="40851" x="1079500" y="2166938"/>
          <p14:tracePt t="40854" x="1079500" y="2174875"/>
          <p14:tracePt t="40864" x="1079500" y="2200275"/>
          <p14:tracePt t="40882" x="1079500" y="2217738"/>
          <p14:tracePt t="40898" x="1079500" y="2252663"/>
          <p14:tracePt t="40901" x="1087438" y="2260600"/>
          <p14:tracePt t="40915" x="1087438" y="2268538"/>
          <p14:tracePt t="40932" x="1095375" y="2293938"/>
          <p14:tracePt t="40935" x="1104900" y="2293938"/>
          <p14:tracePt t="40950" x="1112838" y="2293938"/>
          <p14:tracePt t="40964" x="1120775" y="2293938"/>
          <p14:tracePt t="40981" x="1138238" y="2293938"/>
          <p14:tracePt t="40998" x="1147763" y="2293938"/>
          <p14:tracePt t="41023" x="1155700" y="2293938"/>
          <p14:tracePt t="41036" x="1163638" y="2303463"/>
          <p14:tracePt t="41048" x="1181100" y="2311400"/>
          <p14:tracePt t="41052" x="1189038" y="2311400"/>
          <p14:tracePt t="41055" x="1198563" y="2311400"/>
          <p14:tracePt t="41065" x="1206500" y="2311400"/>
          <p14:tracePt t="41066" x="1214438" y="2319338"/>
          <p14:tracePt t="41082" x="1249363" y="2328863"/>
          <p14:tracePt t="41097" x="1249363" y="2336800"/>
          <p14:tracePt t="41098" x="1265238" y="2336800"/>
          <p14:tracePt t="41114" x="1282700" y="2354263"/>
          <p14:tracePt t="41131" x="1317625" y="2362200"/>
          <p14:tracePt t="41148" x="1325563" y="2362200"/>
          <p14:tracePt t="41149" x="1343025" y="2371725"/>
          <p14:tracePt t="41165" x="1368425" y="2371725"/>
          <p14:tracePt t="41182" x="1401763" y="2371725"/>
          <p14:tracePt t="41198" x="1419225" y="2379663"/>
          <p14:tracePt t="41217" x="1435100" y="2379663"/>
          <p14:tracePt t="41232" x="1444625" y="2379663"/>
          <p14:tracePt t="41249" x="1452563" y="2379663"/>
          <p14:tracePt t="41251" x="1470025" y="2379663"/>
          <p14:tracePt t="41265" x="1487488" y="2379663"/>
          <p14:tracePt t="41266" x="1495425" y="2379663"/>
          <p14:tracePt t="41282" x="1528763" y="2379663"/>
          <p14:tracePt t="41297" x="1554163" y="2379663"/>
          <p14:tracePt t="41299" x="1563688" y="2379663"/>
          <p14:tracePt t="41314" x="1606550" y="2397125"/>
          <p14:tracePt t="41316" x="1614488" y="2397125"/>
          <p14:tracePt t="41331" x="1647825" y="2397125"/>
          <p14:tracePt t="41353" x="1665288" y="2397125"/>
          <p14:tracePt t="41369" x="1673225" y="2397125"/>
          <p14:tracePt t="41382" x="1690688" y="2397125"/>
          <p14:tracePt t="41399" x="1708150" y="2397125"/>
          <p14:tracePt t="41401" x="1716088" y="2397125"/>
          <p14:tracePt t="41416" x="1741488" y="2397125"/>
          <p14:tracePt t="41432" x="1758950" y="2397125"/>
          <p14:tracePt t="41435" x="1766888" y="2397125"/>
          <p14:tracePt t="41447" x="1792288" y="2397125"/>
          <p14:tracePt t="41464" x="1817688" y="2397125"/>
          <p14:tracePt t="41466" x="1827213" y="2405063"/>
          <p14:tracePt t="41481" x="1843088" y="2405063"/>
          <p14:tracePt t="41497" x="1878013" y="2405063"/>
          <p14:tracePt t="41498" x="1885950" y="2405063"/>
          <p14:tracePt t="41514" x="1903413" y="2405063"/>
          <p14:tracePt t="41515" x="1920875" y="2405063"/>
          <p14:tracePt t="41533" x="1954213" y="2405063"/>
          <p14:tracePt t="41548" x="1979613" y="2405063"/>
          <p14:tracePt t="41565" x="2005013" y="2405063"/>
          <p14:tracePt t="41581" x="2055813" y="2405063"/>
          <p14:tracePt t="41598" x="2098675" y="2405063"/>
          <p14:tracePt t="41601" x="2116138" y="2405063"/>
          <p14:tracePt t="41614" x="2149475" y="2405063"/>
          <p14:tracePt t="41616" x="2157413" y="2405063"/>
          <p14:tracePt t="41630" x="2200275" y="2397125"/>
          <p14:tracePt t="41647" x="2235200" y="2387600"/>
          <p14:tracePt t="41664" x="2251075" y="2387600"/>
          <p14:tracePt t="41666" x="2260600" y="2387600"/>
          <p14:tracePt t="41682" x="2286000" y="2379663"/>
          <p14:tracePt t="41698" x="2301875" y="2371725"/>
          <p14:tracePt t="41699" x="2319338" y="2371725"/>
          <p14:tracePt t="41713" x="2362200" y="2354263"/>
          <p14:tracePt t="41714" x="2379663" y="2344738"/>
          <p14:tracePt t="41730" x="2438400" y="2336800"/>
          <p14:tracePt t="41747" x="2506663" y="2336800"/>
          <p14:tracePt t="41764" x="2532063" y="2336800"/>
          <p14:tracePt t="41765" x="2540000" y="2336800"/>
          <p14:tracePt t="41780" x="2574925" y="2336800"/>
          <p14:tracePt t="41798" x="2600325" y="2336800"/>
          <p14:tracePt t="41815" x="2625725" y="2336800"/>
          <p14:tracePt t="41816" x="2633663" y="2336800"/>
          <p14:tracePt t="41831" x="2641600" y="2336800"/>
          <p14:tracePt t="41833" x="2651125" y="2336800"/>
          <p14:tracePt t="41835" x="2659063" y="2336800"/>
          <p14:tracePt t="41848" x="2693988" y="2336800"/>
          <p14:tracePt t="41864" x="2727325" y="2336800"/>
          <p14:tracePt t="41866" x="2744788" y="2336800"/>
          <p14:tracePt t="41881" x="2778125" y="2336800"/>
          <p14:tracePt t="41882" x="2786063" y="2336800"/>
          <p14:tracePt t="41898" x="2828925" y="2336800"/>
          <p14:tracePt t="41914" x="2846388" y="2336800"/>
          <p14:tracePt t="41915" x="2863850" y="2336800"/>
          <p14:tracePt t="41930" x="2879725" y="2336800"/>
          <p14:tracePt t="41932" x="2897188" y="2336800"/>
          <p14:tracePt t="41948" x="2930525" y="2336800"/>
          <p14:tracePt t="41963" x="2965450" y="2336800"/>
          <p14:tracePt t="41965" x="2982913" y="2336800"/>
          <p14:tracePt t="41980" x="3024188" y="2336800"/>
          <p14:tracePt t="41981" x="3033713" y="2336800"/>
          <p14:tracePt t="41997" x="3092450" y="2336800"/>
          <p14:tracePt t="42013" x="3127375" y="2336800"/>
          <p14:tracePt t="42031" x="3178175" y="2336800"/>
          <p14:tracePt t="42047" x="3219450" y="2336800"/>
          <p14:tracePt t="42064" x="3228975" y="2336800"/>
          <p14:tracePt t="42084" x="3262313" y="2336800"/>
          <p14:tracePt t="42100" x="3279775" y="2336800"/>
          <p14:tracePt t="42104" x="3287713" y="2336800"/>
          <p14:tracePt t="42114" x="3305175" y="2336800"/>
          <p14:tracePt t="42130" x="3313113" y="2354263"/>
          <p14:tracePt t="42131" x="3322638" y="2354263"/>
          <p14:tracePt t="42148" x="3348038" y="2354263"/>
          <p14:tracePt t="42164" x="3373438" y="2354263"/>
          <p14:tracePt t="42165" x="3381375" y="2354263"/>
          <p14:tracePt t="42181" x="3414713" y="2354263"/>
          <p14:tracePt t="42183" x="3424238" y="2354263"/>
          <p14:tracePt t="42185" x="3432175" y="2354263"/>
          <p14:tracePt t="42197" x="3457575" y="2354263"/>
          <p14:tracePt t="42214" x="3492500" y="2354263"/>
          <p14:tracePt t="42230" x="3508375" y="2354263"/>
          <p14:tracePt t="42247" x="3525838" y="2336800"/>
          <p14:tracePt t="42264" x="3543300" y="2336800"/>
          <p14:tracePt t="42283" x="3559175" y="2336800"/>
          <p14:tracePt t="42299" x="3568700" y="2336800"/>
          <p14:tracePt t="42303" x="3576638" y="2328863"/>
          <p14:tracePt t="42315" x="3586163" y="2319338"/>
          <p14:tracePt t="42332" x="3602038" y="2319338"/>
          <p14:tracePt t="42348" x="3611563" y="2319338"/>
          <p14:tracePt t="42364" x="3619500" y="2319338"/>
          <p14:tracePt t="42365" x="3619500" y="2328863"/>
          <p14:tracePt t="42380" x="3644900" y="2328863"/>
          <p14:tracePt t="42397" x="3678238" y="2328863"/>
          <p14:tracePt t="42414" x="3695700" y="2328863"/>
          <p14:tracePt t="42431" x="3703638" y="2328863"/>
          <p14:tracePt t="42448" x="3713163" y="2328863"/>
          <p14:tracePt t="42452" x="3721100" y="2328863"/>
          <p14:tracePt t="42464" x="3729038" y="2336800"/>
          <p14:tracePt t="42467" x="3738563" y="2336800"/>
          <p14:tracePt t="42480" x="3756025" y="2336800"/>
          <p14:tracePt t="42497" x="3781425" y="2344738"/>
          <p14:tracePt t="42514" x="3806825" y="2344738"/>
          <p14:tracePt t="42531" x="3822700" y="2354263"/>
          <p14:tracePt t="42561" x="3840163" y="2354263"/>
          <p14:tracePt t="42569" x="3848100" y="2354263"/>
          <p14:tracePt t="42583" x="3857625" y="2354263"/>
          <p14:tracePt t="42597" x="3865563" y="2354263"/>
          <p14:tracePt t="42613" x="3883025" y="2354263"/>
          <p14:tracePt t="42631" x="3900488" y="2362200"/>
          <p14:tracePt t="42665" x="3916363" y="2362200"/>
          <p14:tracePt t="42710" x="3925888" y="2362200"/>
          <p14:tracePt t="42839" x="3933825" y="2362200"/>
          <p14:tracePt t="43004" x="3951288" y="2362200"/>
          <p14:tracePt t="43340" x="3967163" y="2362200"/>
          <p14:tracePt t="43349" x="3976688" y="2362200"/>
          <p14:tracePt t="43354" x="3976688" y="2371725"/>
          <p14:tracePt t="43381" x="4002088" y="2379663"/>
          <p14:tracePt t="43397" x="4010025" y="2387600"/>
          <p14:tracePt t="43399" x="4017963" y="2397125"/>
          <p14:tracePt t="43414" x="4044950" y="2397125"/>
          <p14:tracePt t="43432" x="4060825" y="2397125"/>
          <p14:tracePt t="43446" x="4078288" y="2397125"/>
          <p14:tracePt t="43449" x="4086225" y="2405063"/>
          <p14:tracePt t="43463" x="4095750" y="2413000"/>
          <p14:tracePt t="43479" x="4129088" y="2413000"/>
          <p14:tracePt t="43482" x="4137025" y="2413000"/>
          <p14:tracePt t="43496" x="4171950" y="2430463"/>
          <p14:tracePt t="43498" x="4179888" y="2430463"/>
          <p14:tracePt t="43512" x="4214813" y="2430463"/>
          <p14:tracePt t="43530" x="4230688" y="2430463"/>
          <p14:tracePt t="43546" x="4240213" y="2430463"/>
          <p14:tracePt t="43547" x="4248150" y="2430463"/>
          <p14:tracePt t="43563" x="4265613" y="2430463"/>
          <p14:tracePt t="43580" x="4281488" y="2430463"/>
          <p14:tracePt t="43597" x="4306888" y="2430463"/>
          <p14:tracePt t="43602" x="4324350" y="2430463"/>
          <p14:tracePt t="43613" x="4332288" y="2430463"/>
          <p14:tracePt t="43617" x="4341813" y="2430463"/>
          <p14:tracePt t="43629" x="4359275" y="2430463"/>
          <p14:tracePt t="43656" x="4375150" y="2430463"/>
          <p14:tracePt t="43667" x="4392613" y="2430463"/>
          <p14:tracePt t="43682" x="4425950" y="2430463"/>
          <p14:tracePt t="43684" x="4443413" y="2430463"/>
          <p14:tracePt t="43697" x="4486275" y="2430463"/>
          <p14:tracePt t="43699" x="4503738" y="2430463"/>
          <p14:tracePt t="43714" x="4545013" y="2430463"/>
          <p14:tracePt t="43729" x="4587875" y="2430463"/>
          <p14:tracePt t="43730" x="4605338" y="2422525"/>
          <p14:tracePt t="43746" x="4638675" y="2422525"/>
          <p14:tracePt t="43762" x="4664075" y="2422525"/>
          <p14:tracePt t="43779" x="4673600" y="2422525"/>
          <p14:tracePt t="43780" x="4681538" y="2422525"/>
          <p14:tracePt t="43804" x="4689475" y="2422525"/>
          <p14:tracePt t="43820" x="4699000" y="2422525"/>
          <p14:tracePt t="43841" x="4706938" y="2422525"/>
          <p14:tracePt t="43872" x="4724400" y="2422525"/>
          <p14:tracePt t="43880" x="4732338" y="2422525"/>
          <p14:tracePt t="43889" x="4740275" y="2422525"/>
          <p14:tracePt t="43891" x="4749800" y="2422525"/>
          <p14:tracePt t="43899" x="4757738" y="2422525"/>
          <p14:tracePt t="43913" x="4783138" y="2405063"/>
          <p14:tracePt t="43930" x="4800600" y="2405063"/>
          <p14:tracePt t="43931" x="4808538" y="2405063"/>
          <p14:tracePt t="43946" x="4808538" y="2397125"/>
          <p14:tracePt t="43962" x="4818063" y="2397125"/>
          <p14:tracePt t="43980" x="4833938" y="2387600"/>
          <p14:tracePt t="43998" x="4851400" y="2387600"/>
          <p14:tracePt t="44004" x="4859338" y="2379663"/>
          <p14:tracePt t="44007" x="4868863" y="2379663"/>
          <p14:tracePt t="44013" x="4876800" y="2379663"/>
          <p14:tracePt t="44029" x="4894263" y="2371725"/>
          <p14:tracePt t="44046" x="4910138" y="2371725"/>
          <p14:tracePt t="44062" x="4927600" y="2371725"/>
          <p14:tracePt t="44079" x="4935538" y="2362200"/>
          <p14:tracePt t="44096" x="4945063" y="2362200"/>
          <p14:tracePt t="44113" x="4953000" y="2362200"/>
          <p14:tracePt t="44130" x="4970463" y="2354263"/>
          <p14:tracePt t="44132" x="4978400" y="2354263"/>
          <p14:tracePt t="44160" x="4978400" y="2344738"/>
          <p14:tracePt t="44177" x="4987925" y="2336800"/>
          <p14:tracePt t="44208" x="4995863" y="2336800"/>
          <p14:tracePt t="44212" x="5003800" y="2328863"/>
          <p14:tracePt t="44261" x="5013325" y="2319338"/>
          <p14:tracePt t="44288" x="5021263" y="2303463"/>
          <p14:tracePt t="44311" x="5029200" y="2303463"/>
          <p14:tracePt t="44356" x="5038725" y="2286000"/>
          <p14:tracePt t="44422" x="5046663" y="2278063"/>
          <p14:tracePt t="44435" x="5054600" y="2268538"/>
          <p14:tracePt t="44461" x="5064125" y="2260600"/>
          <p14:tracePt t="44495" x="5072063" y="2252663"/>
          <p14:tracePt t="44622" x="5080000" y="2252663"/>
          <p14:tracePt t="44646" x="5089525" y="2243138"/>
          <p14:tracePt t="45042" x="5097463" y="2227263"/>
          <p14:tracePt t="45495" x="5097463" y="2217738"/>
          <p14:tracePt t="47951" x="5089525" y="2217738"/>
          <p14:tracePt t="47959" x="5072063" y="2217738"/>
          <p14:tracePt t="47966" x="5029200" y="2217738"/>
          <p14:tracePt t="47978" x="4987925" y="2217738"/>
          <p14:tracePt t="47981" x="4970463" y="2217738"/>
          <p14:tracePt t="47994" x="4935538" y="2217738"/>
          <p14:tracePt t="48011" x="4919663" y="2217738"/>
          <p14:tracePt t="48043" x="4818063" y="2227263"/>
          <p14:tracePt t="48061" x="4749800" y="2192338"/>
          <p14:tracePt t="48062" x="4732338" y="2192338"/>
          <p14:tracePt t="48078" x="4664075" y="2141538"/>
          <p14:tracePt t="48094" x="4605338" y="2098675"/>
          <p14:tracePt t="48095" x="4579938" y="2073275"/>
          <p14:tracePt t="48110" x="4519613" y="2022475"/>
          <p14:tracePt t="48112" x="4511675" y="2014538"/>
          <p14:tracePt t="48129" x="4418013" y="1938338"/>
          <p14:tracePt t="48144" x="4384675" y="1920875"/>
          <p14:tracePt t="48147" x="4359275" y="1911350"/>
          <p14:tracePt t="48161" x="4332288" y="1885950"/>
          <p14:tracePt t="48162" x="4316413" y="1878013"/>
          <p14:tracePt t="48177" x="4281488" y="1844675"/>
          <p14:tracePt t="48178" x="4256088" y="1835150"/>
          <p14:tracePt t="48193" x="4222750" y="1801813"/>
          <p14:tracePt t="48209" x="4171950" y="1766888"/>
          <p14:tracePt t="48226" x="4121150" y="1716088"/>
          <p14:tracePt t="48227" x="4103688" y="1700213"/>
          <p14:tracePt t="48243" x="3992563" y="1639888"/>
          <p14:tracePt t="48259" x="3822700" y="1520825"/>
          <p14:tracePt t="48276" x="3636963" y="1411288"/>
          <p14:tracePt t="48277" x="3602038" y="1385888"/>
          <p14:tracePt t="48294" x="3492500" y="1325563"/>
          <p14:tracePt t="48310" x="3389313" y="1292225"/>
          <p14:tracePt t="48311" x="3355975" y="1282700"/>
          <p14:tracePt t="48326" x="3262313" y="1257300"/>
          <p14:tracePt t="48327" x="3228975" y="1249363"/>
          <p14:tracePt t="48344" x="3100388" y="1198563"/>
          <p14:tracePt t="48360" x="3074988" y="1198563"/>
          <p14:tracePt t="48362" x="3059113" y="1189038"/>
          <p14:tracePt t="48365" x="3049588" y="1189038"/>
          <p14:tracePt t="48376" x="3033713" y="1189038"/>
          <p14:tracePt t="48378" x="3016250" y="1181100"/>
          <p14:tracePt t="48394" x="2998788" y="1163638"/>
          <p14:tracePt t="48396" x="2990850" y="1163638"/>
          <p14:tracePt t="48411" x="2955925" y="1155700"/>
          <p14:tracePt t="48412" x="2947988" y="1138238"/>
          <p14:tracePt t="48428" x="2922588" y="1130300"/>
          <p14:tracePt t="48443" x="2889250" y="1112838"/>
          <p14:tracePt t="48460" x="2854325" y="1104900"/>
          <p14:tracePt t="48476" x="2838450" y="1096963"/>
          <p14:tracePt t="48493" x="2828925" y="1096963"/>
          <p14:tracePt t="49298" x="2828925" y="1122363"/>
          <p14:tracePt t="49309" x="2846388" y="1189038"/>
          <p14:tracePt t="49317" x="2871788" y="1216025"/>
          <p14:tracePt t="49319" x="2889250" y="1241425"/>
          <p14:tracePt t="49326" x="2889250" y="1257300"/>
          <p14:tracePt t="49327" x="2905125" y="1274763"/>
          <p14:tracePt t="49342" x="2965450" y="1350963"/>
          <p14:tracePt t="49359" x="3059113" y="1462088"/>
          <p14:tracePt t="49375" x="3127375" y="1546225"/>
          <p14:tracePt t="49393" x="3160713" y="1614488"/>
          <p14:tracePt t="49394" x="3168650" y="1631950"/>
          <p14:tracePt t="49409" x="3194050" y="1657350"/>
          <p14:tracePt t="49412" x="3194050" y="1665288"/>
          <p14:tracePt t="49426" x="3203575" y="1690688"/>
          <p14:tracePt t="49428" x="3211513" y="1690688"/>
          <p14:tracePt t="49442" x="3219450" y="1708150"/>
          <p14:tracePt t="49459" x="3228975" y="1716088"/>
          <p14:tracePt t="49476" x="3236913" y="1741488"/>
          <p14:tracePt t="49492" x="3262313" y="1751013"/>
          <p14:tracePt t="49510" x="3270250" y="1758950"/>
          <p14:tracePt t="49778" x="3279775" y="1758950"/>
          <p14:tracePt t="49790" x="3287713" y="1766888"/>
          <p14:tracePt t="49797" x="3287713" y="1776413"/>
          <p14:tracePt t="49810" x="3313113" y="1793875"/>
          <p14:tracePt t="49826" x="3338513" y="1809750"/>
          <p14:tracePt t="49842" x="3355975" y="1835150"/>
          <p14:tracePt t="49844" x="3363913" y="1844675"/>
          <p14:tracePt t="49858" x="3363913" y="1870075"/>
          <p14:tracePt t="49860" x="3363913" y="1878013"/>
          <p14:tracePt t="49875" x="3363913" y="1911350"/>
          <p14:tracePt t="49876" x="3373438" y="1938338"/>
          <p14:tracePt t="49892" x="3381375" y="1997075"/>
          <p14:tracePt t="49893" x="3381375" y="2022475"/>
          <p14:tracePt t="49908" x="3381375" y="2090738"/>
          <p14:tracePt t="49926" x="3373438" y="2174875"/>
          <p14:tracePt t="49942" x="3355975" y="2235200"/>
          <p14:tracePt t="49943" x="3348038" y="2252663"/>
          <p14:tracePt t="49959" x="3338513" y="2303463"/>
          <p14:tracePt t="49976" x="3297238" y="2379663"/>
          <p14:tracePt t="49979" x="3297238" y="2387600"/>
          <p14:tracePt t="49992" x="3279775" y="2413000"/>
          <p14:tracePt t="49995" x="3270250" y="2430463"/>
          <p14:tracePt t="50008" x="3254375" y="2463800"/>
          <p14:tracePt t="50010" x="3244850" y="2473325"/>
          <p14:tracePt t="50025" x="3228975" y="2524125"/>
          <p14:tracePt t="50026" x="3228975" y="2541588"/>
          <p14:tracePt t="50042" x="3178175" y="2600325"/>
          <p14:tracePt t="50044" x="3168650" y="2617788"/>
          <p14:tracePt t="50060" x="3152775" y="2676525"/>
          <p14:tracePt t="50075" x="3127375" y="2711450"/>
          <p14:tracePt t="50076" x="3117850" y="2719388"/>
          <p14:tracePt t="50092" x="3084513" y="2778125"/>
          <p14:tracePt t="50093" x="3067050" y="2787650"/>
          <p14:tracePt t="50108" x="3033713" y="2846388"/>
          <p14:tracePt t="50125" x="3008313" y="2889250"/>
          <p14:tracePt t="50142" x="2965450" y="2949575"/>
          <p14:tracePt t="50144" x="2955925" y="2957513"/>
          <p14:tracePt t="50159" x="2922588" y="3000375"/>
          <p14:tracePt t="50174" x="2905125" y="3033713"/>
          <p14:tracePt t="50192" x="2897188" y="3041650"/>
          <p14:tracePt t="50209" x="2889250" y="3051175"/>
          <p14:tracePt t="50226" x="2879725" y="3051175"/>
          <p14:tracePt t="50245" x="2863850" y="3059113"/>
          <p14:tracePt t="50297" x="2854325" y="3059113"/>
          <p14:tracePt t="50313" x="2846388" y="3059113"/>
          <p14:tracePt t="50321" x="2838450" y="3059113"/>
          <p14:tracePt t="50330" x="2828925" y="3059113"/>
          <p14:tracePt t="50344" x="2803525" y="3067050"/>
          <p14:tracePt t="50358" x="2786063" y="3067050"/>
          <p14:tracePt t="50375" x="2752725" y="3084513"/>
          <p14:tracePt t="50379" x="2735263" y="3084513"/>
          <p14:tracePt t="50392" x="2693988" y="3084513"/>
          <p14:tracePt t="50395" x="2668588" y="3094038"/>
          <p14:tracePt t="50408" x="2633663" y="3101975"/>
          <p14:tracePt t="50409" x="2608263" y="3109913"/>
          <p14:tracePt t="50425" x="2557463" y="3119438"/>
          <p14:tracePt t="50442" x="2540000" y="3119438"/>
          <p14:tracePt t="50468" x="2524125" y="3119438"/>
          <p14:tracePt t="50493" x="2514600" y="3127375"/>
          <p14:tracePt t="50536" x="2506663" y="3127375"/>
          <p14:tracePt t="50740" x="2524125" y="3127375"/>
          <p14:tracePt t="50754" x="2540000" y="3127375"/>
          <p14:tracePt t="50760" x="2549525" y="3127375"/>
          <p14:tracePt t="50764" x="2557463" y="3127375"/>
          <p14:tracePt t="50766" x="2565400" y="3127375"/>
          <p14:tracePt t="50775" x="2574925" y="3127375"/>
          <p14:tracePt t="50792" x="2625725" y="3127375"/>
          <p14:tracePt t="50795" x="2633663" y="3127375"/>
          <p14:tracePt t="50809" x="2676525" y="3127375"/>
          <p14:tracePt t="50811" x="2693988" y="3127375"/>
          <p14:tracePt t="50827" x="2760663" y="3119438"/>
          <p14:tracePt t="50841" x="2828925" y="3119438"/>
          <p14:tracePt t="50858" x="2879725" y="3119438"/>
          <p14:tracePt t="50860" x="2897188" y="3119438"/>
          <p14:tracePt t="50875" x="2930525" y="3119438"/>
          <p14:tracePt t="50877" x="2947988" y="3119438"/>
          <p14:tracePt t="50891" x="3008313" y="3119438"/>
          <p14:tracePt t="50908" x="3084513" y="3119438"/>
          <p14:tracePt t="50908" x="3109913" y="3119438"/>
          <p14:tracePt t="50924" x="3270250" y="3119438"/>
          <p14:tracePt t="50941" x="3467100" y="3119438"/>
          <p14:tracePt t="50958" x="3627438" y="3119438"/>
          <p14:tracePt t="50958" x="3644900" y="3119438"/>
          <p14:tracePt t="50974" x="3756025" y="3119438"/>
          <p14:tracePt t="50991" x="3814763" y="3119438"/>
          <p14:tracePt t="51008" x="3857625" y="3119438"/>
          <p14:tracePt t="51024" x="3883025" y="3119438"/>
          <p14:tracePt t="51080" x="3890963" y="3119438"/>
          <p14:tracePt t="52396" x="3900488" y="3119438"/>
          <p14:tracePt t="52404" x="3916363" y="3119438"/>
          <p14:tracePt t="52418" x="3992563" y="3119438"/>
          <p14:tracePt t="52425" x="4017963" y="3119438"/>
          <p14:tracePt t="52429" x="4052888" y="3119438"/>
          <p14:tracePt t="52432" x="4070350" y="3119438"/>
          <p14:tracePt t="52441" x="4103688" y="3119438"/>
          <p14:tracePt t="52457" x="4171950" y="3119438"/>
          <p14:tracePt t="52473" x="4214813" y="3119438"/>
          <p14:tracePt t="52490" x="4248150" y="3119438"/>
          <p14:tracePt t="52492" x="4256088" y="3119438"/>
          <p14:tracePt t="52507" x="4306888" y="3127375"/>
          <p14:tracePt t="52524" x="4400550" y="3135313"/>
          <p14:tracePt t="52543" x="4570413" y="3135313"/>
          <p14:tracePt t="52558" x="4656138" y="3135313"/>
          <p14:tracePt t="52559" x="4689475" y="3135313"/>
          <p14:tracePt t="52575" x="4757738" y="3135313"/>
          <p14:tracePt t="52579" x="4791075" y="3135313"/>
          <p14:tracePt t="52583" x="4800600" y="3135313"/>
          <p14:tracePt t="52591" x="4808538" y="3135313"/>
          <p14:tracePt t="52595" x="4826000" y="3135313"/>
          <p14:tracePt t="52607" x="4851400" y="3135313"/>
          <p14:tracePt t="52624" x="4894263" y="3135313"/>
          <p14:tracePt t="52624" x="4910138" y="3144838"/>
          <p14:tracePt t="52640" x="4953000" y="3144838"/>
          <p14:tracePt t="52657" x="5038725" y="3144838"/>
          <p14:tracePt t="52673" x="5072063" y="3144838"/>
          <p14:tracePt t="52690" x="5097463" y="3144838"/>
          <p14:tracePt t="52691" x="5114925" y="3144838"/>
          <p14:tracePt t="52708" x="5132388" y="3144838"/>
          <p14:tracePt t="52724" x="5157788" y="3144838"/>
          <p14:tracePt t="52726" x="5173663" y="3135313"/>
          <p14:tracePt t="52741" x="5208588" y="3127375"/>
          <p14:tracePt t="52742" x="5224463" y="3119438"/>
          <p14:tracePt t="52758" x="5276850" y="3119438"/>
          <p14:tracePt t="52774" x="5310188" y="3119438"/>
          <p14:tracePt t="52775" x="5327650" y="3119438"/>
          <p14:tracePt t="52791" x="5343525" y="3119438"/>
          <p14:tracePt t="52792" x="5353050" y="3119438"/>
          <p14:tracePt t="52807" x="5360988" y="3119438"/>
          <p14:tracePt t="52823" x="5386388" y="3119438"/>
          <p14:tracePt t="52824" x="5403850" y="3119438"/>
          <p14:tracePt t="52840" x="5429250" y="3119438"/>
          <p14:tracePt t="52841" x="5437188" y="3119438"/>
          <p14:tracePt t="52857" x="5480050" y="3119438"/>
          <p14:tracePt t="52874" x="5497513" y="3119438"/>
          <p14:tracePt t="52891" x="5513388" y="3119438"/>
          <p14:tracePt t="52923" x="5522913" y="3119438"/>
          <p14:tracePt t="52935" x="5538788" y="3119438"/>
          <p14:tracePt t="52944" x="5548313" y="3119438"/>
          <p14:tracePt t="52963" x="5556250" y="3119438"/>
          <p14:tracePt t="52979" x="5565775" y="3119438"/>
          <p14:tracePt t="52997" x="5573713" y="3119438"/>
          <p14:tracePt t="53011" x="5591175" y="3119438"/>
          <p14:tracePt t="53023" x="5607050" y="3109913"/>
          <p14:tracePt t="53025" x="5616575" y="3109913"/>
          <p14:tracePt t="53040" x="5649913" y="3109913"/>
          <p14:tracePt t="53042" x="5667375" y="3109913"/>
          <p14:tracePt t="53057" x="5718175" y="3109913"/>
          <p14:tracePt t="53074" x="5751513" y="3101975"/>
          <p14:tracePt t="53090" x="5768975" y="3101975"/>
          <p14:tracePt t="53107" x="5786438" y="3094038"/>
          <p14:tracePt t="53126" x="5802313" y="3094038"/>
          <p14:tracePt t="53760" x="5819775" y="3094038"/>
          <p14:tracePt t="53766" x="5837238" y="3094038"/>
          <p14:tracePt t="53774" x="5880100" y="3094038"/>
          <p14:tracePt t="53779" x="5888038" y="3094038"/>
          <p14:tracePt t="53782" x="5905500" y="3094038"/>
          <p14:tracePt t="53790" x="5930900" y="3094038"/>
          <p14:tracePt t="53793" x="5946775" y="3094038"/>
          <p14:tracePt t="53807" x="5972175" y="3094038"/>
          <p14:tracePt t="53824" x="6007100" y="3094038"/>
          <p14:tracePt t="53825" x="6015038" y="3094038"/>
          <p14:tracePt t="53840" x="6032500" y="3101975"/>
          <p14:tracePt t="53858" x="6057900" y="3101975"/>
          <p14:tracePt t="53860" x="6075363" y="3101975"/>
          <p14:tracePt t="53874" x="6116638" y="3101975"/>
          <p14:tracePt t="53890" x="6142038" y="3101975"/>
          <p14:tracePt t="53892" x="6151563" y="3101975"/>
          <p14:tracePt t="53897" x="6159500" y="3101975"/>
          <p14:tracePt t="53898" x="6167438" y="3101975"/>
          <p14:tracePt t="53906" x="6176963" y="3101975"/>
          <p14:tracePt t="53908" x="6184900" y="3101975"/>
          <p14:tracePt t="53923" x="6219825" y="3101975"/>
          <p14:tracePt t="53940" x="6253163" y="3101975"/>
          <p14:tracePt t="53957" x="6296025" y="3101975"/>
          <p14:tracePt t="53974" x="6338888" y="3101975"/>
          <p14:tracePt t="53979" x="6346825" y="3101975"/>
          <p14:tracePt t="53982" x="6364288" y="3101975"/>
          <p14:tracePt t="53984" x="6380163" y="3101975"/>
          <p14:tracePt t="53992" x="6397625" y="3101975"/>
          <p14:tracePt t="54007" x="6423025" y="3101975"/>
          <p14:tracePt t="54024" x="6456363" y="3101975"/>
          <p14:tracePt t="54040" x="6473825" y="3101975"/>
          <p14:tracePt t="54042" x="6483350" y="3101975"/>
          <p14:tracePt t="54056" x="6499225" y="3101975"/>
          <p14:tracePt t="54058" x="6516688" y="3101975"/>
          <p14:tracePt t="54074" x="6524625" y="3101975"/>
          <p14:tracePt t="54089" x="6534150" y="3101975"/>
          <p14:tracePt t="54091" x="6542088" y="3101975"/>
          <p14:tracePt t="54106" x="6567488" y="3094038"/>
          <p14:tracePt t="54123" x="6600825" y="3084513"/>
          <p14:tracePt t="54140" x="6618288" y="3084513"/>
          <p14:tracePt t="54143" x="6626225" y="3076575"/>
          <p14:tracePt t="54157" x="6643688" y="3076575"/>
          <p14:tracePt t="54159" x="6661150" y="3076575"/>
          <p14:tracePt t="54161" x="6669088" y="3076575"/>
          <p14:tracePt t="54173" x="6694488" y="3076575"/>
          <p14:tracePt t="54190" x="6719888" y="3076575"/>
          <p14:tracePt t="54207" x="6729413" y="3076575"/>
          <p14:tracePt t="54224" x="6745288" y="3076575"/>
          <p14:tracePt t="54245" x="6754813" y="3076575"/>
          <p14:tracePt t="54256" x="6770688" y="3076575"/>
          <p14:tracePt t="54259" x="6788150" y="3076575"/>
          <p14:tracePt t="54272" x="6805613" y="3076575"/>
          <p14:tracePt t="54289" x="6823075" y="3076575"/>
          <p14:tracePt t="54306" x="6831013" y="3076575"/>
          <p14:tracePt t="54418" x="6838950" y="3076575"/>
          <p14:tracePt t="54430" x="6848475" y="3076575"/>
          <p14:tracePt t="54433" x="6864350" y="3076575"/>
          <p14:tracePt t="54456" x="6899275" y="3076575"/>
          <p14:tracePt t="54473" x="6932613" y="3076575"/>
          <p14:tracePt t="54491" x="6950075" y="3076575"/>
          <p14:tracePt t="54509" x="6958013" y="3076575"/>
          <p14:tracePt t="54569" x="6967538" y="3076575"/>
          <p14:tracePt t="54578" x="6975475" y="3067050"/>
          <p14:tracePt t="54584" x="6992938" y="3059113"/>
          <p14:tracePt t="54607" x="7008813" y="3051175"/>
          <p14:tracePt t="54609" x="7018338" y="3051175"/>
          <p14:tracePt t="54623" x="7034213" y="3051175"/>
          <p14:tracePt t="54640" x="7043738" y="3041650"/>
          <p14:tracePt t="54641" x="7051675" y="3033713"/>
          <p14:tracePt t="54656" x="7069138" y="3025775"/>
          <p14:tracePt t="54658" x="7085013" y="3025775"/>
          <p14:tracePt t="54672" x="7102475" y="3016250"/>
          <p14:tracePt t="54673" x="7119938" y="3016250"/>
          <p14:tracePt t="54690" x="7153275" y="3000375"/>
          <p14:tracePt t="54706" x="7170738" y="3000375"/>
          <p14:tracePt t="54722" x="7196138" y="3000375"/>
          <p14:tracePt t="54739" x="7213600" y="2990850"/>
          <p14:tracePt t="54756" x="7221538" y="2982913"/>
          <p14:tracePt t="54759" x="7229475" y="2982913"/>
          <p14:tracePt t="54761" x="7246938" y="2974975"/>
          <p14:tracePt t="54784" x="7264400" y="2974975"/>
          <p14:tracePt t="55062" x="7272338" y="2974975"/>
          <p14:tracePt t="55070" x="7272338" y="2965450"/>
          <p14:tracePt t="55124" x="7281863" y="2965450"/>
          <p14:tracePt t="55159" x="7289800" y="2965450"/>
          <p14:tracePt t="55202" x="7297738" y="2965450"/>
          <p14:tracePt t="55257" x="7307263" y="2957513"/>
          <p14:tracePt t="55352" x="7297738" y="2957513"/>
          <p14:tracePt t="55360" x="7281863" y="2957513"/>
          <p14:tracePt t="55492" x="7289800" y="2957513"/>
          <p14:tracePt t="55500" x="7297738" y="2957513"/>
          <p14:tracePt t="55508" x="7307263" y="2957513"/>
          <p14:tracePt t="55512" x="7315200" y="2957513"/>
          <p14:tracePt t="55516" x="7323138" y="2957513"/>
          <p14:tracePt t="55527" x="7340600" y="2957513"/>
          <p14:tracePt t="55539" x="7358063" y="2957513"/>
          <p14:tracePt t="55555" x="7373938" y="2949575"/>
          <p14:tracePt t="55573" x="7426325" y="2932113"/>
          <p14:tracePt t="55574" x="7442200" y="2932113"/>
          <p14:tracePt t="55589" x="7493000" y="2932113"/>
          <p14:tracePt t="55606" x="7545388" y="2932113"/>
          <p14:tracePt t="55610" x="7570788" y="2932113"/>
          <p14:tracePt t="55613" x="7596188" y="2932113"/>
          <p14:tracePt t="55622" x="7621588" y="2932113"/>
          <p14:tracePt t="55625" x="7629525" y="2922588"/>
          <p14:tracePt t="55638" x="7672388" y="2914650"/>
          <p14:tracePt t="55640" x="7688263" y="2914650"/>
          <p14:tracePt t="55656" x="7740650" y="2914650"/>
          <p14:tracePt t="55671" x="7816850" y="2897188"/>
          <p14:tracePt t="55673" x="7832725" y="2897188"/>
          <p14:tracePt t="55688" x="7977188" y="2889250"/>
          <p14:tracePt t="55689" x="8020050" y="2889250"/>
          <p14:tracePt t="55705" x="8156575" y="2863850"/>
          <p14:tracePt t="55707" x="8207375" y="2846388"/>
          <p14:tracePt t="55721" x="8326438" y="2813050"/>
          <p14:tracePt t="55722" x="8359775" y="2805113"/>
          <p14:tracePt t="55738" x="8435975" y="2778125"/>
          <p14:tracePt t="55755" x="8470900" y="2770188"/>
          <p14:tracePt t="55912" x="8478838" y="2770188"/>
          <p14:tracePt t="55921" x="8488363" y="2770188"/>
          <p14:tracePt t="55928" x="8496300" y="2770188"/>
          <p14:tracePt t="55957" x="8504238" y="2770188"/>
          <p14:tracePt t="56054" x="8496300" y="2770188"/>
          <p14:tracePt t="56062" x="8478838" y="2770188"/>
          <p14:tracePt t="56073" x="8453438" y="2770188"/>
          <p14:tracePt t="56075" x="8435975" y="2770188"/>
          <p14:tracePt t="56078" x="8420100" y="2770188"/>
          <p14:tracePt t="56089" x="8394700" y="2778125"/>
          <p14:tracePt t="56093" x="8369300" y="2778125"/>
          <p14:tracePt t="56096" x="8351838" y="2787650"/>
          <p14:tracePt t="56106" x="8326438" y="2805113"/>
          <p14:tracePt t="56121" x="8308975" y="2813050"/>
          <p14:tracePt t="56230" x="8308975" y="2820988"/>
          <p14:tracePt t="56245" x="8318500" y="2820988"/>
          <p14:tracePt t="56253" x="8326438" y="2820988"/>
          <p14:tracePt t="56272" x="8359775" y="2820988"/>
          <p14:tracePt t="56274" x="8369300" y="2820988"/>
          <p14:tracePt t="56289" x="8410575" y="2830513"/>
          <p14:tracePt t="56290" x="8420100" y="2830513"/>
          <p14:tracePt t="56293" x="8435975" y="2838450"/>
          <p14:tracePt t="56305" x="8453438" y="2846388"/>
          <p14:tracePt t="56474" x="8453438" y="2863850"/>
          <p14:tracePt t="56606" x="8453438" y="2881313"/>
          <p14:tracePt t="56634" x="8453438" y="2889250"/>
          <p14:tracePt t="58337" x="8462963" y="2889250"/>
          <p14:tracePt t="58344" x="8470900" y="2889250"/>
          <p14:tracePt t="58354" x="8478838" y="2889250"/>
          <p14:tracePt t="58356" x="8496300" y="2889250"/>
          <p14:tracePt t="58372" x="8521700" y="2889250"/>
          <p14:tracePt t="58375" x="8539163" y="2889250"/>
          <p14:tracePt t="58388" x="8555038" y="2889250"/>
          <p14:tracePt t="58392" x="8572500" y="2889250"/>
          <p14:tracePt t="58410" x="8589963" y="2889250"/>
          <p14:tracePt t="58420" x="8597900" y="2889250"/>
          <p14:tracePt t="58422" x="8605838" y="2889250"/>
          <p14:tracePt t="58438" x="8648700" y="2889250"/>
          <p14:tracePt t="58453" x="8699500" y="2889250"/>
          <p14:tracePt t="58454" x="8716963" y="2889250"/>
          <p14:tracePt t="58470" x="8767763" y="2889250"/>
          <p14:tracePt t="58472" x="8777288" y="2889250"/>
          <p14:tracePt t="58487" x="8828088" y="2889250"/>
          <p14:tracePt t="58505" x="8836025" y="2889250"/>
          <p14:tracePt t="58509" x="8843963" y="2889250"/>
          <p14:tracePt t="58529" x="8853488" y="2889250"/>
          <p14:tracePt t="58544" x="8861425" y="2889250"/>
          <p14:tracePt t="58554" x="8878888" y="2889250"/>
          <p14:tracePt t="58556" x="8894763" y="2889250"/>
          <p14:tracePt t="58571" x="8955088" y="2889250"/>
          <p14:tracePt t="58572" x="8980488" y="2889250"/>
          <p14:tracePt t="58587" x="9099550" y="2889250"/>
          <p14:tracePt t="58603" x="9201150" y="2889250"/>
          <p14:tracePt t="58620" x="9277350" y="2889250"/>
          <p14:tracePt t="58637" x="9312275" y="2889250"/>
          <p14:tracePt t="58654" x="9320213" y="2889250"/>
          <p14:tracePt t="58689" x="9328150" y="2889250"/>
          <p14:tracePt t="58722" x="9337675" y="2889250"/>
          <p14:tracePt t="58744" x="9353550" y="2889250"/>
          <p14:tracePt t="58751" x="9363075" y="2889250"/>
          <p14:tracePt t="58756" x="9371013" y="2889250"/>
          <p14:tracePt t="58770" x="9413875" y="2871788"/>
          <p14:tracePt t="58772" x="9439275" y="2871788"/>
          <p14:tracePt t="58787" x="9550400" y="2855913"/>
          <p14:tracePt t="58804" x="9736138" y="2855913"/>
          <p14:tracePt t="58808" x="9796463" y="2855913"/>
          <p14:tracePt t="58810" x="9855200" y="2855913"/>
          <p14:tracePt t="58820" x="9940925" y="2838450"/>
          <p14:tracePt t="58823" x="9974263" y="2830513"/>
          <p14:tracePt t="58838" x="10067925" y="2830513"/>
          <p14:tracePt t="58853" x="10110788" y="2813050"/>
          <p14:tracePt t="58854" x="10118725" y="2805113"/>
          <p14:tracePt t="58870" x="10136188" y="2805113"/>
          <p14:tracePt t="58871" x="10144125" y="2805113"/>
          <p14:tracePt t="58887" x="10169525" y="2795588"/>
          <p14:tracePt t="58903" x="10179050" y="2795588"/>
          <p14:tracePt t="58905" x="10186988" y="2795588"/>
          <p14:tracePt t="58920" x="10212388" y="2795588"/>
          <p14:tracePt t="58921" x="10229850" y="2795588"/>
          <p14:tracePt t="58937" x="10263188" y="2795588"/>
          <p14:tracePt t="58939" x="10280650" y="2795588"/>
          <p14:tracePt t="58941" x="10298113" y="2795588"/>
          <p14:tracePt t="58944" x="10306050" y="2795588"/>
          <p14:tracePt t="58954" x="10331450" y="2795588"/>
          <p14:tracePt t="58970" x="10364788" y="2795588"/>
          <p14:tracePt t="58972" x="10382250" y="2795588"/>
          <p14:tracePt t="58987" x="10390188" y="2795588"/>
          <p14:tracePt t="59004" x="10407650" y="2795588"/>
          <p14:tracePt t="59008" x="10415588" y="2795588"/>
          <p14:tracePt t="59021" x="10433050" y="2795588"/>
          <p14:tracePt t="59024" x="10442575" y="2795588"/>
          <p14:tracePt t="59038" x="10467975" y="2795588"/>
          <p14:tracePt t="59054" x="10509250" y="2795588"/>
          <p14:tracePt t="59070" x="10552113" y="2795588"/>
          <p14:tracePt t="59086" x="10585450" y="2795588"/>
          <p14:tracePt t="59089" x="10602913" y="2795588"/>
          <p14:tracePt t="59104" x="10645775" y="2795588"/>
          <p14:tracePt t="59121" x="10696575" y="2795588"/>
          <p14:tracePt t="59125" x="10739438" y="2795588"/>
          <p14:tracePt t="59129" x="10764838" y="2795588"/>
          <p14:tracePt t="59137" x="10782300" y="2795588"/>
          <p14:tracePt t="59141" x="10815638" y="2795588"/>
          <p14:tracePt t="59144" x="10874375" y="2795588"/>
          <p14:tracePt t="59153" x="10926763" y="2787650"/>
          <p14:tracePt t="59157" x="10942638" y="2787650"/>
          <p14:tracePt t="59170" x="11028363" y="2787650"/>
          <p14:tracePt t="59173" x="11044238" y="2787650"/>
          <p14:tracePt t="59186" x="11096625" y="2787650"/>
          <p14:tracePt t="59188" x="11112500" y="2787650"/>
          <p14:tracePt t="59190" x="11122025" y="2787650"/>
          <p14:tracePt t="59202" x="11155363" y="2787650"/>
          <p14:tracePt t="59219" x="11172825" y="2778125"/>
          <p14:tracePt t="59780" x="11163300" y="2778125"/>
          <p14:tracePt t="59793" x="11155363" y="2778125"/>
          <p14:tracePt t="59796" x="11147425" y="2778125"/>
          <p14:tracePt t="59802" x="11137900" y="2778125"/>
          <p14:tracePt t="59820" x="11122025" y="2805113"/>
          <p14:tracePt t="59823" x="11112500" y="2805113"/>
          <p14:tracePt t="59836" x="11104563" y="2813050"/>
          <p14:tracePt t="59839" x="11096625" y="2813050"/>
          <p14:tracePt t="59852" x="11061700" y="2820988"/>
          <p14:tracePt t="59869" x="11044238" y="2830513"/>
          <p14:tracePt t="59885" x="11028363" y="2838450"/>
          <p14:tracePt t="59902" x="11018838" y="2838450"/>
          <p14:tracePt t="59919" x="11002963" y="2838450"/>
          <p14:tracePt t="59937" x="10977563" y="2846388"/>
          <p14:tracePt t="59954" x="10968038" y="2855913"/>
          <p14:tracePt t="59970" x="10960100" y="2855913"/>
          <p14:tracePt t="59986" x="10952163" y="2863850"/>
          <p14:tracePt t="60003" x="10934700" y="2871788"/>
          <p14:tracePt t="60020" x="10926763" y="2871788"/>
          <p14:tracePt t="60039" x="10917238" y="2871788"/>
          <p14:tracePt t="60060" x="10901363" y="2871788"/>
          <p14:tracePt t="60076" x="10891838" y="2871788"/>
          <p14:tracePt t="60085" x="10883900" y="2881313"/>
          <p14:tracePt t="60103" x="10866438" y="2881313"/>
          <p14:tracePt t="60120" x="10858500" y="2889250"/>
          <p14:tracePt t="60121" x="10841038" y="2889250"/>
          <p14:tracePt t="60137" x="10833100" y="2889250"/>
          <p14:tracePt t="60153" x="10815638" y="2897188"/>
          <p14:tracePt t="60171" x="10790238" y="2897188"/>
          <p14:tracePt t="60188" x="10764838" y="2897188"/>
          <p14:tracePt t="60192" x="10756900" y="2897188"/>
          <p14:tracePt t="60207" x="10747375" y="2897188"/>
          <p14:tracePt t="60222" x="10739438" y="2897188"/>
          <p14:tracePt t="60239" x="10729913" y="2906713"/>
          <p14:tracePt t="60252" x="10721975" y="2914650"/>
          <p14:tracePt t="60269" x="10714038" y="2914650"/>
          <p14:tracePt t="60286" x="10696575" y="2914650"/>
          <p14:tracePt t="60376" x="10688638" y="2922588"/>
          <p14:tracePt t="60389" x="10679113" y="2922588"/>
          <p14:tracePt t="60410" x="10671175" y="2922588"/>
          <p14:tracePt t="60414" x="10671175" y="2932113"/>
          <p14:tracePt t="60483" x="10663238" y="2932113"/>
          <p14:tracePt t="60501" x="10653713" y="2932113"/>
          <p14:tracePt t="60512" x="10645775" y="2932113"/>
          <p14:tracePt t="60525" x="10628313" y="2932113"/>
          <p14:tracePt t="60548" x="10612438" y="2932113"/>
          <p14:tracePt t="60556" x="10602913" y="2932113"/>
          <p14:tracePt t="60569" x="10594975" y="2932113"/>
          <p14:tracePt t="60585" x="10577513" y="2932113"/>
          <p14:tracePt t="60602" x="10560050" y="2932113"/>
          <p14:tracePt t="60603" x="10552113" y="2932113"/>
          <p14:tracePt t="60620" x="10534650" y="2932113"/>
          <p14:tracePt t="60623" x="10518775" y="2932113"/>
          <p14:tracePt t="60638" x="10509250" y="2932113"/>
          <p14:tracePt t="60652" x="10493375" y="2932113"/>
          <p14:tracePt t="60670" x="10458450" y="2932113"/>
          <p14:tracePt t="60686" x="10442575" y="2932113"/>
          <p14:tracePt t="60703" x="10425113" y="2932113"/>
          <p14:tracePt t="60704" x="10415588" y="2940050"/>
          <p14:tracePt t="60721" x="10407650" y="2940050"/>
          <p14:tracePt t="60736" x="10390188" y="2940050"/>
          <p14:tracePt t="60752" x="10374313" y="2949575"/>
          <p14:tracePt t="60769" x="10348913" y="2949575"/>
          <p14:tracePt t="60786" x="10323513" y="2957513"/>
          <p14:tracePt t="60788" x="10313988" y="2957513"/>
          <p14:tracePt t="60804" x="10306050" y="2957513"/>
          <p14:tracePt t="60808" x="10298113" y="2974975"/>
          <p14:tracePt t="60811" x="10288588" y="2974975"/>
          <p14:tracePt t="60819" x="10280650" y="2974975"/>
          <p14:tracePt t="60836" x="10245725" y="2974975"/>
          <p14:tracePt t="60852" x="10220325" y="2982913"/>
          <p14:tracePt t="60869" x="10204450" y="2982913"/>
          <p14:tracePt t="60886" x="10169525" y="2990850"/>
          <p14:tracePt t="60905" x="10126663" y="2990850"/>
          <p14:tracePt t="60908" x="10118725" y="2990850"/>
          <p14:tracePt t="60920" x="10110788" y="2990850"/>
          <p14:tracePt t="60921" x="10093325" y="2990850"/>
          <p14:tracePt t="60935" x="10075863" y="2990850"/>
          <p14:tracePt t="60951" x="10042525" y="2990850"/>
          <p14:tracePt t="60968" x="9999663" y="2990850"/>
          <p14:tracePt t="60986" x="9974263" y="2990850"/>
          <p14:tracePt t="61002" x="9948863" y="2990850"/>
          <p14:tracePt t="61019" x="9923463" y="2990850"/>
          <p14:tracePt t="61036" x="9898063" y="2990850"/>
          <p14:tracePt t="61052" x="9890125" y="2990850"/>
          <p14:tracePt t="61069" x="9872663" y="2990850"/>
          <p14:tracePt t="61100" x="9864725" y="2990850"/>
          <p14:tracePt t="61137" x="9855200" y="2990850"/>
          <p14:tracePt t="61159" x="9855200" y="3000375"/>
          <p14:tracePt t="62838" x="9821863" y="3008313"/>
          <p14:tracePt t="62851" x="9761538" y="3033713"/>
          <p14:tracePt t="62857" x="9720263" y="3051175"/>
          <p14:tracePt t="62868" x="9659938" y="3067050"/>
          <p14:tracePt t="62869" x="9634538" y="3076575"/>
          <p14:tracePt t="62884" x="9566275" y="3076575"/>
          <p14:tracePt t="62886" x="9540875" y="3076575"/>
          <p14:tracePt t="62890" x="9523413" y="3076575"/>
          <p14:tracePt t="62891" x="9490075" y="3076575"/>
          <p14:tracePt t="62900" x="9439275" y="3076575"/>
          <p14:tracePt t="62918" x="9277350" y="3076575"/>
          <p14:tracePt t="62935" x="9183688" y="3076575"/>
          <p14:tracePt t="62955" x="9023350" y="3076575"/>
          <p14:tracePt t="62960" x="8963025" y="3076575"/>
          <p14:tracePt t="62965" x="8937625" y="3076575"/>
          <p14:tracePt t="62968" x="8904288" y="3076575"/>
          <p14:tracePt t="62973" x="8869363" y="3076575"/>
          <p14:tracePt t="62975" x="8843963" y="3076575"/>
          <p14:tracePt t="62984" x="8777288" y="3076575"/>
          <p14:tracePt t="62986" x="8742363" y="3076575"/>
          <p14:tracePt t="63001" x="8640763" y="3076575"/>
          <p14:tracePt t="63017" x="8496300" y="3094038"/>
          <p14:tracePt t="63034" x="8359775" y="3094038"/>
          <p14:tracePt t="63037" x="8318500" y="3094038"/>
          <p14:tracePt t="63052" x="8181975" y="3094038"/>
          <p14:tracePt t="63068" x="8045450" y="3109913"/>
          <p14:tracePt t="63071" x="8012113" y="3127375"/>
          <p14:tracePt t="63074" x="7961313" y="3135313"/>
          <p14:tracePt t="63084" x="7859713" y="3152775"/>
          <p14:tracePt t="63086" x="7807325" y="3178175"/>
          <p14:tracePt t="63101" x="7535863" y="3246438"/>
          <p14:tracePt t="63105" x="7467600" y="3254375"/>
          <p14:tracePt t="63118" x="7256463" y="3289300"/>
          <p14:tracePt t="63120" x="7188200" y="3297238"/>
          <p14:tracePt t="63134" x="7008813" y="3330575"/>
          <p14:tracePt t="63136" x="6932613" y="3330575"/>
          <p14:tracePt t="63151" x="6635750" y="3365500"/>
          <p14:tracePt t="63167" x="6346825" y="3365500"/>
          <p14:tracePt t="63183" x="6049963" y="3365500"/>
          <p14:tracePt t="63200" x="5667375" y="3365500"/>
          <p14:tracePt t="63202" x="5548313" y="3365500"/>
          <p14:tracePt t="63217" x="5089525" y="3373438"/>
          <p14:tracePt t="63233" x="4562475" y="3408363"/>
          <p14:tracePt t="63250" x="4044950" y="3416300"/>
          <p14:tracePt t="63251" x="3925888" y="3416300"/>
          <p14:tracePt t="63267" x="3576638" y="3433763"/>
          <p14:tracePt t="63268" x="3475038" y="3441700"/>
          <p14:tracePt t="63284" x="3178175" y="3449638"/>
          <p14:tracePt t="63285" x="3074988" y="3449638"/>
          <p14:tracePt t="63301" x="2719388" y="3449638"/>
          <p14:tracePt t="63318" x="2319338" y="3449638"/>
          <p14:tracePt t="63334" x="2132013" y="3449638"/>
          <p14:tracePt t="63335" x="2081213" y="3449638"/>
          <p14:tracePt t="63351" x="1885950" y="3449638"/>
          <p14:tracePt t="63368" x="1749425" y="3449638"/>
          <p14:tracePt t="63371" x="1716088" y="3449638"/>
          <p14:tracePt t="63384" x="1639888" y="3449638"/>
          <p14:tracePt t="63387" x="1631950" y="3449638"/>
          <p14:tracePt t="63402" x="1554163" y="3459163"/>
          <p14:tracePt t="63418" x="1503363" y="3459163"/>
          <p14:tracePt t="63421" x="1487488" y="3459163"/>
          <p14:tracePt t="63434" x="1452563" y="3459163"/>
          <p14:tracePt t="63437" x="1444625" y="3459163"/>
          <p14:tracePt t="63452" x="1419225" y="3459163"/>
          <p14:tracePt t="63468" x="1393825" y="3459163"/>
          <p14:tracePt t="63485" x="1384300" y="3459163"/>
          <p14:tracePt t="63490" x="1376363" y="3459163"/>
          <p14:tracePt t="63501" x="1368425" y="3459163"/>
          <p14:tracePt t="63517" x="1358900" y="3459163"/>
          <p14:tracePt t="63534" x="1350963" y="3459163"/>
          <p14:tracePt t="63772" x="1358900" y="3459163"/>
          <p14:tracePt t="63784" x="1376363" y="3459163"/>
          <p14:tracePt t="63793" x="1384300" y="3459163"/>
          <p14:tracePt t="63801" x="1393825" y="3459163"/>
          <p14:tracePt t="63817" x="1419225" y="3441700"/>
          <p14:tracePt t="63821" x="1435100" y="3441700"/>
          <p14:tracePt t="63833" x="1452563" y="3441700"/>
          <p14:tracePt t="63850" x="1487488" y="3441700"/>
          <p14:tracePt t="63852" x="1495425" y="3441700"/>
          <p14:tracePt t="63868" x="1528763" y="3424238"/>
          <p14:tracePt t="63884" x="1554163" y="3416300"/>
          <p14:tracePt t="63885" x="1563688" y="3416300"/>
          <p14:tracePt t="63901" x="1579563" y="3416300"/>
          <p14:tracePt t="63903" x="1589088" y="3416300"/>
          <p14:tracePt t="63905" x="1597025" y="3416300"/>
          <p14:tracePt t="63919" x="1622425" y="3408363"/>
          <p14:tracePt t="63923" x="1631950" y="3408363"/>
          <p14:tracePt t="63925" x="1639888" y="3408363"/>
          <p14:tracePt t="63926" x="1657350" y="3408363"/>
          <p14:tracePt t="63934" x="1665288" y="3398838"/>
          <p14:tracePt t="63950" x="1716088" y="3382963"/>
          <p14:tracePt t="63967" x="1784350" y="3382963"/>
          <p14:tracePt t="63984" x="1852613" y="3382963"/>
          <p14:tracePt t="63987" x="1868488" y="3382963"/>
          <p14:tracePt t="64001" x="1893888" y="3382963"/>
          <p14:tracePt t="64002" x="1911350" y="3382963"/>
          <p14:tracePt t="64019" x="1946275" y="3382963"/>
          <p14:tracePt t="64033" x="1987550" y="3382963"/>
          <p14:tracePt t="64050" x="2005013" y="3390900"/>
          <p14:tracePt t="64052" x="2012950" y="3390900"/>
          <p14:tracePt t="64067" x="2022475" y="3390900"/>
          <p14:tracePt t="64083" x="2038350" y="3390900"/>
          <p14:tracePt t="64100" x="2065338" y="3390900"/>
          <p14:tracePt t="64102" x="2073275" y="3390900"/>
          <p14:tracePt t="64117" x="2090738" y="3390900"/>
          <p14:tracePt t="64134" x="2116138" y="3390900"/>
          <p14:tracePt t="64135" x="2124075" y="3390900"/>
          <p14:tracePt t="64151" x="2141538" y="3390900"/>
          <p14:tracePt t="64153" x="2149475" y="3390900"/>
          <p14:tracePt t="64167" x="2166938" y="3390900"/>
          <p14:tracePt t="64185" x="2192338" y="3390900"/>
          <p14:tracePt t="64187" x="2208213" y="3390900"/>
          <p14:tracePt t="64202" x="2243138" y="3390900"/>
          <p14:tracePt t="64216" x="2268538" y="3390900"/>
          <p14:tracePt t="64217" x="2276475" y="3390900"/>
          <p14:tracePt t="64233" x="2319338" y="3390900"/>
          <p14:tracePt t="64250" x="2413000" y="3390900"/>
          <p14:tracePt t="64251" x="2430463" y="3390900"/>
          <p14:tracePt t="64268" x="2549525" y="3390900"/>
          <p14:tracePt t="64284" x="2616200" y="3390900"/>
          <p14:tracePt t="64286" x="2651125" y="3390900"/>
          <p14:tracePt t="64302" x="2727325" y="3398838"/>
          <p14:tracePt t="64305" x="2786063" y="3398838"/>
          <p14:tracePt t="64316" x="2854325" y="3398838"/>
          <p14:tracePt t="64333" x="2922588" y="3398838"/>
          <p14:tracePt t="64350" x="2965450" y="3398838"/>
          <p14:tracePt t="64350" x="2973388" y="3398838"/>
          <p14:tracePt t="64366" x="3016250" y="3390900"/>
          <p14:tracePt t="64368" x="3033713" y="3390900"/>
          <p14:tracePt t="64383" x="3084513" y="3390900"/>
          <p14:tracePt t="64387" x="3100388" y="3390900"/>
          <p14:tracePt t="64401" x="3143250" y="3373438"/>
          <p14:tracePt t="64402" x="3152775" y="3373438"/>
          <p14:tracePt t="64418" x="3228975" y="3365500"/>
          <p14:tracePt t="64433" x="3313113" y="3340100"/>
          <p14:tracePt t="64450" x="3381375" y="3322638"/>
          <p14:tracePt t="64466" x="3432175" y="3314700"/>
          <p14:tracePt t="64468" x="3457575" y="3314700"/>
          <p14:tracePt t="64484" x="3568700" y="3314700"/>
          <p14:tracePt t="64500" x="3652838" y="3289300"/>
          <p14:tracePt t="64502" x="3678238" y="3279775"/>
          <p14:tracePt t="64517" x="3756025" y="3271838"/>
          <p14:tracePt t="64522" x="3789363" y="3271838"/>
          <p14:tracePt t="64524" x="3806825" y="3271838"/>
          <p14:tracePt t="64534" x="3832225" y="3263900"/>
          <p14:tracePt t="64550" x="3857625" y="3254375"/>
          <p14:tracePt t="64551" x="3865563" y="3254375"/>
          <p14:tracePt t="64566" x="3873500" y="3254375"/>
          <p14:tracePt t="64567" x="3883025" y="3254375"/>
          <p14:tracePt t="64583" x="3916363" y="3254375"/>
          <p14:tracePt t="64601" x="3941763" y="3254375"/>
          <p14:tracePt t="64617" x="3959225" y="3254375"/>
          <p14:tracePt t="64635" x="3976688" y="3254375"/>
          <p14:tracePt t="64638" x="3992563" y="3254375"/>
          <p14:tracePt t="64650" x="4010025" y="3254375"/>
          <p14:tracePt t="64652" x="4017963" y="3254375"/>
          <p14:tracePt t="64668" x="4070350" y="3254375"/>
          <p14:tracePt t="64685" x="4129088" y="3254375"/>
          <p14:tracePt t="64700" x="4179888" y="3254375"/>
          <p14:tracePt t="64701" x="4205288" y="3254375"/>
          <p14:tracePt t="64717" x="4240213" y="3271838"/>
          <p14:tracePt t="64718" x="4256088" y="3271838"/>
          <p14:tracePt t="64733" x="4281488" y="3279775"/>
          <p14:tracePt t="64737" x="4291013" y="3279775"/>
          <p14:tracePt t="64739" x="4298950" y="3279775"/>
          <p14:tracePt t="64750" x="4306888" y="3279775"/>
          <p14:tracePt t="64752" x="4316413" y="3279775"/>
          <p14:tracePt t="64767" x="4324350" y="3297238"/>
          <p14:tracePt t="64782" x="4375150" y="3297238"/>
          <p14:tracePt t="64799" x="4410075" y="3297238"/>
          <p14:tracePt t="64816" x="4443413" y="3297238"/>
          <p14:tracePt t="64832" x="4460875" y="3297238"/>
          <p14:tracePt t="64849" x="4486275" y="3297238"/>
          <p14:tracePt t="64866" x="4494213" y="3297238"/>
          <p14:tracePt t="64868" x="4503738" y="3297238"/>
          <p14:tracePt t="64884" x="4519613" y="3297238"/>
          <p14:tracePt t="64902" x="4537075" y="3297238"/>
          <p14:tracePt t="64916" x="4554538" y="3289300"/>
          <p14:tracePt t="64918" x="4562475" y="3289300"/>
          <p14:tracePt t="64933" x="4570413" y="3289300"/>
          <p14:tracePt t="64950" x="4579938" y="3289300"/>
          <p14:tracePt t="64967" x="4587875" y="3289300"/>
          <p14:tracePt t="64984" x="4595813" y="3289300"/>
          <p14:tracePt t="65001" x="4605338" y="3289300"/>
          <p14:tracePt t="65003" x="4621213" y="3289300"/>
          <p14:tracePt t="65026" x="4621213" y="3279775"/>
          <p14:tracePt t="65044" x="4638675" y="3279775"/>
          <p14:tracePt t="65080" x="4646613" y="3279775"/>
          <p14:tracePt t="65107" x="4656138" y="3271838"/>
          <p14:tracePt t="65137" x="4664075" y="3271838"/>
          <p14:tracePt t="65172" x="4673600" y="3271838"/>
          <p14:tracePt t="65201" x="4681538" y="3271838"/>
          <p14:tracePt t="65208" x="4699000" y="3271838"/>
          <p14:tracePt t="65217" x="4706938" y="3263900"/>
          <p14:tracePt t="65248" x="4714875" y="3263900"/>
          <p14:tracePt t="65276" x="4732338" y="3263900"/>
          <p14:tracePt t="65289" x="4740275" y="3254375"/>
          <p14:tracePt t="65301" x="4749800" y="3246438"/>
          <p14:tracePt t="65324" x="4757738" y="3246438"/>
          <p14:tracePt t="65346" x="4765675" y="3246438"/>
          <p14:tracePt t="65380" x="4783138" y="3246438"/>
          <p14:tracePt t="65387" x="4791075" y="3228975"/>
          <p14:tracePt t="65402" x="4800600" y="3228975"/>
          <p14:tracePt t="65416" x="4818063" y="3228975"/>
          <p14:tracePt t="65433" x="4833938" y="3221038"/>
          <p14:tracePt t="65502" x="4843463" y="3221038"/>
          <p14:tracePt t="65522" x="4859338" y="3221038"/>
          <p14:tracePt t="65560" x="4876800" y="3221038"/>
          <p14:tracePt t="65594" x="4884738" y="3221038"/>
          <p14:tracePt t="65610" x="4884738" y="3211513"/>
          <p14:tracePt t="65618" x="4894263" y="3211513"/>
          <p14:tracePt t="65633" x="4902200" y="3211513"/>
          <p14:tracePt t="65641" x="4910138" y="3203575"/>
          <p14:tracePt t="69142" x="4902200" y="3203575"/>
          <p14:tracePt t="69152" x="4894263" y="3203575"/>
          <p14:tracePt t="69166" x="4884738" y="3203575"/>
          <p14:tracePt t="69181" x="4868863" y="3211513"/>
          <p14:tracePt t="69197" x="4851400" y="3211513"/>
          <p14:tracePt t="69214" x="4833938" y="3221038"/>
          <p14:tracePt t="69216" x="4826000" y="3228975"/>
          <p14:tracePt t="69231" x="4800600" y="3238500"/>
          <p14:tracePt t="69236" x="4783138" y="3254375"/>
          <p14:tracePt t="69239" x="4765675" y="3263900"/>
          <p14:tracePt t="69247" x="4740275" y="3271838"/>
          <p14:tracePt t="69264" x="4673600" y="3289300"/>
          <p14:tracePt t="69267" x="4646613" y="3297238"/>
          <p14:tracePt t="69280" x="4579938" y="3314700"/>
          <p14:tracePt t="69281" x="4570413" y="3322638"/>
          <p14:tracePt t="69296" x="4476750" y="3348038"/>
          <p14:tracePt t="69313" x="4418013" y="3355975"/>
          <p14:tracePt t="69330" x="4367213" y="3382963"/>
          <p14:tracePt t="69332" x="4349750" y="3382963"/>
          <p14:tracePt t="69348" x="4324350" y="3382963"/>
          <p14:tracePt t="69363" x="4298950" y="3390900"/>
          <p14:tracePt t="69364" x="4281488" y="3390900"/>
          <p14:tracePt t="69380" x="4240213" y="3398838"/>
          <p14:tracePt t="69396" x="4197350" y="3416300"/>
          <p14:tracePt t="69397" x="4179888" y="3416300"/>
          <p14:tracePt t="69413" x="4129088" y="3433763"/>
          <p14:tracePt t="69415" x="4111625" y="3433763"/>
          <p14:tracePt t="69430" x="4060825" y="3449638"/>
          <p14:tracePt t="69432" x="4052888" y="3459163"/>
          <p14:tracePt t="69447" x="3992563" y="3475038"/>
          <p14:tracePt t="69464" x="3925888" y="3484563"/>
          <p14:tracePt t="69467" x="3900488" y="3492500"/>
          <p14:tracePt t="69481" x="3848100" y="3502025"/>
          <p14:tracePt t="69485" x="3781425" y="3535363"/>
          <p14:tracePt t="69497" x="3678238" y="3560763"/>
          <p14:tracePt t="69513" x="3568700" y="3586163"/>
          <p14:tracePt t="69530" x="3441700" y="3619500"/>
          <p14:tracePt t="69532" x="3406775" y="3636963"/>
          <p14:tracePt t="69546" x="3297238" y="3662363"/>
          <p14:tracePt t="69547" x="3262313" y="3662363"/>
          <p14:tracePt t="69563" x="3152775" y="3687763"/>
          <p14:tracePt t="69564" x="3117850" y="3697288"/>
          <p14:tracePt t="69579" x="3016250" y="3722688"/>
          <p14:tracePt t="69596" x="2922588" y="3748088"/>
          <p14:tracePt t="69597" x="2905125" y="3748088"/>
          <p14:tracePt t="69613" x="2863850" y="3756025"/>
          <p14:tracePt t="69615" x="2854325" y="3763963"/>
          <p14:tracePt t="69630" x="2820988" y="3773488"/>
          <p14:tracePt t="69632" x="2803525" y="3773488"/>
          <p14:tracePt t="69647" x="2778125" y="3781425"/>
          <p14:tracePt t="69664" x="2744788" y="3790950"/>
          <p14:tracePt t="69681" x="2735263" y="3798888"/>
          <p14:tracePt t="69682" x="2727325" y="3806825"/>
          <p14:tracePt t="69697" x="2701925" y="3824288"/>
          <p14:tracePt t="69713" x="2668588" y="3857625"/>
          <p14:tracePt t="69717" x="2651125" y="3867150"/>
          <p14:tracePt t="69720" x="2633663" y="3867150"/>
          <p14:tracePt t="69731" x="2616200" y="3883025"/>
          <p14:tracePt t="69749" x="2557463" y="3917950"/>
          <p14:tracePt t="69763" x="2514600" y="3960813"/>
          <p14:tracePt t="69765" x="2497138" y="3968750"/>
          <p14:tracePt t="69780" x="2430463" y="4011613"/>
          <p14:tracePt t="69782" x="2370138" y="4044950"/>
          <p14:tracePt t="69796" x="2293938" y="4105275"/>
          <p14:tracePt t="69797" x="2268538" y="4113213"/>
          <p14:tracePt t="69813" x="2174875" y="4164013"/>
          <p14:tracePt t="69830" x="2132013" y="4197350"/>
          <p14:tracePt t="69831" x="2124075" y="4206875"/>
          <p14:tracePt t="69847" x="2106613" y="4224338"/>
          <p14:tracePt t="70020" x="2116138" y="4224338"/>
          <p14:tracePt t="70033" x="2116138" y="4214813"/>
          <p14:tracePt t="70037" x="2132013" y="4206875"/>
          <p14:tracePt t="70040" x="2157413" y="4181475"/>
          <p14:tracePt t="70043" x="2166938" y="4164013"/>
          <p14:tracePt t="70051" x="2200275" y="4138613"/>
          <p14:tracePt t="70053" x="2217738" y="4130675"/>
          <p14:tracePt t="70063" x="2243138" y="4113213"/>
          <p14:tracePt t="70079" x="2301875" y="4070350"/>
          <p14:tracePt t="70096" x="2370138" y="4044950"/>
          <p14:tracePt t="70097" x="2387600" y="4037013"/>
          <p14:tracePt t="70113" x="2471738" y="3994150"/>
          <p14:tracePt t="70129" x="2540000" y="3968750"/>
          <p14:tracePt t="70146" x="2590800" y="3960813"/>
          <p14:tracePt t="70148" x="2608263" y="3951288"/>
          <p14:tracePt t="70164" x="2651125" y="3925888"/>
          <p14:tracePt t="70179" x="2693988" y="3908425"/>
          <p14:tracePt t="70180" x="2719388" y="3908425"/>
          <p14:tracePt t="70196" x="2811463" y="3900488"/>
          <p14:tracePt t="70198" x="2838450" y="3892550"/>
          <p14:tracePt t="70213" x="2947988" y="3857625"/>
          <p14:tracePt t="70229" x="3024188" y="3849688"/>
          <p14:tracePt t="70230" x="3049588" y="3841750"/>
          <p14:tracePt t="70246" x="3117850" y="3841750"/>
          <p14:tracePt t="70247" x="3127375" y="3841750"/>
          <p14:tracePt t="70263" x="3168650" y="3841750"/>
          <p14:tracePt t="70280" x="3178175" y="3841750"/>
          <p14:tracePt t="70283" x="3186113" y="3841750"/>
          <p14:tracePt t="70297" x="3194050" y="3841750"/>
          <p14:tracePt t="70298" x="3203575" y="3841750"/>
          <p14:tracePt t="70314" x="3219450" y="3841750"/>
          <p14:tracePt t="70318" x="3236913" y="3841750"/>
          <p14:tracePt t="70322" x="3244850" y="3841750"/>
          <p14:tracePt t="70324" x="3254375" y="3841750"/>
          <p14:tracePt t="70331" x="3262313" y="3841750"/>
          <p14:tracePt t="70346" x="3270250" y="3841750"/>
          <p14:tracePt t="70364" x="3287713" y="3841750"/>
          <p14:tracePt t="70382" x="3297238" y="3841750"/>
          <p14:tracePt t="70397" x="3313113" y="3841750"/>
          <p14:tracePt t="70398" x="3322638" y="3841750"/>
          <p14:tracePt t="70415" x="3363913" y="3841750"/>
          <p14:tracePt t="70430" x="3424238" y="3849688"/>
          <p14:tracePt t="70432" x="3432175" y="3849688"/>
          <p14:tracePt t="70447" x="3482975" y="3849688"/>
          <p14:tracePt t="70463" x="3533775" y="3857625"/>
          <p14:tracePt t="70481" x="3551238" y="3857625"/>
          <p14:tracePt t="70483" x="3568700" y="3857625"/>
          <p14:tracePt t="70538" x="3576638" y="3857625"/>
          <p14:tracePt t="70908" x="3586163" y="3857625"/>
          <p14:tracePt t="70920" x="3611563" y="3857625"/>
          <p14:tracePt t="70927" x="3627438" y="3857625"/>
          <p14:tracePt t="70946" x="3678238" y="3857625"/>
          <p14:tracePt t="70948" x="3695700" y="3857625"/>
          <p14:tracePt t="70962" x="3746500" y="3857625"/>
          <p14:tracePt t="70979" x="3814763" y="3857625"/>
          <p14:tracePt t="70983" x="3832225" y="3867150"/>
          <p14:tracePt t="70995" x="3865563" y="3875088"/>
          <p14:tracePt t="70996" x="3883025" y="3883025"/>
          <p14:tracePt t="71012" x="3925888" y="3883025"/>
          <p14:tracePt t="71029" x="3984625" y="3892550"/>
          <p14:tracePt t="71045" x="4052888" y="3892550"/>
          <p14:tracePt t="71062" x="4121150" y="3892550"/>
          <p14:tracePt t="71064" x="4129088" y="3892550"/>
          <p14:tracePt t="71080" x="4197350" y="3900488"/>
          <p14:tracePt t="71096" x="4248150" y="3900488"/>
          <p14:tracePt t="71099" x="4265613" y="3900488"/>
          <p14:tracePt t="71113" x="4291013" y="3900488"/>
          <p14:tracePt t="71116" x="4298950" y="3900488"/>
          <p14:tracePt t="71129" x="4332288" y="3900488"/>
          <p14:tracePt t="71131" x="4359275" y="3900488"/>
          <p14:tracePt t="71146" x="4418013" y="3900488"/>
          <p14:tracePt t="71147" x="4435475" y="3900488"/>
          <p14:tracePt t="71162" x="4545013" y="3908425"/>
          <p14:tracePt t="71163" x="4579938" y="3908425"/>
          <p14:tracePt t="71179" x="4699000" y="3908425"/>
          <p14:tracePt t="71195" x="4808538" y="3908425"/>
          <p14:tracePt t="71196" x="4818063" y="3908425"/>
          <p14:tracePt t="71212" x="4868863" y="3908425"/>
          <p14:tracePt t="71249" x="4876800" y="3908425"/>
          <p14:tracePt t="71273" x="4894263" y="3908425"/>
          <p14:tracePt t="71281" x="4902200" y="3908425"/>
          <p14:tracePt t="71290" x="4910138" y="3908425"/>
          <p14:tracePt t="71296" x="4919663" y="3908425"/>
          <p14:tracePt t="71312" x="4927600" y="3908425"/>
          <p14:tracePt t="71329" x="4945063" y="3908425"/>
          <p14:tracePt t="71346" x="4953000" y="3908425"/>
          <p14:tracePt t="71362" x="4987925" y="3908425"/>
          <p14:tracePt t="71379" x="5029200" y="3908425"/>
          <p14:tracePt t="71396" x="5064125" y="3908425"/>
          <p14:tracePt t="71413" x="5080000" y="3908425"/>
          <p14:tracePt t="71415" x="5097463" y="3908425"/>
          <p14:tracePt t="77900" x="5089525" y="3908425"/>
          <p14:tracePt t="77915" x="5072063" y="3908425"/>
          <p14:tracePt t="77923" x="5064125" y="3908425"/>
          <p14:tracePt t="77942" x="5029200" y="3908425"/>
          <p14:tracePt t="77942" x="5013325" y="3908425"/>
          <p14:tracePt t="77958" x="4995863" y="3908425"/>
          <p14:tracePt t="77959" x="4978400" y="3917950"/>
          <p14:tracePt t="77977" x="4910138" y="3935413"/>
          <p14:tracePt t="77992" x="4876800" y="3951288"/>
          <p14:tracePt t="77993" x="4859338" y="3951288"/>
          <p14:tracePt t="78009" x="4833938" y="3951288"/>
          <p14:tracePt t="78013" x="4800600" y="3960813"/>
          <p14:tracePt t="78026" x="4783138" y="3960813"/>
          <p14:tracePt t="78042" x="4740275" y="3994150"/>
          <p14:tracePt t="78046" x="4724400" y="3994150"/>
          <p14:tracePt t="78048" x="4699000" y="3994150"/>
          <p14:tracePt t="78058" x="4673600" y="4002088"/>
          <p14:tracePt t="78060" x="4656138" y="4002088"/>
          <p14:tracePt t="78074" x="4579938" y="4019550"/>
          <p14:tracePt t="78091" x="4443413" y="4027488"/>
          <p14:tracePt t="78108" x="4291013" y="4062413"/>
          <p14:tracePt t="78110" x="4248150" y="4062413"/>
          <p14:tracePt t="78126" x="4060825" y="4113213"/>
          <p14:tracePt t="78141" x="3873500" y="4138613"/>
          <p14:tracePt t="78158" x="3771900" y="4138613"/>
          <p14:tracePt t="78159" x="3738563" y="4146550"/>
          <p14:tracePt t="78174" x="3644900" y="4164013"/>
          <p14:tracePt t="78175" x="3619500" y="4164013"/>
          <p14:tracePt t="78192" x="3559175" y="4164013"/>
          <p14:tracePt t="78208" x="3517900" y="4164013"/>
          <p14:tracePt t="78210" x="3500438" y="4164013"/>
          <p14:tracePt t="78225" x="3449638" y="4171950"/>
          <p14:tracePt t="78241" x="3389313" y="4197350"/>
          <p14:tracePt t="78245" x="3363913" y="4197350"/>
          <p14:tracePt t="78247" x="3348038" y="4206875"/>
          <p14:tracePt t="78258" x="3305175" y="4214813"/>
          <p14:tracePt t="78260" x="3297238" y="4224338"/>
          <p14:tracePt t="78274" x="3219450" y="4232275"/>
          <p14:tracePt t="78291" x="3143250" y="4257675"/>
          <p14:tracePt t="78308" x="3074988" y="4283075"/>
          <p14:tracePt t="78311" x="3067050" y="4291013"/>
          <p14:tracePt t="78326" x="2998788" y="4316413"/>
          <p14:tracePt t="78342" x="2947988" y="4333875"/>
          <p14:tracePt t="78343" x="2930525" y="4341813"/>
          <p14:tracePt t="78359" x="2889250" y="4351338"/>
          <p14:tracePt t="78361" x="2871788" y="4351338"/>
          <p14:tracePt t="78363" x="2854325" y="4368800"/>
          <p14:tracePt t="78376" x="2795588" y="4394200"/>
          <p14:tracePt t="78392" x="2760663" y="4410075"/>
          <p14:tracePt t="78408" x="2735263" y="4410075"/>
          <p14:tracePt t="78411" x="2719388" y="4419600"/>
          <p14:tracePt t="78413" x="2701925" y="4427538"/>
          <p14:tracePt t="78425" x="2668588" y="4435475"/>
          <p14:tracePt t="78427" x="2651125" y="4435475"/>
          <p14:tracePt t="78429" x="2633663" y="4445000"/>
          <p14:tracePt t="78442" x="2557463" y="4460875"/>
          <p14:tracePt t="78445" x="2540000" y="4470400"/>
          <p14:tracePt t="78458" x="2463800" y="4486275"/>
          <p14:tracePt t="78460" x="2438400" y="4495800"/>
          <p14:tracePt t="78474" x="2336800" y="4521200"/>
          <p14:tracePt t="78490" x="2260600" y="4546600"/>
          <p14:tracePt t="78508" x="2217738" y="4572000"/>
          <p14:tracePt t="78524" x="2208213" y="4579938"/>
          <p14:tracePt t="78786" x="2225675" y="4579938"/>
          <p14:tracePt t="78798" x="2225675" y="4572000"/>
          <p14:tracePt t="78804" x="2243138" y="4572000"/>
          <p14:tracePt t="78824" x="2260600" y="4572000"/>
          <p14:tracePt t="78825" x="2276475" y="4564063"/>
          <p14:tracePt t="78841" x="2327275" y="4554538"/>
          <p14:tracePt t="78857" x="2405063" y="4529138"/>
          <p14:tracePt t="78861" x="2430463" y="4529138"/>
          <p14:tracePt t="78875" x="2471738" y="4513263"/>
          <p14:tracePt t="78876" x="2489200" y="4503738"/>
          <p14:tracePt t="78891" x="2549525" y="4495800"/>
          <p14:tracePt t="78908" x="2600325" y="4486275"/>
          <p14:tracePt t="78911" x="2600325" y="4478338"/>
          <p14:tracePt t="78915" x="2616200" y="4470400"/>
          <p14:tracePt t="78926" x="2633663" y="4470400"/>
          <p14:tracePt t="78942" x="2651125" y="4470400"/>
          <p14:tracePt t="78958" x="2668588" y="4470400"/>
          <p14:tracePt t="78975" x="2693988" y="4452938"/>
          <p14:tracePt t="78977" x="2701925" y="4452938"/>
          <p14:tracePt t="78979" x="2709863" y="4445000"/>
          <p14:tracePt t="78992" x="2752725" y="4445000"/>
          <p14:tracePt t="79007" x="2770188" y="4445000"/>
          <p14:tracePt t="79009" x="2778125" y="4445000"/>
          <p14:tracePt t="79024" x="2803525" y="4435475"/>
          <p14:tracePt t="79041" x="2820988" y="4435475"/>
          <p14:tracePt t="79058" x="2854325" y="4435475"/>
          <p14:tracePt t="79077" x="2879725" y="4427538"/>
          <p14:tracePt t="79090" x="2897188" y="4427538"/>
          <p14:tracePt t="79107" x="2905125" y="4419600"/>
          <p14:tracePt t="79124" x="2914650" y="4419600"/>
          <p14:tracePt t="79142" x="2922588" y="4419600"/>
          <p14:tracePt t="79160" x="2930525" y="4419600"/>
          <p14:tracePt t="79189" x="2947988" y="4419600"/>
          <p14:tracePt t="79308" x="2965450" y="4419600"/>
          <p14:tracePt t="79430" x="2973388" y="4419600"/>
          <p14:tracePt t="79897" x="2982913" y="4419600"/>
          <p14:tracePt t="79914" x="2990850" y="4419600"/>
          <p14:tracePt t="79930" x="2998788" y="4419600"/>
          <p14:tracePt t="79985" x="3008313" y="4410075"/>
          <p14:tracePt t="79994" x="3016250" y="4402138"/>
          <p14:tracePt t="79997" x="3024188" y="4402138"/>
          <p14:tracePt t="80000" x="3033713" y="4402138"/>
          <p14:tracePt t="80009" x="3059113" y="4402138"/>
          <p14:tracePt t="80023" x="3117850" y="4402138"/>
          <p14:tracePt t="80027" x="3135313" y="4402138"/>
          <p14:tracePt t="80040" x="3160713" y="4402138"/>
          <p14:tracePt t="80042" x="3168650" y="4402138"/>
          <p14:tracePt t="80057" x="3194050" y="4402138"/>
          <p14:tracePt t="80074" x="3211513" y="4402138"/>
          <p14:tracePt t="80224" x="3228975" y="4402138"/>
          <p14:tracePt t="80308" x="3236913" y="4394200"/>
          <p14:tracePt t="80327" x="3244850" y="4384675"/>
          <p14:tracePt t="80386" x="3254375" y="4384675"/>
          <p14:tracePt t="80416" x="3262313" y="4384675"/>
          <p14:tracePt t="80422" x="3270250" y="4384675"/>
          <p14:tracePt t="80434" x="3287713" y="4384675"/>
          <p14:tracePt t="80450" x="3297238" y="4384675"/>
          <p14:tracePt t="80457" x="3313113" y="4384675"/>
          <p14:tracePt t="80473" x="3322638" y="4384675"/>
          <p14:tracePt t="80490" x="3348038" y="4384675"/>
          <p14:tracePt t="80507" x="3363913" y="4384675"/>
          <p14:tracePt t="80524" x="3373438" y="4384675"/>
          <p14:tracePt t="80527" x="3381375" y="4384675"/>
          <p14:tracePt t="80541" x="3389313" y="4384675"/>
          <p14:tracePt t="80559" x="3398838" y="4384675"/>
          <p14:tracePt t="80562" x="3414713" y="4384675"/>
          <p14:tracePt t="80573" x="3432175" y="4384675"/>
          <p14:tracePt t="80590" x="3457575" y="4384675"/>
          <p14:tracePt t="80593" x="3467100" y="4384675"/>
          <p14:tracePt t="80596" x="3475038" y="4384675"/>
          <p14:tracePt t="80606" x="3492500" y="4384675"/>
          <p14:tracePt t="80607" x="3508375" y="4384675"/>
          <p14:tracePt t="80623" x="3533775" y="4384675"/>
          <p14:tracePt t="80639" x="3568700" y="4384675"/>
          <p14:tracePt t="80656" x="3576638" y="4384675"/>
          <p14:tracePt t="80674" x="3586163" y="4384675"/>
          <p14:tracePt t="80695" x="3594100" y="4384675"/>
          <p14:tracePt t="80707" x="3602038" y="4384675"/>
          <p14:tracePt t="80711" x="3611563" y="4384675"/>
          <p14:tracePt t="80724" x="3636963" y="4384675"/>
          <p14:tracePt t="80725" x="3652838" y="4384675"/>
          <p14:tracePt t="80740" x="3687763" y="4384675"/>
          <p14:tracePt t="80741" x="3695700" y="4384675"/>
          <p14:tracePt t="80759" x="3738563" y="4384675"/>
          <p14:tracePt t="80763" x="3746500" y="4384675"/>
          <p14:tracePt t="80767" x="3763963" y="4384675"/>
          <p14:tracePt t="80770" x="3771900" y="4384675"/>
          <p14:tracePt t="80777" x="3789363" y="4384675"/>
          <p14:tracePt t="80790" x="3822700" y="4384675"/>
          <p14:tracePt t="80793" x="3832225" y="4384675"/>
          <p14:tracePt t="80806" x="3857625" y="4384675"/>
          <p14:tracePt t="80824" x="3890963" y="4384675"/>
          <p14:tracePt t="80827" x="3900488" y="4384675"/>
          <p14:tracePt t="80839" x="3916363" y="4384675"/>
          <p14:tracePt t="80841" x="3933825" y="4384675"/>
          <p14:tracePt t="80879" x="3951288" y="4384675"/>
          <p14:tracePt t="80910" x="3959225" y="4384675"/>
          <p14:tracePt t="80926" x="3967163" y="4384675"/>
          <p14:tracePt t="80932" x="3976688" y="4384675"/>
          <p14:tracePt t="80940" x="3984625" y="4384675"/>
          <p14:tracePt t="80942" x="3992563" y="4384675"/>
          <p14:tracePt t="80956" x="4010025" y="4384675"/>
          <p14:tracePt t="80957" x="4027488" y="4376738"/>
          <p14:tracePt t="80973" x="4044950" y="4376738"/>
          <p14:tracePt t="80990" x="4060825" y="4368800"/>
          <p14:tracePt t="80992" x="4078288" y="4368800"/>
          <p14:tracePt t="81006" x="4162425" y="4316413"/>
          <p14:tracePt t="81008" x="4179888" y="4300538"/>
          <p14:tracePt t="81024" x="4281488" y="4283075"/>
          <p14:tracePt t="81039" x="4375150" y="4275138"/>
          <p14:tracePt t="81056" x="4443413" y="4275138"/>
          <p14:tracePt t="81073" x="4486275" y="4257675"/>
          <p14:tracePt t="81110" x="4494213" y="4257675"/>
          <p14:tracePt t="81130" x="4503738" y="4249738"/>
          <p14:tracePt t="81136" x="4511675" y="4249738"/>
          <p14:tracePt t="81148" x="4537075" y="4240213"/>
          <p14:tracePt t="81158" x="4554538" y="4224338"/>
          <p14:tracePt t="81174" x="4570413" y="4206875"/>
          <p14:tracePt t="81190" x="4579938" y="4197350"/>
          <p14:tracePt t="81208" x="4587875" y="4197350"/>
          <p14:tracePt t="81410" x="4595813" y="4197350"/>
          <p14:tracePt t="81429" x="4605338" y="4197350"/>
          <p14:tracePt t="81436" x="4621213" y="4197350"/>
          <p14:tracePt t="81442" x="4638675" y="4197350"/>
          <p14:tracePt t="81456" x="4673600" y="4197350"/>
          <p14:tracePt t="81458" x="4689475" y="4197350"/>
          <p14:tracePt t="81473" x="4724400" y="4197350"/>
          <p14:tracePt t="81474" x="4732338" y="4197350"/>
          <p14:tracePt t="81489" x="4775200" y="4197350"/>
          <p14:tracePt t="81490" x="4791075" y="4206875"/>
          <p14:tracePt t="81506" x="4808538" y="4214813"/>
          <p14:tracePt t="81507" x="4818063" y="4214813"/>
          <p14:tracePt t="81522" x="4843463" y="4214813"/>
          <p14:tracePt t="81540" x="4859338" y="4214813"/>
          <p14:tracePt t="81590" x="4868863" y="4214813"/>
          <p14:tracePt t="81608" x="4876800" y="4214813"/>
          <p14:tracePt t="81623" x="4884738" y="4214813"/>
          <p14:tracePt t="81628" x="4902200" y="4214813"/>
          <p14:tracePt t="81650" x="4910138" y="4224338"/>
          <p14:tracePt t="81658" x="4919663" y="4232275"/>
          <p14:tracePt t="87552" x="4919663" y="4240213"/>
          <p14:tracePt t="87578" x="4910138" y="4249738"/>
          <p14:tracePt t="87591" x="4902200" y="4249738"/>
          <p14:tracePt t="87598" x="4884738" y="4257675"/>
          <p14:tracePt t="87614" x="4884738" y="4265613"/>
          <p14:tracePt t="87630" x="4876800" y="4265613"/>
          <p14:tracePt t="87650" x="4859338" y="4275138"/>
          <p14:tracePt t="87661" x="4851400" y="4283075"/>
          <p14:tracePt t="87669" x="4843463" y="4283075"/>
          <p14:tracePt t="87685" x="4833938" y="4283075"/>
          <p14:tracePt t="87702" x="4818063" y="4300538"/>
          <p14:tracePt t="87720" x="4808538" y="4308475"/>
          <p14:tracePt t="87723" x="4800600" y="4308475"/>
          <p14:tracePt t="87737" x="4783138" y="4316413"/>
          <p14:tracePt t="87755" x="4765675" y="4325938"/>
          <p14:tracePt t="87770" x="4749800" y="4333875"/>
          <p14:tracePt t="87786" x="4732338" y="4341813"/>
          <p14:tracePt t="87802" x="4706938" y="4341813"/>
          <p14:tracePt t="87803" x="4689475" y="4351338"/>
          <p14:tracePt t="87818" x="4664075" y="4359275"/>
          <p14:tracePt t="87836" x="4613275" y="4368800"/>
          <p14:tracePt t="87853" x="4595813" y="4376738"/>
          <p14:tracePt t="87855" x="4587875" y="4376738"/>
          <p14:tracePt t="87857" x="4579938" y="4376738"/>
          <p14:tracePt t="87871" x="4570413" y="4384675"/>
          <p14:tracePt t="87886" x="4554538" y="4384675"/>
          <p14:tracePt t="87901" x="4545013" y="4384675"/>
          <p14:tracePt t="87920" x="4519613" y="4384675"/>
          <p14:tracePt t="87940" x="4511675" y="4394200"/>
          <p14:tracePt t="87953" x="4503738" y="4394200"/>
          <p14:tracePt t="87970" x="4486275" y="4402138"/>
          <p14:tracePt t="87994" x="4476750" y="4402138"/>
          <p14:tracePt t="88010" x="4468813" y="4402138"/>
          <p14:tracePt t="88046" x="4460875" y="4402138"/>
          <p14:tracePt t="88072" x="4443413" y="4402138"/>
          <p14:tracePt t="88104" x="4425950" y="4402138"/>
          <p14:tracePt t="88125" x="4418013" y="4402138"/>
          <p14:tracePt t="88158" x="4410075" y="4402138"/>
          <p14:tracePt t="88167" x="4400550" y="4402138"/>
          <p14:tracePt t="88182" x="4392613" y="4402138"/>
          <p14:tracePt t="88203" x="4384675" y="4402138"/>
          <p14:tracePt t="88209" x="4375150" y="4402138"/>
          <p14:tracePt t="88222" x="4375150" y="4394200"/>
          <p14:tracePt t="88234" x="4367213" y="4394200"/>
          <p14:tracePt t="88251" x="4349750" y="4384675"/>
          <p14:tracePt t="88269" x="4341813" y="4376738"/>
          <p14:tracePt t="88285" x="4324350" y="4368800"/>
          <p14:tracePt t="88302" x="4324350" y="4359275"/>
          <p14:tracePt t="88304" x="4316413" y="4359275"/>
          <p14:tracePt t="88320" x="4316413" y="4351338"/>
          <p14:tracePt t="88336" x="4298950" y="4341813"/>
          <p14:tracePt t="88354" x="4281488" y="4333875"/>
          <p14:tracePt t="88371" x="4265613" y="4325938"/>
          <p14:tracePt t="88393" x="4256088" y="4325938"/>
          <p14:tracePt t="88402" x="4248150" y="4325938"/>
          <p14:tracePt t="88419" x="4240213" y="4308475"/>
          <p14:tracePt t="88436" x="4222750" y="4308475"/>
          <p14:tracePt t="88440" x="4214813" y="4300538"/>
          <p14:tracePt t="88452" x="4205288" y="4300538"/>
          <p14:tracePt t="88455" x="4197350" y="4300538"/>
          <p14:tracePt t="88469" x="4187825" y="4291013"/>
          <p14:tracePt t="88471" x="4179888" y="4291013"/>
          <p14:tracePt t="88473" x="4171950" y="4291013"/>
          <p14:tracePt t="88487" x="4162425" y="4283075"/>
          <p14:tracePt t="88490" x="4154488" y="4283075"/>
          <p14:tracePt t="88493" x="4146550" y="4283075"/>
          <p14:tracePt t="88502" x="4129088" y="4283075"/>
          <p14:tracePt t="88505" x="4121150" y="4275138"/>
          <p14:tracePt t="88508" x="4111625" y="4275138"/>
          <p14:tracePt t="88520" x="4086225" y="4275138"/>
          <p14:tracePt t="88522" x="4078288" y="4275138"/>
          <p14:tracePt t="88536" x="4017963" y="4283075"/>
          <p14:tracePt t="88551" x="3992563" y="4291013"/>
          <p14:tracePt t="88552" x="3984625" y="4291013"/>
          <p14:tracePt t="88568" x="3951288" y="4291013"/>
          <p14:tracePt t="88570" x="3941763" y="4291013"/>
          <p14:tracePt t="88586" x="3908425" y="4300538"/>
          <p14:tracePt t="88601" x="3883025" y="4308475"/>
          <p14:tracePt t="88603" x="3873500" y="4308475"/>
          <p14:tracePt t="88618" x="3848100" y="4308475"/>
          <p14:tracePt t="88619" x="3840163" y="4316413"/>
          <p14:tracePt t="88635" x="3789363" y="4333875"/>
          <p14:tracePt t="88652" x="3703638" y="4341813"/>
          <p14:tracePt t="88656" x="3678238" y="4341813"/>
          <p14:tracePt t="88659" x="3652838" y="4351338"/>
          <p14:tracePt t="88668" x="3594100" y="4359275"/>
          <p14:tracePt t="88669" x="3568700" y="4359275"/>
          <p14:tracePt t="88684" x="3475038" y="4394200"/>
          <p14:tracePt t="88701" x="3363913" y="4419600"/>
          <p14:tracePt t="88704" x="3355975" y="4419600"/>
          <p14:tracePt t="88718" x="3313113" y="4427538"/>
          <p14:tracePt t="88720" x="3287713" y="4435475"/>
          <p14:tracePt t="88736" x="3236913" y="4452938"/>
          <p14:tracePt t="88739" x="3219450" y="4452938"/>
          <p14:tracePt t="88741" x="3203575" y="4460875"/>
          <p14:tracePt t="88752" x="3178175" y="4460875"/>
          <p14:tracePt t="88754" x="3168650" y="4460875"/>
          <p14:tracePt t="88769" x="3135313" y="4470400"/>
          <p14:tracePt t="88770" x="3117850" y="4470400"/>
          <p14:tracePt t="88785" x="3100388" y="4478338"/>
          <p14:tracePt t="88801" x="3084513" y="4486275"/>
          <p14:tracePt t="88802" x="3074988" y="4486275"/>
          <p14:tracePt t="88818" x="3059113" y="4486275"/>
          <p14:tracePt t="88835" x="3024188" y="4503738"/>
          <p14:tracePt t="88852" x="2982913" y="4503738"/>
          <p14:tracePt t="88868" x="2947988" y="4521200"/>
          <p14:tracePt t="88870" x="2930525" y="4521200"/>
          <p14:tracePt t="88885" x="2889250" y="4529138"/>
          <p14:tracePt t="88903" x="2863850" y="4538663"/>
          <p14:tracePt t="88905" x="2854325" y="4538663"/>
          <p14:tracePt t="88918" x="2828925" y="4546600"/>
          <p14:tracePt t="88920" x="2811463" y="4554538"/>
          <p14:tracePt t="88935" x="2752725" y="4564063"/>
          <p14:tracePt t="88951" x="2651125" y="4589463"/>
          <p14:tracePt t="88968" x="2557463" y="4614863"/>
          <p14:tracePt t="88969" x="2524125" y="4622800"/>
          <p14:tracePt t="88986" x="2352675" y="4683125"/>
          <p14:tracePt t="89002" x="2286000" y="4708525"/>
          <p14:tracePt t="89003" x="2260600" y="4708525"/>
          <p14:tracePt t="89019" x="2192338" y="4733925"/>
          <p14:tracePt t="89021" x="2174875" y="4733925"/>
          <p14:tracePt t="89023" x="2166938" y="4733925"/>
          <p14:tracePt t="89035" x="2141538" y="4741863"/>
          <p14:tracePt t="89053" x="2132013" y="4741863"/>
          <p14:tracePt t="89055" x="2124075" y="4741863"/>
          <p14:tracePt t="89105" x="2116138" y="4741863"/>
          <p14:tracePt t="89145" x="2106613" y="4749800"/>
          <p14:tracePt t="89164" x="2090738" y="4759325"/>
          <p14:tracePt t="89186" x="2090738" y="4767263"/>
          <p14:tracePt t="89210" x="2073275" y="4767263"/>
          <p14:tracePt t="89234" x="2065338" y="4775200"/>
          <p14:tracePt t="89240" x="2065338" y="4784725"/>
          <p14:tracePt t="89298" x="2055813" y="4792663"/>
          <p14:tracePt t="89317" x="2047875" y="4810125"/>
          <p14:tracePt t="89366" x="2038350" y="4818063"/>
          <p14:tracePt t="89382" x="2030413" y="4827588"/>
          <p14:tracePt t="89640" x="2030413" y="4835525"/>
          <p14:tracePt t="89655" x="2038350" y="4835525"/>
          <p14:tracePt t="89662" x="2055813" y="4835525"/>
          <p14:tracePt t="89667" x="2073275" y="4835525"/>
          <p14:tracePt t="89684" x="2106613" y="4835525"/>
          <p14:tracePt t="89684" x="2116138" y="4835525"/>
          <p14:tracePt t="89700" x="2149475" y="4835525"/>
          <p14:tracePt t="89717" x="2166938" y="4835525"/>
          <p14:tracePt t="89734" x="2200275" y="4835525"/>
          <p14:tracePt t="89735" x="2208213" y="4835525"/>
          <p14:tracePt t="89752" x="2243138" y="4835525"/>
          <p14:tracePt t="89768" x="2268538" y="4835525"/>
          <p14:tracePt t="89770" x="2276475" y="4835525"/>
          <p14:tracePt t="89785" x="2327275" y="4835525"/>
          <p14:tracePt t="89787" x="2370138" y="4835525"/>
          <p14:tracePt t="89802" x="2455863" y="4835525"/>
          <p14:tracePt t="89804" x="2497138" y="4835525"/>
          <p14:tracePt t="89818" x="2600325" y="4835525"/>
          <p14:tracePt t="89819" x="2625725" y="4835525"/>
          <p14:tracePt t="89834" x="2709863" y="4827588"/>
          <p14:tracePt t="89835" x="2744788" y="4818063"/>
          <p14:tracePt t="89850" x="2820988" y="4818063"/>
          <p14:tracePt t="89867" x="2897188" y="4810125"/>
          <p14:tracePt t="89884" x="2965450" y="4802188"/>
          <p14:tracePt t="89886" x="2982913" y="4802188"/>
          <p14:tracePt t="89888" x="2998788" y="4802188"/>
          <p14:tracePt t="89900" x="3024188" y="4802188"/>
          <p14:tracePt t="89917" x="3092450" y="4802188"/>
          <p14:tracePt t="89934" x="3178175" y="4792663"/>
          <p14:tracePt t="89935" x="3194050" y="4792663"/>
          <p14:tracePt t="89951" x="3262313" y="4792663"/>
          <p14:tracePt t="89952" x="3287713" y="4792663"/>
          <p14:tracePt t="89967" x="3338513" y="4792663"/>
          <p14:tracePt t="89968" x="3355975" y="4792663"/>
          <p14:tracePt t="89984" x="3424238" y="4792663"/>
          <p14:tracePt t="89985" x="3449638" y="4792663"/>
          <p14:tracePt t="90002" x="3586163" y="4792663"/>
          <p14:tracePt t="90018" x="3627438" y="4784725"/>
          <p14:tracePt t="90019" x="3644900" y="4784725"/>
          <p14:tracePt t="90035" x="3695700" y="4784725"/>
          <p14:tracePt t="90040" x="3746500" y="4784725"/>
          <p14:tracePt t="90043" x="3756025" y="4784725"/>
          <p14:tracePt t="90051" x="3797300" y="4784725"/>
          <p14:tracePt t="90067" x="3890963" y="4784725"/>
          <p14:tracePt t="90084" x="3992563" y="4775200"/>
          <p14:tracePt t="90087" x="4027488" y="4775200"/>
          <p14:tracePt t="90100" x="4137025" y="4759325"/>
          <p14:tracePt t="90117" x="4265613" y="4741863"/>
          <p14:tracePt t="90121" x="4291013" y="4733925"/>
          <p14:tracePt t="90135" x="4375150" y="4733925"/>
          <p14:tracePt t="90136" x="4384675" y="4724400"/>
          <p14:tracePt t="90150" x="4460875" y="4708525"/>
          <p14:tracePt t="90167" x="4545013" y="4699000"/>
          <p14:tracePt t="90167" x="4579938" y="4699000"/>
          <p14:tracePt t="90172" x="4613275" y="4699000"/>
          <p14:tracePt t="90184" x="4673600" y="4699000"/>
          <p14:tracePt t="90185" x="4714875" y="4699000"/>
          <p14:tracePt t="90200" x="4859338" y="4699000"/>
          <p14:tracePt t="90217" x="4978400" y="4691063"/>
          <p14:tracePt t="90218" x="5003800" y="4691063"/>
          <p14:tracePt t="90234" x="5072063" y="4691063"/>
          <p14:tracePt t="90235" x="5106988" y="4691063"/>
          <p14:tracePt t="90251" x="5191125" y="4691063"/>
          <p14:tracePt t="90268" x="5249863" y="4683125"/>
          <p14:tracePt t="90271" x="5259388" y="4683125"/>
          <p14:tracePt t="90275" x="5276850" y="4683125"/>
          <p14:tracePt t="90285" x="5302250" y="4683125"/>
          <p14:tracePt t="90286" x="5310188" y="4683125"/>
          <p14:tracePt t="90300" x="5386388" y="4683125"/>
          <p14:tracePt t="90317" x="5411788" y="4683125"/>
          <p14:tracePt t="90334" x="5472113" y="4673600"/>
          <p14:tracePt t="90336" x="5480050" y="4673600"/>
          <p14:tracePt t="90352" x="5530850" y="4673600"/>
          <p14:tracePt t="90368" x="5581650" y="4665663"/>
          <p14:tracePt t="90384" x="5616575" y="4657725"/>
          <p14:tracePt t="90385" x="5624513" y="4657725"/>
          <p14:tracePt t="90400" x="5683250" y="4648200"/>
          <p14:tracePt t="90402" x="5708650" y="4648200"/>
          <p14:tracePt t="90418" x="5768975" y="4630738"/>
          <p14:tracePt t="90434" x="5811838" y="4630738"/>
          <p14:tracePt t="90436" x="5819775" y="4630738"/>
          <p14:tracePt t="90451" x="5837238" y="4630738"/>
          <p14:tracePt t="90453" x="5853113" y="4630738"/>
          <p14:tracePt t="90467" x="5880100" y="4622800"/>
          <p14:tracePt t="90484" x="5895975" y="4614863"/>
          <p14:tracePt t="90513" x="5913438" y="4614863"/>
          <p14:tracePt t="90525" x="5921375" y="4614863"/>
          <p14:tracePt t="90534" x="5938838" y="4605338"/>
          <p14:tracePt t="90550" x="5956300" y="4605338"/>
          <p14:tracePt t="90568" x="5972175" y="4605338"/>
          <p14:tracePt t="90584" x="5989638" y="4605338"/>
          <p14:tracePt t="90602" x="5997575" y="4605338"/>
          <p14:tracePt t="90620" x="6007100" y="4605338"/>
          <p14:tracePt t="90623" x="6015038" y="4605338"/>
          <p14:tracePt t="90637" x="6024563" y="4605338"/>
          <p14:tracePt t="90650" x="6040438" y="4597400"/>
          <p14:tracePt t="90667" x="6040438" y="4589463"/>
          <p14:tracePt t="90683" x="6057900" y="4579938"/>
          <p14:tracePt t="93432" x="6040438" y="4579938"/>
          <p14:tracePt t="93444" x="6032500" y="4579938"/>
          <p14:tracePt t="93453" x="6024563" y="4579938"/>
          <p14:tracePt t="93473" x="6015038" y="4579938"/>
          <p14:tracePt t="93482" x="6007100" y="4579938"/>
          <p14:tracePt t="93500" x="5981700" y="4589463"/>
          <p14:tracePt t="93516" x="5964238" y="4589463"/>
          <p14:tracePt t="93517" x="5956300" y="4597400"/>
          <p14:tracePt t="93533" x="5938838" y="4605338"/>
          <p14:tracePt t="93548" x="5895975" y="4640263"/>
          <p14:tracePt t="93565" x="5880100" y="4640263"/>
          <p14:tracePt t="93566" x="5862638" y="4648200"/>
          <p14:tracePt t="93582" x="5794375" y="4691063"/>
          <p14:tracePt t="93583" x="5776913" y="4699000"/>
          <p14:tracePt t="93599" x="5726113" y="4733925"/>
          <p14:tracePt t="93603" x="5692775" y="4759325"/>
          <p14:tracePt t="93616" x="5632450" y="4784725"/>
          <p14:tracePt t="93619" x="5616575" y="4792663"/>
          <p14:tracePt t="93632" x="5573713" y="4827588"/>
          <p14:tracePt t="93634" x="5548313" y="4843463"/>
          <p14:tracePt t="93648" x="5497513" y="4852988"/>
          <p14:tracePt t="93649" x="5472113" y="4868863"/>
          <p14:tracePt t="93665" x="5403850" y="4903788"/>
          <p14:tracePt t="93681" x="5353050" y="4946650"/>
          <p14:tracePt t="93700" x="5284788" y="4997450"/>
          <p14:tracePt t="93716" x="5224463" y="5013325"/>
          <p14:tracePt t="93731" x="5183188" y="5030788"/>
          <p14:tracePt t="93732" x="5157788" y="5048250"/>
          <p14:tracePt t="93748" x="5089525" y="5073650"/>
          <p14:tracePt t="93748" x="5064125" y="5091113"/>
          <p14:tracePt t="93765" x="4919663" y="5149850"/>
          <p14:tracePt t="93781" x="4818063" y="5183188"/>
          <p14:tracePt t="93782" x="4783138" y="5192713"/>
          <p14:tracePt t="93798" x="4699000" y="5208588"/>
          <p14:tracePt t="93799" x="4681538" y="5208588"/>
          <p14:tracePt t="93815" x="4613275" y="5226050"/>
          <p14:tracePt t="93831" x="4554538" y="5235575"/>
          <p14:tracePt t="93849" x="4519613" y="5243513"/>
          <p14:tracePt t="93850" x="4511675" y="5243513"/>
          <p14:tracePt t="93865" x="4503738" y="5243513"/>
          <p14:tracePt t="93868" x="4494213" y="5243513"/>
          <p14:tracePt t="93882" x="4486275" y="5243513"/>
          <p14:tracePt t="93900" x="4443413" y="5260975"/>
          <p14:tracePt t="93917" x="4392613" y="5268913"/>
          <p14:tracePt t="93932" x="4359275" y="5268913"/>
          <p14:tracePt t="93948" x="4324350" y="5276850"/>
          <p14:tracePt t="93966" x="4248150" y="5276850"/>
          <p14:tracePt t="93982" x="4197350" y="5294313"/>
          <p14:tracePt t="93984" x="4187825" y="5294313"/>
          <p14:tracePt t="93998" x="4162425" y="5294313"/>
          <p14:tracePt t="94000" x="4146550" y="5294313"/>
          <p14:tracePt t="94015" x="4103688" y="5294313"/>
          <p14:tracePt t="94031" x="4035425" y="5294313"/>
          <p14:tracePt t="94035" x="4027488" y="5294313"/>
          <p14:tracePt t="94048" x="3959225" y="5294313"/>
          <p14:tracePt t="94050" x="3941763" y="5302250"/>
          <p14:tracePt t="94065" x="3865563" y="5311775"/>
          <p14:tracePt t="94081" x="3789363" y="5337175"/>
          <p14:tracePt t="94098" x="3721100" y="5345113"/>
          <p14:tracePt t="94100" x="3695700" y="5353050"/>
          <p14:tracePt t="94115" x="3627438" y="5370513"/>
          <p14:tracePt t="94131" x="3559175" y="5395913"/>
          <p14:tracePt t="94132" x="3543300" y="5395913"/>
          <p14:tracePt t="94148" x="3482975" y="5405438"/>
          <p14:tracePt t="94149" x="3475038" y="5413375"/>
          <p14:tracePt t="94164" x="3414713" y="5413375"/>
          <p14:tracePt t="94165" x="3406775" y="5413375"/>
          <p14:tracePt t="94181" x="3363913" y="5430838"/>
          <p14:tracePt t="94182" x="3355975" y="5438775"/>
          <p14:tracePt t="94198" x="3313113" y="5446713"/>
          <p14:tracePt t="94200" x="3305175" y="5456238"/>
          <p14:tracePt t="94215" x="3270250" y="5456238"/>
          <p14:tracePt t="94219" x="3254375" y="5456238"/>
          <p14:tracePt t="94232" x="3244850" y="5456238"/>
          <p14:tracePt t="94250" x="3203575" y="5464175"/>
          <p14:tracePt t="94252" x="3186113" y="5464175"/>
          <p14:tracePt t="94266" x="3092450" y="5497513"/>
          <p14:tracePt t="94282" x="2990850" y="5524500"/>
          <p14:tracePt t="94285" x="2965450" y="5532438"/>
          <p14:tracePt t="94298" x="2889250" y="5540375"/>
          <p14:tracePt t="94300" x="2854325" y="5549900"/>
          <p14:tracePt t="94315" x="2770188" y="5565775"/>
          <p14:tracePt t="94316" x="2735263" y="5583238"/>
          <p14:tracePt t="94331" x="2659063" y="5591175"/>
          <p14:tracePt t="94332" x="2633663" y="5600700"/>
          <p14:tracePt t="94348" x="2582863" y="5616575"/>
          <p14:tracePt t="94348" x="2565400" y="5616575"/>
          <p14:tracePt t="94364" x="2532063" y="5616575"/>
          <p14:tracePt t="94381" x="2514600" y="5616575"/>
          <p14:tracePt t="94868" x="2524125" y="5616575"/>
          <p14:tracePt t="94886" x="2532063" y="5616575"/>
          <p14:tracePt t="94905" x="2540000" y="5616575"/>
          <p14:tracePt t="94908" x="2540000" y="5608638"/>
          <p14:tracePt t="94915" x="2549525" y="5608638"/>
          <p14:tracePt t="94931" x="2565400" y="5600700"/>
          <p14:tracePt t="94932" x="2582863" y="5600700"/>
          <p14:tracePt t="94947" x="2616200" y="5591175"/>
          <p14:tracePt t="94948" x="2633663" y="5591175"/>
          <p14:tracePt t="94965" x="2668588" y="5575300"/>
          <p14:tracePt t="94966" x="2676525" y="5575300"/>
          <p14:tracePt t="94969" x="2693988" y="5575300"/>
          <p14:tracePt t="94980" x="2744788" y="5557838"/>
          <p14:tracePt t="94997" x="2820988" y="5540375"/>
          <p14:tracePt t="94998" x="2828925" y="5532438"/>
          <p14:tracePt t="95014" x="2905125" y="5524500"/>
          <p14:tracePt t="95031" x="2990850" y="5507038"/>
          <p14:tracePt t="95047" x="3092450" y="5489575"/>
          <p14:tracePt t="95064" x="3186113" y="5489575"/>
          <p14:tracePt t="95066" x="3211513" y="5489575"/>
          <p14:tracePt t="95082" x="3322638" y="5489575"/>
          <p14:tracePt t="95098" x="3441700" y="5489575"/>
          <p14:tracePt t="95115" x="3576638" y="5489575"/>
          <p14:tracePt t="95116" x="3619500" y="5489575"/>
          <p14:tracePt t="95133" x="3713163" y="5489575"/>
          <p14:tracePt t="95136" x="3746500" y="5489575"/>
          <p14:tracePt t="95139" x="3789363" y="5489575"/>
          <p14:tracePt t="95140" x="3822700" y="5489575"/>
          <p14:tracePt t="95148" x="3848100" y="5489575"/>
          <p14:tracePt t="95150" x="3883025" y="5489575"/>
          <p14:tracePt t="95164" x="4017963" y="5472113"/>
          <p14:tracePt t="95166" x="4060825" y="5472113"/>
          <p14:tracePt t="95181" x="4332288" y="5472113"/>
          <p14:tracePt t="95198" x="4630738" y="5472113"/>
          <p14:tracePt t="95200" x="4706938" y="5472113"/>
          <p14:tracePt t="95215" x="4919663" y="5472113"/>
          <p14:tracePt t="95217" x="4978400" y="5472113"/>
          <p14:tracePt t="95219" x="5038725" y="5472113"/>
          <p14:tracePt t="95231" x="5183188" y="5456238"/>
          <p14:tracePt t="95248" x="5378450" y="5438775"/>
          <p14:tracePt t="95251" x="5403850" y="5438775"/>
          <p14:tracePt t="95254" x="5446713" y="5438775"/>
          <p14:tracePt t="95264" x="5538788" y="5438775"/>
          <p14:tracePt t="95266" x="5591175" y="5438775"/>
          <p14:tracePt t="95282" x="5794375" y="5438775"/>
          <p14:tracePt t="95297" x="5930900" y="5438775"/>
          <p14:tracePt t="95300" x="5946775" y="5438775"/>
          <p14:tracePt t="95314" x="6007100" y="5430838"/>
          <p14:tracePt t="95316" x="6024563" y="5430838"/>
          <p14:tracePt t="95331" x="6040438" y="5421313"/>
          <p14:tracePt t="95440" x="6032500" y="5413375"/>
          <p14:tracePt t="95455" x="6015038" y="5413375"/>
          <p14:tracePt t="95467" x="5956300" y="5413375"/>
          <p14:tracePt t="95482" x="5726113" y="5438775"/>
          <p14:tracePt t="95497" x="5292725" y="5514975"/>
          <p14:tracePt t="95514" x="4605338" y="5565775"/>
          <p14:tracePt t="95516" x="4400550" y="5565775"/>
          <p14:tracePt t="95532" x="3457575" y="5591175"/>
          <p14:tracePt t="95547" x="2693988" y="5608638"/>
          <p14:tracePt t="95549" x="2489200" y="5608638"/>
          <p14:tracePt t="95565" x="1852613" y="5608638"/>
          <p14:tracePt t="95566" x="1698625" y="5608638"/>
          <p14:tracePt t="95569" x="1546225" y="5608638"/>
          <p14:tracePt t="95580" x="1104900" y="5565775"/>
          <p14:tracePt t="95597" x="714375" y="5524500"/>
          <p14:tracePt t="95598" x="654050" y="5514975"/>
          <p14:tracePt t="95614" x="577850" y="5489575"/>
          <p14:tracePt t="95616" x="569913" y="5481638"/>
          <p14:tracePt t="95714" x="577850" y="5481638"/>
          <p14:tracePt t="95726" x="636588" y="5481638"/>
          <p14:tracePt t="95733" x="661988" y="5481638"/>
          <p14:tracePt t="95737" x="755650" y="5481638"/>
          <p14:tracePt t="95740" x="806450" y="5481638"/>
          <p14:tracePt t="95748" x="866775" y="5489575"/>
          <p14:tracePt t="95750" x="942975" y="5497513"/>
          <p14:tracePt t="95764" x="1173163" y="5497513"/>
          <p14:tracePt t="95765" x="1239838" y="5497513"/>
          <p14:tracePt t="95780" x="1546225" y="5497513"/>
          <p14:tracePt t="95797" x="1843088" y="5497513"/>
          <p14:tracePt t="95799" x="1911350" y="5497513"/>
          <p14:tracePt t="95814" x="2141538" y="5497513"/>
          <p14:tracePt t="95816" x="2200275" y="5497513"/>
          <p14:tracePt t="95831" x="2430463" y="5497513"/>
          <p14:tracePt t="95832" x="2497138" y="5497513"/>
          <p14:tracePt t="95835" x="2582863" y="5497513"/>
          <p14:tracePt t="95848" x="2811463" y="5497513"/>
          <p14:tracePt t="95852" x="2879725" y="5497513"/>
          <p14:tracePt t="95856" x="2940050" y="5497513"/>
          <p14:tracePt t="95859" x="2998788" y="5497513"/>
          <p14:tracePt t="95864" x="3059113" y="5497513"/>
          <p14:tracePt t="95866" x="3100388" y="5497513"/>
          <p14:tracePt t="95880" x="3236913" y="5497513"/>
          <p14:tracePt t="95882" x="3279775" y="5497513"/>
          <p14:tracePt t="95898" x="3398838" y="5497513"/>
          <p14:tracePt t="95913" x="3457575" y="5489575"/>
          <p14:tracePt t="95915" x="3475038" y="5489575"/>
          <p14:tracePt t="95931" x="3500438" y="5481638"/>
          <p14:tracePt t="95947" x="3508375" y="5481638"/>
          <p14:tracePt t="95964" x="3525838" y="5472113"/>
          <p14:tracePt t="96036" x="3517900" y="5472113"/>
          <p14:tracePt t="96045" x="3500438" y="5472113"/>
          <p14:tracePt t="96047" x="3492500" y="5472113"/>
          <p14:tracePt t="96052" x="3467100" y="5472113"/>
          <p14:tracePt t="96064" x="3355975" y="5472113"/>
          <p14:tracePt t="96065" x="3297238" y="5472113"/>
          <p14:tracePt t="96080" x="3067050" y="5472113"/>
          <p14:tracePt t="96098" x="2557463" y="5481638"/>
          <p14:tracePt t="96113" x="2124075" y="5481638"/>
          <p14:tracePt t="96130" x="1716088" y="5481638"/>
          <p14:tracePt t="96131" x="1614488" y="5481638"/>
          <p14:tracePt t="96148" x="1368425" y="5489575"/>
          <p14:tracePt t="96164" x="1300163" y="5489575"/>
          <p14:tracePt t="96165" x="1282700" y="5489575"/>
          <p14:tracePt t="96224" x="1300163" y="5489575"/>
          <p14:tracePt t="96231" x="1325563" y="5489575"/>
          <p14:tracePt t="96234" x="1350963" y="5489575"/>
          <p14:tracePt t="96264" x="1716088" y="5489575"/>
          <p14:tracePt t="96281" x="2098675" y="5489575"/>
          <p14:tracePt t="96284" x="2200275" y="5489575"/>
          <p14:tracePt t="96299" x="2693988" y="5489575"/>
          <p14:tracePt t="96314" x="3160713" y="5489575"/>
          <p14:tracePt t="96316" x="3254375" y="5489575"/>
          <p14:tracePt t="96331" x="3482975" y="5489575"/>
          <p14:tracePt t="96332" x="3543300" y="5489575"/>
          <p14:tracePt t="96348" x="3678238" y="5481638"/>
          <p14:tracePt t="96364" x="3703638" y="5472113"/>
          <p14:tracePt t="96419" x="3695700" y="5472113"/>
          <p14:tracePt t="96427" x="3670300" y="5472113"/>
          <p14:tracePt t="96431" x="3636963" y="5464175"/>
          <p14:tracePt t="96447" x="3432175" y="5464175"/>
          <p14:tracePt t="96463" x="3084513" y="5464175"/>
          <p14:tracePt t="96480" x="2625725" y="5464175"/>
          <p14:tracePt t="96482" x="2514600" y="5464175"/>
          <p14:tracePt t="96499" x="2073275" y="5472113"/>
          <p14:tracePt t="96515" x="1690688" y="5489575"/>
          <p14:tracePt t="96517" x="1622425" y="5489575"/>
          <p14:tracePt t="96530" x="1487488" y="5507038"/>
          <p14:tracePt t="96532" x="1462088" y="5507038"/>
          <p14:tracePt t="96547" x="1427163" y="5507038"/>
          <p14:tracePt t="96599" x="1435100" y="5507038"/>
          <p14:tracePt t="96603" x="1452563" y="5507038"/>
          <p14:tracePt t="96613" x="1503363" y="5507038"/>
          <p14:tracePt t="96615" x="1546225" y="5507038"/>
          <p14:tracePt t="96630" x="1733550" y="5507038"/>
          <p14:tracePt t="96631" x="1801813" y="5507038"/>
          <p14:tracePt t="96646" x="2182813" y="5507038"/>
          <p14:tracePt t="96663" x="2668588" y="5507038"/>
          <p14:tracePt t="96679" x="3092450" y="5507038"/>
          <p14:tracePt t="96682" x="3186113" y="5507038"/>
          <p14:tracePt t="96696" x="3432175" y="5472113"/>
          <p14:tracePt t="96698" x="3492500" y="5472113"/>
          <p14:tracePt t="96713" x="3619500" y="5456238"/>
          <p14:tracePt t="96714" x="3644900" y="5446713"/>
          <p14:tracePt t="96716" x="3652838" y="5446713"/>
          <p14:tracePt t="96730" x="3670300" y="5438775"/>
          <p14:tracePt t="96783" x="3662363" y="5438775"/>
          <p14:tracePt t="96790" x="3619500" y="5438775"/>
          <p14:tracePt t="96796" x="3543300" y="5438775"/>
          <p14:tracePt t="96813" x="3313113" y="5438775"/>
          <p14:tracePt t="96830" x="3084513" y="5438775"/>
          <p14:tracePt t="96831" x="3024188" y="5438775"/>
          <p14:tracePt t="96846" x="2879725" y="5438775"/>
          <p14:tracePt t="96848" x="2838450" y="5438775"/>
          <p14:tracePt t="96863" x="2701925" y="5464175"/>
          <p14:tracePt t="96867" x="2693988" y="5464175"/>
          <p14:tracePt t="96880" x="2668588" y="5464175"/>
          <p14:tracePt t="96928" x="2668588" y="5481638"/>
          <p14:tracePt t="96933" x="2668588" y="5489575"/>
          <p14:tracePt t="96948" x="2752725" y="5489575"/>
          <p14:tracePt t="96963" x="2905125" y="5481638"/>
          <p14:tracePt t="96965" x="2998788" y="5464175"/>
          <p14:tracePt t="96979" x="3313113" y="5438775"/>
          <p14:tracePt t="96980" x="3424238" y="5430838"/>
          <p14:tracePt t="96995" x="3806825" y="5405438"/>
          <p14:tracePt t="96996" x="3933825" y="5405438"/>
          <p14:tracePt t="97013" x="4384675" y="5370513"/>
          <p14:tracePt t="97029" x="4783138" y="5345113"/>
          <p14:tracePt t="97031" x="4859338" y="5345113"/>
          <p14:tracePt t="97046" x="4987925" y="5345113"/>
          <p14:tracePt t="97047" x="5021263" y="5345113"/>
          <p14:tracePt t="97094" x="5029200" y="5345113"/>
          <p14:tracePt t="97134" x="5021263" y="5345113"/>
          <p14:tracePt t="97166" x="5013325" y="5345113"/>
          <p14:tracePt t="98218" x="5003800" y="5345113"/>
          <p14:tracePt t="98910" x="4995863" y="5345113"/>
          <p14:tracePt t="98919" x="4987925" y="5353050"/>
          <p14:tracePt t="98942" x="4987925" y="5362575"/>
          <p14:tracePt t="98948" x="4978400" y="5370513"/>
          <p14:tracePt t="98963" x="4978400" y="5380038"/>
          <p14:tracePt t="98980" x="4970463" y="5387975"/>
          <p14:tracePt t="99017" x="4962525" y="5395913"/>
          <p14:tracePt t="101374" x="4970463" y="5405438"/>
          <p14:tracePt t="101381" x="4987925" y="5405438"/>
          <p14:tracePt t="101383" x="4995863" y="5405438"/>
          <p14:tracePt t="101410" x="5089525" y="5405438"/>
          <p14:tracePt t="101427" x="5122863" y="5405438"/>
          <p14:tracePt t="101444" x="5183188" y="5413375"/>
          <p14:tracePt t="101447" x="5191125" y="5413375"/>
          <p14:tracePt t="101461" x="5233988" y="5413375"/>
          <p14:tracePt t="101462" x="5249863" y="5413375"/>
          <p14:tracePt t="101477" x="5284788" y="5413375"/>
          <p14:tracePt t="101495" x="5310188" y="5413375"/>
          <p14:tracePt t="101497" x="5318125" y="5413375"/>
          <p14:tracePt t="101511" x="5353050" y="5413375"/>
          <p14:tracePt t="101528" x="5386388" y="5395913"/>
          <p14:tracePt t="101544" x="5394325" y="5395913"/>
          <p14:tracePt t="101546" x="5411788" y="5395913"/>
          <p14:tracePt t="101561" x="5411788" y="5387975"/>
          <p14:tracePt t="101577" x="5437188" y="5380038"/>
          <p14:tracePt t="101594" x="5446713" y="5370513"/>
          <p14:tracePt t="101611" x="5462588" y="5370513"/>
          <p14:tracePt t="101613" x="5472113" y="5370513"/>
          <p14:tracePt t="101615" x="5487988" y="5362575"/>
          <p14:tracePt t="101627" x="5505450" y="5362575"/>
          <p14:tracePt t="101643" x="5522913" y="5353050"/>
          <p14:tracePt t="101661" x="5538788" y="5353050"/>
          <p14:tracePt t="101662" x="5548313" y="5345113"/>
          <p14:tracePt t="101678" x="5556250" y="5327650"/>
          <p14:tracePt t="101828" x="5565775" y="5327650"/>
          <p14:tracePt t="101860" x="5573713" y="5327650"/>
          <p14:tracePt t="101870" x="5581650" y="5327650"/>
          <p14:tracePt t="101882" x="5591175" y="5327650"/>
          <p14:tracePt t="101894" x="5599113" y="5327650"/>
          <p14:tracePt t="101895" x="5607050" y="5327650"/>
          <p14:tracePt t="101899" x="5616575" y="5327650"/>
          <p14:tracePt t="101910" x="5632450" y="5327650"/>
          <p14:tracePt t="101926" x="5667375" y="5345113"/>
          <p14:tracePt t="101943" x="5692775" y="5353050"/>
          <p14:tracePt t="101960" x="5735638" y="5370513"/>
          <p14:tracePt t="101961" x="5743575" y="5370513"/>
          <p14:tracePt t="101976" x="5845175" y="5387975"/>
          <p14:tracePt t="101994" x="5964238" y="5405438"/>
          <p14:tracePt t="101997" x="5997575" y="5405438"/>
          <p14:tracePt t="102011" x="6083300" y="5405438"/>
          <p14:tracePt t="102012" x="6116638" y="5405438"/>
          <p14:tracePt t="102027" x="6235700" y="5387975"/>
          <p14:tracePt t="102031" x="6261100" y="5387975"/>
          <p14:tracePt t="102044" x="6311900" y="5370513"/>
          <p14:tracePt t="102047" x="6329363" y="5362575"/>
          <p14:tracePt t="102050" x="6329363" y="5353050"/>
          <p14:tracePt t="102060" x="6338888" y="5353050"/>
          <p14:tracePt t="102077" x="6354763" y="5345113"/>
          <p14:tracePt t="102093" x="6372225" y="5337175"/>
          <p14:tracePt t="102110" x="6389688" y="5327650"/>
          <p14:tracePt t="102128" x="6405563" y="5311775"/>
          <p14:tracePt t="102145" x="6430963" y="5302250"/>
          <p14:tracePt t="102166" x="6448425" y="5294313"/>
          <p14:tracePt t="102169" x="6456363" y="5286375"/>
          <p14:tracePt t="102188" x="6465888" y="5276850"/>
          <p14:tracePt t="102200" x="6473825" y="5276850"/>
          <p14:tracePt t="102209" x="6483350" y="5268913"/>
          <p14:tracePt t="102211" x="6491288" y="5260975"/>
          <p14:tracePt t="102226" x="6524625" y="5243513"/>
          <p14:tracePt t="102243" x="6534150" y="5235575"/>
          <p14:tracePt t="102260" x="6559550" y="5226050"/>
          <p14:tracePt t="102263" x="6559550" y="5218113"/>
          <p14:tracePt t="102278" x="6575425" y="5208588"/>
          <p14:tracePt t="102293" x="6592888" y="5192713"/>
          <p14:tracePt t="102311" x="6610350" y="5175250"/>
          <p14:tracePt t="102313" x="6618288" y="5167313"/>
          <p14:tracePt t="102327" x="6635750" y="5149850"/>
          <p14:tracePt t="102343" x="6643688" y="5141913"/>
          <p14:tracePt t="102362" x="6653213" y="5132388"/>
          <p14:tracePt t="102420" x="6661150" y="5132388"/>
          <p14:tracePt t="102428" x="6669088" y="5124450"/>
          <p14:tracePt t="102443" x="6678613" y="5116513"/>
          <p14:tracePt t="102460" x="6686550" y="5106988"/>
          <p14:tracePt t="102462" x="6704013" y="5106988"/>
          <p14:tracePt t="102476" x="6711950" y="5106988"/>
          <p14:tracePt t="102478" x="6719888" y="5106988"/>
          <p14:tracePt t="102493" x="6737350" y="5091113"/>
          <p14:tracePt t="102495" x="6745288" y="5091113"/>
          <p14:tracePt t="102511" x="6780213" y="5081588"/>
          <p14:tracePt t="102514" x="6813550" y="5081588"/>
          <p14:tracePt t="102528" x="6881813" y="5073650"/>
          <p14:tracePt t="102543" x="6915150" y="5073650"/>
          <p14:tracePt t="102545" x="6932613" y="5064125"/>
          <p14:tracePt t="102560" x="6967538" y="5056188"/>
          <p14:tracePt t="102561" x="6975475" y="5056188"/>
          <p14:tracePt t="102576" x="6992938" y="5048250"/>
          <p14:tracePt t="102593" x="7000875" y="5048250"/>
          <p14:tracePt t="102610" x="7018338" y="5048250"/>
          <p14:tracePt t="102677" x="7034213" y="5048250"/>
          <p14:tracePt t="102686" x="7034213" y="5038725"/>
          <p14:tracePt t="102705" x="7051675" y="5038725"/>
          <p14:tracePt t="102716" x="7059613" y="5030788"/>
          <p14:tracePt t="102726" x="7069138" y="5022850"/>
          <p14:tracePt t="102727" x="7077075" y="5022850"/>
          <p14:tracePt t="102743" x="7112000" y="5013325"/>
          <p14:tracePt t="102744" x="7119938" y="5005388"/>
          <p14:tracePt t="102759" x="7196138" y="4997450"/>
          <p14:tracePt t="102761" x="7221538" y="4987925"/>
          <p14:tracePt t="102776" x="7442200" y="4937125"/>
          <p14:tracePt t="102792" x="7662863" y="4894263"/>
          <p14:tracePt t="102809" x="7816850" y="4860925"/>
          <p14:tracePt t="102825" x="7900988" y="4835525"/>
          <p14:tracePt t="102842" x="7935913" y="4835525"/>
          <p14:tracePt t="102859" x="7951788" y="4835525"/>
          <p14:tracePt t="102875" x="7969250" y="4835525"/>
          <p14:tracePt t="102892" x="7994650" y="4835525"/>
          <p14:tracePt t="102909" x="8020050" y="4827588"/>
          <p14:tracePt t="102926" x="8080375" y="4802188"/>
          <p14:tracePt t="102927" x="8088313" y="4792663"/>
          <p14:tracePt t="102942" x="8113713" y="4775200"/>
          <p14:tracePt t="102959" x="8164513" y="4733925"/>
          <p14:tracePt t="102975" x="8232775" y="4691063"/>
          <p14:tracePt t="102994" x="8318500" y="4640263"/>
          <p14:tracePt t="102997" x="8343900" y="4622800"/>
          <p14:tracePt t="103002" x="8377238" y="4605338"/>
          <p14:tracePt t="103006" x="8410575" y="4589463"/>
          <p14:tracePt t="103020" x="8547100" y="4513263"/>
          <p14:tracePt t="103029" x="8615363" y="4486275"/>
          <p14:tracePt t="103032" x="8648700" y="4478338"/>
          <p14:tracePt t="103043" x="8767763" y="4445000"/>
          <p14:tracePt t="103047" x="8810625" y="4445000"/>
          <p14:tracePt t="103049" x="8843963" y="4427538"/>
          <p14:tracePt t="103059" x="8937625" y="4410075"/>
          <p14:tracePt t="103062" x="8980488" y="4402138"/>
          <p14:tracePt t="103076" x="9107488" y="4368800"/>
          <p14:tracePt t="103078" x="9158288" y="4359275"/>
          <p14:tracePt t="103092" x="9312275" y="4308475"/>
          <p14:tracePt t="103094" x="9363075" y="4291013"/>
          <p14:tracePt t="103109" x="9472613" y="4249738"/>
          <p14:tracePt t="103110" x="9507538" y="4232275"/>
          <p14:tracePt t="103125" x="9626600" y="4164013"/>
          <p14:tracePt t="103128" x="9659938" y="4130675"/>
          <p14:tracePt t="103142" x="9796463" y="4052888"/>
          <p14:tracePt t="103143" x="9847263" y="4027488"/>
          <p14:tracePt t="103160" x="10042525" y="3917950"/>
          <p14:tracePt t="103175" x="10212388" y="3849688"/>
          <p14:tracePt t="103192" x="10552113" y="3722688"/>
          <p14:tracePt t="103208" x="10807700" y="3671888"/>
          <p14:tracePt t="103225" x="11122025" y="3629025"/>
          <p14:tracePt t="103226" x="11206163" y="3603625"/>
          <p14:tracePt t="103242" x="11495088" y="3517900"/>
          <p14:tracePt t="103259" x="11776075" y="3459163"/>
          <p14:tracePt t="103276" x="12030075" y="3382963"/>
          <p14:tracePt t="103278" x="12090400" y="337343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48EC67E-6631-19B6-01E9-F2FF56E85DDC}"/>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49;p26">
            <a:extLst>
              <a:ext uri="{FF2B5EF4-FFF2-40B4-BE49-F238E27FC236}">
                <a16:creationId xmlns:a16="http://schemas.microsoft.com/office/drawing/2014/main" id="{F28EC9FF-506A-47D7-8ED4-EFFA0215655D}"/>
              </a:ext>
            </a:extLst>
          </p:cNvPr>
          <p:cNvSpPr txBox="1"/>
          <p:nvPr/>
        </p:nvSpPr>
        <p:spPr>
          <a:xfrm>
            <a:off x="437745" y="1238125"/>
            <a:ext cx="11001983" cy="571849"/>
          </a:xfrm>
          <a:prstGeom prst="rect">
            <a:avLst/>
          </a:prstGeom>
          <a:solidFill>
            <a:schemeClr val="accent6">
              <a:lumMod val="75000"/>
            </a:schemeClr>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3200"/>
              <a:buFont typeface="Times New Roman"/>
              <a:buNone/>
            </a:pPr>
            <a:r>
              <a:rPr lang="en-US" sz="2400" b="1" dirty="0">
                <a:solidFill>
                  <a:srgbClr val="FFFF00"/>
                </a:solidFill>
                <a:latin typeface="Times New Roman"/>
                <a:ea typeface="Times New Roman"/>
                <a:cs typeface="Times New Roman"/>
                <a:sym typeface="Times New Roman"/>
              </a:rPr>
              <a:t>Major Ethical Concerns </a:t>
            </a:r>
            <a:endParaRPr sz="2400" b="1" dirty="0">
              <a:solidFill>
                <a:srgbClr val="FFFF00"/>
              </a:solidFill>
              <a:latin typeface="Calibri"/>
              <a:ea typeface="Calibri"/>
              <a:cs typeface="Calibri"/>
              <a:sym typeface="Calibri"/>
            </a:endParaRPr>
          </a:p>
        </p:txBody>
      </p:sp>
      <p:sp>
        <p:nvSpPr>
          <p:cNvPr id="11" name="Google Shape;450;p26">
            <a:extLst>
              <a:ext uri="{FF2B5EF4-FFF2-40B4-BE49-F238E27FC236}">
                <a16:creationId xmlns:a16="http://schemas.microsoft.com/office/drawing/2014/main" id="{F2950FD7-2916-4081-8C36-FE4AFBCEA379}"/>
              </a:ext>
            </a:extLst>
          </p:cNvPr>
          <p:cNvSpPr txBox="1"/>
          <p:nvPr/>
        </p:nvSpPr>
        <p:spPr>
          <a:xfrm>
            <a:off x="437745" y="2178320"/>
            <a:ext cx="11001983" cy="3512483"/>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Autofit/>
          </a:bodyPr>
          <a:lstStyle/>
          <a:p>
            <a:pPr marL="457200" marR="0" lvl="0" indent="-457200" algn="just" rtl="0">
              <a:lnSpc>
                <a:spcPct val="200000"/>
              </a:lnSpc>
              <a:spcBef>
                <a:spcPts val="0"/>
              </a:spcBef>
              <a:spcAft>
                <a:spcPts val="0"/>
              </a:spcAft>
              <a:buClr>
                <a:schemeClr val="dk1"/>
              </a:buClr>
              <a:buSzPts val="2800"/>
              <a:buFont typeface="Wingdings" panose="05000000000000000000" pitchFamily="2" charset="2"/>
              <a:buChar char="Ø"/>
            </a:pPr>
            <a:r>
              <a:rPr lang="en-US" sz="2000" b="1" dirty="0">
                <a:solidFill>
                  <a:schemeClr val="dk1"/>
                </a:solidFill>
                <a:latin typeface="Times New Roman" panose="02020603050405020304" pitchFamily="18" charset="0"/>
                <a:ea typeface="Times New Roman"/>
                <a:cs typeface="Times New Roman" panose="02020603050405020304" pitchFamily="18" charset="0"/>
                <a:sym typeface="Times New Roman"/>
              </a:rPr>
              <a:t>Ethical values are situation specific and time oriented</a:t>
            </a:r>
            <a:endParaRPr sz="2000" b="1" dirty="0">
              <a:latin typeface="Times New Roman" panose="02020603050405020304" pitchFamily="18" charset="0"/>
              <a:cs typeface="Times New Roman" panose="02020603050405020304" pitchFamily="18" charset="0"/>
            </a:endParaRPr>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Ø"/>
            </a:pPr>
            <a:r>
              <a:rPr lang="en-US" sz="2000" b="1" dirty="0">
                <a:solidFill>
                  <a:schemeClr val="dk1"/>
                </a:solidFill>
                <a:latin typeface="Times New Roman" panose="02020603050405020304" pitchFamily="18" charset="0"/>
                <a:ea typeface="Times New Roman"/>
                <a:cs typeface="Times New Roman" panose="02020603050405020304" pitchFamily="18" charset="0"/>
                <a:sym typeface="Times New Roman"/>
              </a:rPr>
              <a:t>Everyone must have an ethical base that applies to conduct in the business world and in personal life</a:t>
            </a:r>
            <a:endParaRPr sz="2000" b="1" dirty="0">
              <a:latin typeface="Times New Roman" panose="02020603050405020304" pitchFamily="18" charset="0"/>
              <a:cs typeface="Times New Roman" panose="02020603050405020304" pitchFamily="18" charset="0"/>
            </a:endParaRPr>
          </a:p>
          <a:p>
            <a:pPr marL="457200" marR="0" lvl="0" indent="-457200" algn="just" rtl="0">
              <a:lnSpc>
                <a:spcPct val="200000"/>
              </a:lnSpc>
              <a:spcBef>
                <a:spcPts val="1000"/>
              </a:spcBef>
              <a:spcAft>
                <a:spcPts val="0"/>
              </a:spcAft>
              <a:buClr>
                <a:srgbClr val="FF0000"/>
              </a:buClr>
              <a:buSzPts val="2800"/>
              <a:buFont typeface="Wingdings" panose="05000000000000000000" pitchFamily="2" charset="2"/>
              <a:buChar char="Ø"/>
            </a:pPr>
            <a:r>
              <a:rPr lang="en-US" sz="2400" b="1" dirty="0">
                <a:solidFill>
                  <a:srgbClr val="000000"/>
                </a:solidFill>
                <a:latin typeface="Times New Roman" panose="02020603050405020304" pitchFamily="18" charset="0"/>
                <a:ea typeface="Times New Roman"/>
                <a:cs typeface="Times New Roman" panose="02020603050405020304" pitchFamily="18" charset="0"/>
                <a:sym typeface="Times New Roman"/>
              </a:rPr>
              <a:t>How can we assess moral behavior of marketers?</a:t>
            </a:r>
            <a:endParaRPr sz="2400" b="1" dirty="0">
              <a:solidFill>
                <a:srgbClr val="000000"/>
              </a:solidFill>
              <a:latin typeface="Times New Roman" panose="02020603050405020304" pitchFamily="18" charset="0"/>
              <a:cs typeface="Times New Roman" panose="02020603050405020304" pitchFamily="18" charset="0"/>
            </a:endParaRPr>
          </a:p>
        </p:txBody>
      </p:sp>
      <p:sp>
        <p:nvSpPr>
          <p:cNvPr id="12" name="Google Shape;451;p26">
            <a:extLst>
              <a:ext uri="{FF2B5EF4-FFF2-40B4-BE49-F238E27FC236}">
                <a16:creationId xmlns:a16="http://schemas.microsoft.com/office/drawing/2014/main" id="{93A8F6CD-84A6-4E91-8A98-5B446F0297DE}"/>
              </a:ext>
            </a:extLst>
          </p:cNvPr>
          <p:cNvSpPr txBox="1"/>
          <p:nvPr/>
        </p:nvSpPr>
        <p:spPr>
          <a:xfrm>
            <a:off x="3231279" y="311000"/>
            <a:ext cx="4732064" cy="518871"/>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issues in marketing </a:t>
            </a:r>
            <a:endParaRPr dirty="0">
              <a:sym typeface="Times New Roman"/>
            </a:endParaRPr>
          </a:p>
        </p:txBody>
      </p:sp>
      <p:pic>
        <p:nvPicPr>
          <p:cNvPr id="2" name="Graphic 22">
            <a:extLst>
              <a:ext uri="{FF2B5EF4-FFF2-40B4-BE49-F238E27FC236}">
                <a16:creationId xmlns:a16="http://schemas.microsoft.com/office/drawing/2014/main" id="{6559102A-3528-264F-CE08-7C8431975B4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C93EA67F-44B1-88CE-41D1-9E87F9FD0A0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4072094103"/>
      </p:ext>
    </p:extLst>
  </p:cSld>
  <p:clrMapOvr>
    <a:masterClrMapping/>
  </p:clrMapOvr>
  <mc:AlternateContent xmlns:mc="http://schemas.openxmlformats.org/markup-compatibility/2006" xmlns:p14="http://schemas.microsoft.com/office/powerpoint/2010/main">
    <mc:Choice Requires="p14">
      <p:transition p14:dur="10" advTm="104031"/>
    </mc:Choice>
    <mc:Fallback xmlns="">
      <p:transition advTm="104031"/>
    </mc:Fallback>
  </mc:AlternateContent>
  <p:extLst>
    <p:ext uri="{3A86A75C-4F4B-4683-9AE1-C65F6400EC91}">
      <p14:laserTraceLst xmlns:p14="http://schemas.microsoft.com/office/powerpoint/2010/main">
        <p14:tracePtLst>
          <p14:tracePt t="1641" x="12115800" y="3586163"/>
          <p14:tracePt t="1643" x="12072938" y="3578225"/>
          <p14:tracePt t="1647" x="12004675" y="3552825"/>
          <p14:tracePt t="1658" x="11885613" y="3527425"/>
          <p14:tracePt t="1659" x="11809413" y="3502025"/>
          <p14:tracePt t="1674" x="11588750" y="3449638"/>
          <p14:tracePt t="1675" x="11530013" y="3424238"/>
          <p14:tracePt t="1691" x="11291888" y="3365500"/>
          <p14:tracePt t="1709" x="11206163" y="3355975"/>
          <p14:tracePt t="1712" x="11172825" y="3355975"/>
          <p14:tracePt t="1713" x="11147425" y="3340100"/>
          <p14:tracePt t="1724" x="11122025" y="3330575"/>
          <p14:tracePt t="1740" x="11096625" y="3314700"/>
          <p14:tracePt t="4983" x="11087100" y="3314700"/>
          <p14:tracePt t="15006" x="11028363" y="3322638"/>
          <p14:tracePt t="15013" x="10934700" y="3322638"/>
          <p14:tracePt t="15017" x="10874375" y="3322638"/>
          <p14:tracePt t="15032" x="10501313" y="3330575"/>
          <p14:tracePt t="15035" x="10390188" y="3348038"/>
          <p14:tracePt t="15048" x="9906000" y="3424238"/>
          <p14:tracePt t="15049" x="9710738" y="3467100"/>
          <p14:tracePt t="15065" x="9048750" y="3629025"/>
          <p14:tracePt t="15066" x="8777288" y="3679825"/>
          <p14:tracePt t="15082" x="7943850" y="3900488"/>
          <p14:tracePt t="15083" x="7680325" y="3960813"/>
          <p14:tracePt t="15098" x="6805613" y="4156075"/>
          <p14:tracePt t="15115" x="6126163" y="4275138"/>
          <p14:tracePt t="15133" x="5454650" y="4359275"/>
          <p14:tracePt t="15134" x="5318125" y="4359275"/>
          <p14:tracePt t="15149" x="4826000" y="4359275"/>
          <p14:tracePt t="15167" x="4468813" y="4333875"/>
          <p14:tracePt t="15170" x="4410075" y="4325938"/>
          <p14:tracePt t="15183" x="4273550" y="4240213"/>
          <p14:tracePt t="15184" x="4240213" y="4224338"/>
          <p14:tracePt t="15201" x="4179888" y="4197350"/>
          <p14:tracePt t="15215" x="4137025" y="4171950"/>
          <p14:tracePt t="15217" x="4129088" y="4164013"/>
          <p14:tracePt t="15232" x="4095750" y="4130675"/>
          <p14:tracePt t="15249" x="4010025" y="4095750"/>
          <p14:tracePt t="15249" x="3984625" y="4070350"/>
          <p14:tracePt t="15265" x="3908425" y="4044950"/>
          <p14:tracePt t="15266" x="3857625" y="4019550"/>
          <p14:tracePt t="15282" x="3662363" y="3976688"/>
          <p14:tracePt t="15284" x="3586163" y="3960813"/>
          <p14:tracePt t="15298" x="3279775" y="3883025"/>
          <p14:tracePt t="15315" x="3016250" y="3790950"/>
          <p14:tracePt t="15332" x="2795588" y="3654425"/>
          <p14:tracePt t="15334" x="2744788" y="3619500"/>
          <p14:tracePt t="15349" x="2430463" y="3416300"/>
          <p14:tracePt t="15366" x="2065338" y="3178175"/>
          <p14:tracePt t="15369" x="1971675" y="3094038"/>
          <p14:tracePt t="15386" x="1606550" y="2795588"/>
          <p14:tracePt t="15390" x="1512888" y="2727325"/>
          <p14:tracePt t="15392" x="1435100" y="2668588"/>
          <p14:tracePt t="15400" x="1290638" y="2574925"/>
          <p14:tracePt t="15415" x="1223963" y="2506663"/>
          <p14:tracePt t="15417" x="1214438" y="2506663"/>
          <p14:tracePt t="15431" x="1198563" y="2489200"/>
          <p14:tracePt t="15433" x="1189038" y="2481263"/>
          <p14:tracePt t="15486" x="1189038" y="2489200"/>
          <p14:tracePt t="15492" x="1189038" y="2498725"/>
          <p14:tracePt t="15499" x="1189038" y="2532063"/>
          <p14:tracePt t="15516" x="1189038" y="2617788"/>
          <p14:tracePt t="15519" x="1189038" y="2643188"/>
          <p14:tracePt t="15532" x="1189038" y="2686050"/>
          <p14:tracePt t="15534" x="1189038" y="2711450"/>
          <p14:tracePt t="15548" x="1189038" y="2736850"/>
          <p14:tracePt t="15550" x="1189038" y="2744788"/>
          <p14:tracePt t="15566" x="1189038" y="2752725"/>
          <p14:tracePt t="15583" x="1189038" y="2770188"/>
          <p14:tracePt t="15643" x="1189038" y="2787650"/>
          <p14:tracePt t="15652" x="1189038" y="2805113"/>
          <p14:tracePt t="15655" x="1189038" y="2820988"/>
          <p14:tracePt t="15666" x="1214438" y="2855913"/>
          <p14:tracePt t="15682" x="1231900" y="2897188"/>
          <p14:tracePt t="15684" x="1249363" y="2914650"/>
          <p14:tracePt t="15699" x="1274763" y="2940050"/>
          <p14:tracePt t="15701" x="1290638" y="2949575"/>
          <p14:tracePt t="15703" x="1300163" y="2957513"/>
          <p14:tracePt t="15715" x="1317625" y="2974975"/>
          <p14:tracePt t="15731" x="1358900" y="3000375"/>
          <p14:tracePt t="15748" x="1376363" y="3000375"/>
          <p14:tracePt t="15749" x="1384300" y="3008313"/>
          <p14:tracePt t="15765" x="1384300" y="3016250"/>
          <p14:tracePt t="15782" x="1393825" y="3016250"/>
          <p14:tracePt t="15784" x="1409700" y="3016250"/>
          <p14:tracePt t="15805" x="1427163" y="3016250"/>
          <p14:tracePt t="15816" x="1435100" y="3016250"/>
          <p14:tracePt t="15833" x="1452563" y="3016250"/>
          <p14:tracePt t="15851" x="1470025" y="3016250"/>
          <p14:tracePt t="15866" x="1487488" y="3016250"/>
          <p14:tracePt t="15883" x="1487488" y="3008313"/>
          <p14:tracePt t="15888" x="1512888" y="3008313"/>
          <p14:tracePt t="15899" x="1520825" y="3008313"/>
          <p14:tracePt t="15904" x="1538288" y="3008313"/>
          <p14:tracePt t="15915" x="1554163" y="3008313"/>
          <p14:tracePt t="15932" x="1579563" y="3008313"/>
          <p14:tracePt t="15949" x="1597025" y="2990850"/>
          <p14:tracePt t="15968" x="1614488" y="2982913"/>
          <p14:tracePt t="15973" x="1631950" y="2982913"/>
          <p14:tracePt t="15982" x="1647825" y="2982913"/>
          <p14:tracePt t="15999" x="1665288" y="2974975"/>
          <p14:tracePt t="16017" x="1682750" y="2965450"/>
          <p14:tracePt t="16019" x="1690688" y="2957513"/>
          <p14:tracePt t="16032" x="1708150" y="2949575"/>
          <p14:tracePt t="16048" x="1716088" y="2940050"/>
          <p14:tracePt t="16065" x="1741488" y="2932113"/>
          <p14:tracePt t="16082" x="1776413" y="2932113"/>
          <p14:tracePt t="16098" x="1817688" y="2932113"/>
          <p14:tracePt t="16099" x="1827213" y="2932113"/>
          <p14:tracePt t="16115" x="1885950" y="2932113"/>
          <p14:tracePt t="16131" x="1936750" y="2932113"/>
          <p14:tracePt t="16148" x="1971675" y="2932113"/>
          <p14:tracePt t="16150" x="1979613" y="2932113"/>
          <p14:tracePt t="16165" x="2030413" y="2932113"/>
          <p14:tracePt t="16182" x="2098675" y="2932113"/>
          <p14:tracePt t="16185" x="2106613" y="2932113"/>
          <p14:tracePt t="16188" x="2132013" y="2932113"/>
          <p14:tracePt t="16199" x="2157413" y="2932113"/>
          <p14:tracePt t="16200" x="2174875" y="2932113"/>
          <p14:tracePt t="16217" x="2235200" y="2922588"/>
          <p14:tracePt t="16232" x="2276475" y="2914650"/>
          <p14:tracePt t="16234" x="2286000" y="2914650"/>
          <p14:tracePt t="16249" x="2301875" y="2906713"/>
          <p14:tracePt t="16251" x="2319338" y="2906713"/>
          <p14:tracePt t="16266" x="2336800" y="2897188"/>
          <p14:tracePt t="16281" x="2352675" y="2897188"/>
          <p14:tracePt t="16283" x="2370138" y="2897188"/>
          <p14:tracePt t="16298" x="2430463" y="2897188"/>
          <p14:tracePt t="16300" x="2446338" y="2897188"/>
          <p14:tracePt t="16314" x="2582863" y="2897188"/>
          <p14:tracePt t="16331" x="2709863" y="2906713"/>
          <p14:tracePt t="16348" x="2803525" y="2914650"/>
          <p14:tracePt t="16351" x="2820988" y="2914650"/>
          <p14:tracePt t="16353" x="2846388" y="2914650"/>
          <p14:tracePt t="16364" x="2854325" y="2914650"/>
          <p14:tracePt t="16381" x="2879725" y="2914650"/>
          <p14:tracePt t="16398" x="2889250" y="2914650"/>
          <p14:tracePt t="16401" x="2897188" y="2914650"/>
          <p14:tracePt t="16496" x="2905125" y="2914650"/>
          <p14:tracePt t="16508" x="2914650" y="2914650"/>
          <p14:tracePt t="16518" x="2930525" y="2914650"/>
          <p14:tracePt t="16532" x="2947988" y="2922588"/>
          <p14:tracePt t="16548" x="2973388" y="2922588"/>
          <p14:tracePt t="16551" x="2982913" y="2922588"/>
          <p14:tracePt t="16565" x="2990850" y="2922588"/>
          <p14:tracePt t="16600" x="2998788" y="2932113"/>
          <p14:tracePt t="16654" x="3008313" y="2932113"/>
          <p14:tracePt t="16753" x="3016250" y="2932113"/>
          <p14:tracePt t="16778" x="3024188" y="2932113"/>
          <p14:tracePt t="16794" x="3033713" y="2932113"/>
          <p14:tracePt t="16812" x="3041650" y="2932113"/>
          <p14:tracePt t="16840" x="3049588" y="2932113"/>
          <p14:tracePt t="16966" x="3059113" y="2932113"/>
          <p14:tracePt t="16974" x="3067050" y="2932113"/>
          <p14:tracePt t="17636" x="3092450" y="2897188"/>
          <p14:tracePt t="17645" x="3143250" y="2846388"/>
          <p14:tracePt t="17648" x="3186113" y="2813050"/>
          <p14:tracePt t="17654" x="3279775" y="2719388"/>
          <p14:tracePt t="17664" x="3398838" y="2600325"/>
          <p14:tracePt t="17680" x="3627438" y="2397125"/>
          <p14:tracePt t="17682" x="3670300" y="2362200"/>
          <p14:tracePt t="17697" x="3857625" y="2200275"/>
          <p14:tracePt t="17713" x="3984625" y="2090738"/>
          <p14:tracePt t="17730" x="4010025" y="2073275"/>
          <p14:tracePt t="17732" x="4017963" y="2065338"/>
          <p14:tracePt t="17747" x="4044950" y="2055813"/>
          <p14:tracePt t="17763" x="4052888" y="2055813"/>
          <p14:tracePt t="17926" x="4060825" y="2055813"/>
          <p14:tracePt t="17935" x="4078288" y="2047875"/>
          <p14:tracePt t="17942" x="4086225" y="2047875"/>
          <p14:tracePt t="17964" x="4146550" y="2047875"/>
          <p14:tracePt t="17966" x="4162425" y="2047875"/>
          <p14:tracePt t="17980" x="4230688" y="2047875"/>
          <p14:tracePt t="17981" x="4240213" y="2047875"/>
          <p14:tracePt t="17985" x="4265613" y="2047875"/>
          <p14:tracePt t="17998" x="4375150" y="2030413"/>
          <p14:tracePt t="18014" x="4486275" y="2014538"/>
          <p14:tracePt t="18016" x="4545013" y="2005013"/>
          <p14:tracePt t="18031" x="4706938" y="2005013"/>
          <p14:tracePt t="18033" x="4749800" y="2005013"/>
          <p14:tracePt t="18035" x="4808538" y="2005013"/>
          <p14:tracePt t="18048" x="4935538" y="2014538"/>
          <p14:tracePt t="18051" x="4970463" y="2014538"/>
          <p14:tracePt t="18064" x="5080000" y="2039938"/>
          <p14:tracePt t="18067" x="5106988" y="2039938"/>
          <p14:tracePt t="18070" x="5122863" y="2039938"/>
          <p14:tracePt t="18080" x="5173663" y="2039938"/>
          <p14:tracePt t="18097" x="5233988" y="2055813"/>
          <p14:tracePt t="18113" x="5318125" y="2055813"/>
          <p14:tracePt t="18130" x="5394325" y="2065338"/>
          <p14:tracePt t="18132" x="5403850" y="2065338"/>
          <p14:tracePt t="18148" x="5480050" y="2065338"/>
          <p14:tracePt t="18164" x="5522913" y="2065338"/>
          <p14:tracePt t="18172" x="5530850" y="2065338"/>
          <p14:tracePt t="18181" x="5548313" y="2065338"/>
          <p14:tracePt t="18197" x="5565775" y="2065338"/>
          <p14:tracePt t="18213" x="5607050" y="2065338"/>
          <p14:tracePt t="18230" x="5708650" y="2039938"/>
          <p14:tracePt t="18232" x="5743575" y="2030413"/>
          <p14:tracePt t="18247" x="5921375" y="2005013"/>
          <p14:tracePt t="18263" x="6108700" y="1971675"/>
          <p14:tracePt t="18280" x="6235700" y="1963738"/>
          <p14:tracePt t="18282" x="6270625" y="1954213"/>
          <p14:tracePt t="18298" x="6364288" y="1928813"/>
          <p14:tracePt t="18314" x="6423025" y="1903413"/>
          <p14:tracePt t="18317" x="6440488" y="1895475"/>
          <p14:tracePt t="18331" x="6465888" y="1885950"/>
          <p14:tracePt t="18333" x="6483350" y="1885950"/>
          <p14:tracePt t="18348" x="6524625" y="1885950"/>
          <p14:tracePt t="18363" x="6559550" y="1878013"/>
          <p14:tracePt t="18364" x="6575425" y="1878013"/>
          <p14:tracePt t="18380" x="6618288" y="1870075"/>
          <p14:tracePt t="18381" x="6635750" y="1860550"/>
          <p14:tracePt t="18396" x="6686550" y="1852613"/>
          <p14:tracePt t="18413" x="6737350" y="1852613"/>
          <p14:tracePt t="18430" x="6780213" y="1835150"/>
          <p14:tracePt t="18431" x="6797675" y="1827213"/>
          <p14:tracePt t="18447" x="6864350" y="1819275"/>
          <p14:tracePt t="18464" x="6932613" y="1819275"/>
          <p14:tracePt t="18467" x="6958013" y="1819275"/>
          <p14:tracePt t="18481" x="7008813" y="1819275"/>
          <p14:tracePt t="18482" x="7018338" y="1819275"/>
          <p14:tracePt t="18499" x="7085013" y="1819275"/>
          <p14:tracePt t="18514" x="7127875" y="1819275"/>
          <p14:tracePt t="18517" x="7145338" y="1809750"/>
          <p14:tracePt t="18530" x="7170738" y="1801813"/>
          <p14:tracePt t="18533" x="7178675" y="1801813"/>
          <p14:tracePt t="18546" x="7221538" y="1801813"/>
          <p14:tracePt t="18547" x="7246938" y="1801813"/>
          <p14:tracePt t="18563" x="7289800" y="1801813"/>
          <p14:tracePt t="18581" x="7323138" y="1801813"/>
          <p14:tracePt t="18582" x="7332663" y="1801813"/>
          <p14:tracePt t="18597" x="7348538" y="1801813"/>
          <p14:tracePt t="18614" x="7358063" y="1801813"/>
          <p14:tracePt t="18643" x="7366000" y="1801813"/>
          <p14:tracePt t="28990" x="7373938" y="1758950"/>
          <p14:tracePt t="28999" x="7373938" y="1708150"/>
          <p14:tracePt t="29010" x="7373938" y="1563688"/>
          <p14:tracePt t="29024" x="7366000" y="1495425"/>
          <p14:tracePt t="31461" x="7358063" y="1495425"/>
          <p14:tracePt t="31469" x="7340600" y="1495425"/>
          <p14:tracePt t="31475" x="7315200" y="1495425"/>
          <p14:tracePt t="31480" x="7289800" y="1477963"/>
          <p14:tracePt t="31483" x="7264400" y="1477963"/>
          <p14:tracePt t="31484" x="7239000" y="1470025"/>
          <p14:tracePt t="31489" x="7221538" y="1470025"/>
          <p14:tracePt t="31506" x="7085013" y="1470025"/>
          <p14:tracePt t="31522" x="6864350" y="1444625"/>
          <p14:tracePt t="31524" x="6823075" y="1436688"/>
          <p14:tracePt t="31540" x="6584950" y="1385888"/>
          <p14:tracePt t="31556" x="6389688" y="1376363"/>
          <p14:tracePt t="31557" x="6338888" y="1376363"/>
          <p14:tracePt t="31572" x="6134100" y="1368425"/>
          <p14:tracePt t="31575" x="6015038" y="1343025"/>
          <p14:tracePt t="31591" x="5802313" y="1317625"/>
          <p14:tracePt t="31606" x="5649913" y="1300163"/>
          <p14:tracePt t="31607" x="5599113" y="1300163"/>
          <p14:tracePt t="31622" x="5437188" y="1300163"/>
          <p14:tracePt t="31623" x="5378450" y="1300163"/>
          <p14:tracePt t="31638" x="5157788" y="1343025"/>
          <p14:tracePt t="31655" x="4910138" y="1401763"/>
          <p14:tracePt t="31671" x="4673600" y="1427163"/>
          <p14:tracePt t="31688" x="4240213" y="1470025"/>
          <p14:tracePt t="31705" x="3840163" y="1530350"/>
          <p14:tracePt t="31722" x="3525838" y="1546225"/>
          <p14:tracePt t="31723" x="3441700" y="1546225"/>
          <p14:tracePt t="31738" x="3186113" y="1563688"/>
          <p14:tracePt t="31740" x="3100388" y="1563688"/>
          <p14:tracePt t="31756" x="2914650" y="1563688"/>
          <p14:tracePt t="31757" x="2854325" y="1563688"/>
          <p14:tracePt t="31772" x="2735263" y="1563688"/>
          <p14:tracePt t="31774" x="2709863" y="1563688"/>
          <p14:tracePt t="31777" x="2693988" y="1563688"/>
          <p14:tracePt t="31779" x="2684463" y="1563688"/>
          <p14:tracePt t="31789" x="2668588" y="1563688"/>
          <p14:tracePt t="31834" x="2668588" y="1571625"/>
          <p14:tracePt t="31880" x="2659063" y="1581150"/>
          <p14:tracePt t="31894" x="2659063" y="1597025"/>
          <p14:tracePt t="31902" x="2659063" y="1631950"/>
          <p14:tracePt t="31906" x="2659063" y="1657350"/>
          <p14:tracePt t="31909" x="2659063" y="1682750"/>
          <p14:tracePt t="31912" x="2659063" y="1700213"/>
          <p14:tracePt t="31921" x="2659063" y="1751013"/>
          <p14:tracePt t="31924" x="2659063" y="1776413"/>
          <p14:tracePt t="31938" x="2641600" y="1911350"/>
          <p14:tracePt t="31956" x="2641600" y="2200275"/>
          <p14:tracePt t="31971" x="2641600" y="2387600"/>
          <p14:tracePt t="31972" x="2651125" y="2447925"/>
          <p14:tracePt t="31988" x="2735263" y="2686050"/>
          <p14:tracePt t="32006" x="2955925" y="2974975"/>
          <p14:tracePt t="32021" x="3152775" y="3160713"/>
          <p14:tracePt t="32023" x="3203575" y="3221038"/>
          <p14:tracePt t="32038" x="3373438" y="3279775"/>
          <p14:tracePt t="32040" x="3432175" y="3289300"/>
          <p14:tracePt t="32055" x="3602038" y="3279775"/>
          <p14:tracePt t="32072" x="3729038" y="3228975"/>
          <p14:tracePt t="32075" x="3756025" y="3221038"/>
          <p14:tracePt t="32089" x="3832225" y="3203575"/>
          <p14:tracePt t="32091" x="3883025" y="3186113"/>
          <p14:tracePt t="32093" x="3916363" y="3170238"/>
          <p14:tracePt t="32107" x="4017963" y="3119438"/>
          <p14:tracePt t="32110" x="4044950" y="3119438"/>
          <p14:tracePt t="32122" x="4111625" y="3101975"/>
          <p14:tracePt t="32125" x="4129088" y="3094038"/>
          <p14:tracePt t="32140" x="4214813" y="3076575"/>
          <p14:tracePt t="32156" x="4281488" y="3051175"/>
          <p14:tracePt t="32171" x="4341813" y="3041650"/>
          <p14:tracePt t="32173" x="4367213" y="3041650"/>
          <p14:tracePt t="32188" x="4511675" y="2982913"/>
          <p14:tracePt t="32190" x="4562475" y="2965450"/>
          <p14:tracePt t="32206" x="4833938" y="2871788"/>
          <p14:tracePt t="32221" x="5029200" y="2820988"/>
          <p14:tracePt t="32222" x="5106988" y="2795588"/>
          <p14:tracePt t="32238" x="5267325" y="2770188"/>
          <p14:tracePt t="32240" x="5318125" y="2762250"/>
          <p14:tracePt t="32255" x="5480050" y="2701925"/>
          <p14:tracePt t="32272" x="5632450" y="2643188"/>
          <p14:tracePt t="32275" x="5649913" y="2633663"/>
          <p14:tracePt t="32288" x="5726113" y="2617788"/>
          <p14:tracePt t="32290" x="5735638" y="2617788"/>
          <p14:tracePt t="32304" x="5794375" y="2600325"/>
          <p14:tracePt t="32321" x="5870575" y="2582863"/>
          <p14:tracePt t="32338" x="5946775" y="2582863"/>
          <p14:tracePt t="32340" x="5964238" y="2582863"/>
          <p14:tracePt t="32356" x="6057900" y="2582863"/>
          <p14:tracePt t="32371" x="6126163" y="2582863"/>
          <p14:tracePt t="32373" x="6151563" y="2582863"/>
          <p14:tracePt t="32389" x="6261100" y="2582863"/>
          <p14:tracePt t="32390" x="6286500" y="2592388"/>
          <p14:tracePt t="32406" x="6440488" y="2633663"/>
          <p14:tracePt t="32421" x="6550025" y="2660650"/>
          <p14:tracePt t="32423" x="6592888" y="2668588"/>
          <p14:tracePt t="32439" x="6704013" y="2693988"/>
          <p14:tracePt t="32441" x="6737350" y="2701925"/>
          <p14:tracePt t="32443" x="6770688" y="2701925"/>
          <p14:tracePt t="32455" x="6838950" y="2719388"/>
          <p14:tracePt t="32471" x="6915150" y="2727325"/>
          <p14:tracePt t="32488" x="6983413" y="2744788"/>
          <p14:tracePt t="32489" x="7000875" y="2744788"/>
          <p14:tracePt t="32505" x="7069138" y="2762250"/>
          <p14:tracePt t="32521" x="7112000" y="2778125"/>
          <p14:tracePt t="32539" x="7137400" y="2778125"/>
          <p14:tracePt t="32541" x="7153275" y="2778125"/>
          <p14:tracePt t="32555" x="7162800" y="2805113"/>
          <p14:tracePt t="32556" x="7170738" y="2805113"/>
          <p14:tracePt t="32571" x="7178675" y="2805113"/>
          <p14:tracePt t="32963" x="7178675" y="2795588"/>
          <p14:tracePt t="32975" x="7188200" y="2787650"/>
          <p14:tracePt t="32984" x="7196138" y="2787650"/>
          <p14:tracePt t="33004" x="7196138" y="2770188"/>
          <p14:tracePt t="33021" x="7196138" y="2762250"/>
          <p14:tracePt t="33043" x="7196138" y="2752725"/>
          <p14:tracePt t="33066" x="7196138" y="2744788"/>
          <p14:tracePt t="33072" x="7204075" y="2744788"/>
          <p14:tracePt t="33115" x="7204075" y="2736850"/>
          <p14:tracePt t="33128" x="7204075" y="2727325"/>
          <p14:tracePt t="33248" x="7204075" y="2719388"/>
          <p14:tracePt t="39766" x="7196138" y="2719388"/>
          <p14:tracePt t="39775" x="7188200" y="2744788"/>
          <p14:tracePt t="39779" x="7170738" y="2752725"/>
          <p14:tracePt t="39786" x="7153275" y="2778125"/>
          <p14:tracePt t="39801" x="7127875" y="2830513"/>
          <p14:tracePt t="39802" x="7119938" y="2838450"/>
          <p14:tracePt t="39817" x="7051675" y="2932113"/>
          <p14:tracePt t="39833" x="7008813" y="2990850"/>
          <p14:tracePt t="39834" x="6992938" y="3008313"/>
          <p14:tracePt t="39850" x="6932613" y="3076575"/>
          <p14:tracePt t="39867" x="6848475" y="3170238"/>
          <p14:tracePt t="39883" x="6745288" y="3279775"/>
          <p14:tracePt t="39900" x="6618288" y="3398838"/>
          <p14:tracePt t="39902" x="6592888" y="3416300"/>
          <p14:tracePt t="39918" x="6534150" y="3467100"/>
          <p14:tracePt t="39921" x="6508750" y="3502025"/>
          <p14:tracePt t="39925" x="6491288" y="3509963"/>
          <p14:tracePt t="39934" x="6473825" y="3527425"/>
          <p14:tracePt t="39952" x="6415088" y="3586163"/>
          <p14:tracePt t="39968" x="6372225" y="3646488"/>
          <p14:tracePt t="39983" x="6338888" y="3687763"/>
          <p14:tracePt t="39984" x="6329363" y="3705225"/>
          <p14:tracePt t="40000" x="6303963" y="3730625"/>
          <p14:tracePt t="40001" x="6286500" y="3748088"/>
          <p14:tracePt t="40016" x="6261100" y="3773488"/>
          <p14:tracePt t="40033" x="6227763" y="3806825"/>
          <p14:tracePt t="40051" x="6219825" y="3824288"/>
          <p14:tracePt t="40052" x="6219825" y="3832225"/>
          <p14:tracePt t="47287" x="6159500" y="3832225"/>
          <p14:tracePt t="47296" x="6083300" y="3849688"/>
          <p14:tracePt t="47302" x="5964238" y="3875088"/>
          <p14:tracePt t="47330" x="5632450" y="3994150"/>
          <p14:tracePt t="47347" x="5429250" y="4062413"/>
          <p14:tracePt t="47349" x="5353050" y="4095750"/>
          <p14:tracePt t="47351" x="5276850" y="4130675"/>
          <p14:tracePt t="47365" x="4995863" y="4224338"/>
          <p14:tracePt t="47380" x="4699000" y="4291013"/>
          <p14:tracePt t="47396" x="4460875" y="4351338"/>
          <p14:tracePt t="47396" x="4384675" y="4384675"/>
          <p14:tracePt t="47412" x="4187825" y="4427538"/>
          <p14:tracePt t="47413" x="4129088" y="4435475"/>
          <p14:tracePt t="47429" x="3967163" y="4452938"/>
          <p14:tracePt t="47446" x="3857625" y="4452938"/>
          <p14:tracePt t="47448" x="3832225" y="4452938"/>
          <p14:tracePt t="47462" x="3797300" y="4452938"/>
          <p14:tracePt t="47479" x="3789363" y="4452938"/>
          <p14:tracePt t="47606" x="3797300" y="4452938"/>
          <p14:tracePt t="47615" x="3832225" y="4435475"/>
          <p14:tracePt t="47620" x="3925888" y="4419600"/>
          <p14:tracePt t="47646" x="4460875" y="4316413"/>
          <p14:tracePt t="47663" x="4740275" y="4316413"/>
          <p14:tracePt t="47664" x="4800600" y="4316413"/>
          <p14:tracePt t="47679" x="5003800" y="4316413"/>
          <p14:tracePt t="47695" x="5216525" y="4333875"/>
          <p14:tracePt t="47699" x="5284788" y="4333875"/>
          <p14:tracePt t="47712" x="5497513" y="4333875"/>
          <p14:tracePt t="47713" x="5573713" y="4325938"/>
          <p14:tracePt t="47730" x="5794375" y="4283075"/>
          <p14:tracePt t="47745" x="5895975" y="4257675"/>
          <p14:tracePt t="47747" x="5921375" y="4249738"/>
          <p14:tracePt t="47762" x="5997575" y="4214813"/>
          <p14:tracePt t="47765" x="6032500" y="4189413"/>
          <p14:tracePt t="47779" x="6091238" y="4156075"/>
          <p14:tracePt t="47780" x="6108700" y="4146550"/>
          <p14:tracePt t="47796" x="6151563" y="4121150"/>
          <p14:tracePt t="47812" x="6176963" y="4121150"/>
          <p14:tracePt t="47813" x="6194425" y="4121150"/>
          <p14:tracePt t="47828" x="6227763" y="4113213"/>
          <p14:tracePt t="47846" x="6235700" y="4105275"/>
          <p14:tracePt t="47898" x="6235700" y="4095750"/>
          <p14:tracePt t="47901" x="6227763" y="4095750"/>
          <p14:tracePt t="47903" x="6227763" y="4087813"/>
          <p14:tracePt t="47908" x="6227763" y="4079875"/>
          <p14:tracePt t="47912" x="6202363" y="4070350"/>
          <p14:tracePt t="47929" x="6116638" y="4019550"/>
          <p14:tracePt t="47945" x="5964238" y="3960813"/>
          <p14:tracePt t="47946" x="5895975" y="3943350"/>
          <p14:tracePt t="47961" x="5692775" y="3867150"/>
          <p14:tracePt t="47963" x="5616575" y="3832225"/>
          <p14:tracePt t="47978" x="5276850" y="3756025"/>
          <p14:tracePt t="47979" x="5191125" y="3748088"/>
          <p14:tracePt t="47996" x="4902200" y="3738563"/>
          <p14:tracePt t="48011" x="4791075" y="3738563"/>
          <p14:tracePt t="48012" x="4765675" y="3738563"/>
          <p14:tracePt t="48051" x="4765675" y="3748088"/>
          <p14:tracePt t="48070" x="4783138" y="3748088"/>
          <p14:tracePt t="48073" x="4791075" y="3748088"/>
          <p14:tracePt t="48080" x="4818063" y="3748088"/>
          <p14:tracePt t="48083" x="4843463" y="3748088"/>
          <p14:tracePt t="48095" x="4978400" y="3763963"/>
          <p14:tracePt t="48099" x="5038725" y="3763963"/>
          <p14:tracePt t="48112" x="5284788" y="3798888"/>
          <p14:tracePt t="48115" x="5368925" y="3824288"/>
          <p14:tracePt t="48129" x="5708650" y="3875088"/>
          <p14:tracePt t="48130" x="5845175" y="3892550"/>
          <p14:tracePt t="48146" x="6235700" y="3951288"/>
          <p14:tracePt t="48147" x="6372225" y="3960813"/>
          <p14:tracePt t="48161" x="6762750" y="3960813"/>
          <p14:tracePt t="48162" x="6889750" y="3960813"/>
          <p14:tracePt t="48178" x="7383463" y="3960813"/>
          <p14:tracePt t="48180" x="7477125" y="3960813"/>
          <p14:tracePt t="48196" x="7850188" y="3960813"/>
          <p14:tracePt t="48212" x="8062913" y="3960813"/>
          <p14:tracePt t="48213" x="8121650" y="3968750"/>
          <p14:tracePt t="48228" x="8318500" y="3976688"/>
          <p14:tracePt t="48246" x="8445500" y="3994150"/>
          <p14:tracePt t="48249" x="8462963" y="3994150"/>
          <p14:tracePt t="48252" x="8488363" y="3994150"/>
          <p14:tracePt t="48263" x="8539163" y="4002088"/>
          <p14:tracePt t="48265" x="8547100" y="4011613"/>
          <p14:tracePt t="48279" x="8572500" y="4011613"/>
          <p14:tracePt t="48281" x="8580438" y="4011613"/>
          <p14:tracePt t="48335" x="8589963" y="4011613"/>
          <p14:tracePt t="48343" x="8597900" y="4011613"/>
          <p14:tracePt t="48349" x="8615363" y="4011613"/>
          <p14:tracePt t="48363" x="8640763" y="4011613"/>
          <p14:tracePt t="48365" x="8658225" y="4011613"/>
          <p14:tracePt t="48368" x="8666163" y="4002088"/>
          <p14:tracePt t="48379" x="8750300" y="3986213"/>
          <p14:tracePt t="48380" x="8793163" y="3968750"/>
          <p14:tracePt t="48396" x="8912225" y="3935413"/>
          <p14:tracePt t="48411" x="9005888" y="3917950"/>
          <p14:tracePt t="48413" x="9039225" y="3908425"/>
          <p14:tracePt t="48428" x="9167813" y="3875088"/>
          <p14:tracePt t="48429" x="9226550" y="3867150"/>
          <p14:tracePt t="48445" x="9591675" y="3773488"/>
          <p14:tracePt t="48462" x="10034588" y="3662363"/>
          <p14:tracePt t="48465" x="10153650" y="3629025"/>
          <p14:tracePt t="48469" x="10271125" y="3603625"/>
          <p14:tracePt t="48479" x="10483850" y="3560763"/>
          <p14:tracePt t="48480" x="10585450" y="3535363"/>
          <p14:tracePt t="48495" x="10874375" y="3441700"/>
          <p14:tracePt t="48511" x="10985500" y="3398838"/>
          <p14:tracePt t="48528" x="10993438" y="3398838"/>
          <p14:tracePt t="48614" x="10977563" y="3398838"/>
          <p14:tracePt t="48623" x="10960100" y="3398838"/>
          <p14:tracePt t="48629" x="10934700" y="3398838"/>
          <p14:tracePt t="48631" x="10909300" y="3408363"/>
          <p14:tracePt t="48634" x="10874375" y="3408363"/>
          <p14:tracePt t="48645" x="10747375" y="3441700"/>
          <p14:tracePt t="48661" x="10509250" y="3484563"/>
          <p14:tracePt t="48664" x="10433050" y="3492500"/>
          <p14:tracePt t="48678" x="10245725" y="3509963"/>
          <p14:tracePt t="48680" x="10186988" y="3509963"/>
          <p14:tracePt t="48683" x="10126663" y="3509963"/>
          <p14:tracePt t="48695" x="9931400" y="3509963"/>
          <p14:tracePt t="48711" x="9617075" y="3509963"/>
          <p14:tracePt t="48715" x="9540875" y="3509963"/>
          <p14:tracePt t="48729" x="9320213" y="3509963"/>
          <p14:tracePt t="48730" x="9244013" y="3509963"/>
          <p14:tracePt t="48747" x="8988425" y="3509963"/>
          <p14:tracePt t="48752" x="8929688" y="3509963"/>
          <p14:tracePt t="48755" x="8869363" y="3509963"/>
          <p14:tracePt t="48762" x="8810625" y="3509963"/>
          <p14:tracePt t="48763" x="8750300" y="3517900"/>
          <p14:tracePt t="48778" x="8580438" y="3560763"/>
          <p14:tracePt t="48779" x="8539163" y="3586163"/>
          <p14:tracePt t="48796" x="8420100" y="3619500"/>
          <p14:tracePt t="48811" x="8394700" y="3619500"/>
          <p14:tracePt t="48850" x="8394700" y="3629025"/>
          <p14:tracePt t="48877" x="8394700" y="3636963"/>
          <p14:tracePt t="48902" x="8394700" y="3646488"/>
          <p14:tracePt t="48905" x="8402638" y="3646488"/>
          <p14:tracePt t="48910" x="8410575" y="3654425"/>
          <p14:tracePt t="48914" x="8420100" y="3654425"/>
          <p14:tracePt t="48927" x="8470900" y="3662363"/>
          <p14:tracePt t="48944" x="8555038" y="3687763"/>
          <p14:tracePt t="48962" x="8699500" y="3730625"/>
          <p14:tracePt t="48978" x="8810625" y="3756025"/>
          <p14:tracePt t="48979" x="8843963" y="3756025"/>
          <p14:tracePt t="48994" x="8937625" y="3773488"/>
          <p14:tracePt t="48996" x="8955088" y="3773488"/>
          <p14:tracePt t="49011" x="8988425" y="3773488"/>
          <p14:tracePt t="49028" x="9023350" y="3773488"/>
          <p14:tracePt t="49049" x="9039225" y="3773488"/>
          <p14:tracePt t="49061" x="9048750" y="3773488"/>
          <p14:tracePt t="49065" x="9056688" y="3773488"/>
          <p14:tracePt t="49156" x="9048750" y="3773488"/>
          <p14:tracePt t="49164" x="9031288" y="3773488"/>
          <p14:tracePt t="49170" x="9005888" y="3773488"/>
          <p14:tracePt t="49194" x="8904288" y="3773488"/>
          <p14:tracePt t="49196" x="8878888" y="3773488"/>
          <p14:tracePt t="49212" x="8785225" y="3748088"/>
          <p14:tracePt t="49227" x="8648700" y="3748088"/>
          <p14:tracePt t="49244" x="8488363" y="3738563"/>
          <p14:tracePt t="49245" x="8445500" y="3738563"/>
          <p14:tracePt t="49261" x="8291513" y="3722688"/>
          <p14:tracePt t="49278" x="8174038" y="3697288"/>
          <p14:tracePt t="49281" x="8156575" y="3697288"/>
          <p14:tracePt t="49284" x="8131175" y="3697288"/>
          <p14:tracePt t="49295" x="8088313" y="3697288"/>
          <p14:tracePt t="49297" x="8070850" y="3697288"/>
          <p14:tracePt t="49299" x="8054975" y="3697288"/>
          <p14:tracePt t="49312" x="8037513" y="3697288"/>
          <p14:tracePt t="49338" x="8029575" y="3697288"/>
          <p14:tracePt t="49405" x="8037513" y="3697288"/>
          <p14:tracePt t="49415" x="8054975" y="3697288"/>
          <p14:tracePt t="49420" x="8070850" y="3697288"/>
          <p14:tracePt t="49446" x="8131175" y="3697288"/>
          <p14:tracePt t="49451" x="8164513" y="3697288"/>
          <p14:tracePt t="49463" x="8207375" y="3679825"/>
          <p14:tracePt t="49478" x="8258175" y="3671888"/>
          <p14:tracePt t="49480" x="8275638" y="3671888"/>
          <p14:tracePt t="49494" x="8291513" y="3654425"/>
          <p14:tracePt t="49495" x="8308975" y="3654425"/>
          <p14:tracePt t="49511" x="8326438" y="3654425"/>
          <p14:tracePt t="49528" x="8334375" y="3646488"/>
          <p14:tracePt t="49530" x="8343900" y="3646488"/>
          <p14:tracePt t="49544" x="8351838" y="3646488"/>
          <p14:tracePt t="49700" x="8343900" y="3646488"/>
          <p14:tracePt t="49709" x="8326438" y="3662363"/>
          <p14:tracePt t="49713" x="8308975" y="3671888"/>
          <p14:tracePt t="49716" x="8301038" y="3671888"/>
          <p14:tracePt t="49720" x="8283575" y="3671888"/>
          <p14:tracePt t="49723" x="8258175" y="3679825"/>
          <p14:tracePt t="49727" x="8240713" y="3679825"/>
          <p14:tracePt t="49730" x="8215313" y="3687763"/>
          <p14:tracePt t="49744" x="8131175" y="3713163"/>
          <p14:tracePt t="49746" x="8105775" y="3713163"/>
          <p14:tracePt t="49761" x="7994650" y="3713163"/>
          <p14:tracePt t="49777" x="7918450" y="3738563"/>
          <p14:tracePt t="49778" x="7893050" y="3738563"/>
          <p14:tracePt t="49794" x="7824788" y="3738563"/>
          <p14:tracePt t="49795" x="7799388" y="3748088"/>
          <p14:tracePt t="49811" x="7705725" y="3756025"/>
          <p14:tracePt t="49827" x="7654925" y="3756025"/>
          <p14:tracePt t="49828" x="7629525" y="3756025"/>
          <p14:tracePt t="49844" x="7596188" y="3756025"/>
          <p14:tracePt t="49845" x="7586663" y="3756025"/>
          <p14:tracePt t="49861" x="7570788" y="3756025"/>
          <p14:tracePt t="49877" x="7553325" y="3756025"/>
          <p14:tracePt t="50556" x="7561263" y="3756025"/>
          <p14:tracePt t="50565" x="7578725" y="3756025"/>
          <p14:tracePt t="50572" x="7596188" y="3756025"/>
          <p14:tracePt t="50594" x="7637463" y="3756025"/>
          <p14:tracePt t="50596" x="7646988" y="3748088"/>
          <p14:tracePt t="50610" x="7680325" y="3748088"/>
          <p14:tracePt t="50612" x="7688263" y="3738563"/>
          <p14:tracePt t="50628" x="7723188" y="3730625"/>
          <p14:tracePt t="50630" x="7740650" y="3730625"/>
          <p14:tracePt t="50644" x="7766050" y="3722688"/>
          <p14:tracePt t="50660" x="7791450" y="3713163"/>
          <p14:tracePt t="50662" x="7799388" y="3713163"/>
          <p14:tracePt t="50677" x="7824788" y="3713163"/>
          <p14:tracePt t="50681" x="7832725" y="3713163"/>
          <p14:tracePt t="50695" x="7842250" y="3713163"/>
          <p14:tracePt t="50711" x="7867650" y="3705225"/>
          <p14:tracePt t="50727" x="7926388" y="3705225"/>
          <p14:tracePt t="50743" x="8029575" y="3705225"/>
          <p14:tracePt t="50760" x="8131175" y="3705225"/>
          <p14:tracePt t="50762" x="8156575" y="3705225"/>
          <p14:tracePt t="50778" x="8266113" y="3705225"/>
          <p14:tracePt t="50794" x="8334375" y="3705225"/>
          <p14:tracePt t="50795" x="8343900" y="3705225"/>
          <p14:tracePt t="50810" x="8385175" y="3705225"/>
          <p14:tracePt t="50812" x="8394700" y="3705225"/>
          <p14:tracePt t="50828" x="8428038" y="3705225"/>
          <p14:tracePt t="50845" x="8470900" y="3705225"/>
          <p14:tracePt t="50847" x="8478838" y="3705225"/>
          <p14:tracePt t="50850" x="8504238" y="3705225"/>
          <p14:tracePt t="50861" x="8539163" y="3705225"/>
          <p14:tracePt t="50863" x="8564563" y="3705225"/>
          <p14:tracePt t="50865" x="8580438" y="3705225"/>
          <p14:tracePt t="50877" x="8648700" y="3705225"/>
          <p14:tracePt t="50894" x="8742363" y="3713163"/>
          <p14:tracePt t="50896" x="8759825" y="3722688"/>
          <p14:tracePt t="50911" x="8802688" y="3722688"/>
          <p14:tracePt t="50912" x="8810625" y="3722688"/>
          <p14:tracePt t="50926" x="8861425" y="3722688"/>
          <p14:tracePt t="50943" x="8904288" y="3722688"/>
          <p14:tracePt t="50960" x="8988425" y="3730625"/>
          <p14:tracePt t="50962" x="9023350" y="3730625"/>
          <p14:tracePt t="50978" x="9209088" y="3730625"/>
          <p14:tracePt t="50994" x="9353550" y="3730625"/>
          <p14:tracePt t="50996" x="9396413" y="3730625"/>
          <p14:tracePt t="51011" x="9515475" y="3730625"/>
          <p14:tracePt t="51012" x="9550400" y="3730625"/>
          <p14:tracePt t="51015" x="9575800" y="3730625"/>
          <p14:tracePt t="51029" x="9659938" y="3730625"/>
          <p14:tracePt t="51033" x="9677400" y="3730625"/>
          <p14:tracePt t="51044" x="9694863" y="3730625"/>
          <p14:tracePt t="51045" x="9702800" y="3730625"/>
          <p14:tracePt t="51060" x="9736138" y="3713163"/>
          <p14:tracePt t="51077" x="9771063" y="3713163"/>
          <p14:tracePt t="51094" x="9804400" y="3705225"/>
          <p14:tracePt t="51096" x="9804400" y="3697288"/>
          <p14:tracePt t="51111" x="9829800" y="3697288"/>
          <p14:tracePt t="51113" x="9839325" y="3697288"/>
          <p14:tracePt t="51128" x="9855200" y="3697288"/>
          <p14:tracePt t="51130" x="9864725" y="3687763"/>
          <p14:tracePt t="51143" x="9880600" y="3687763"/>
          <p14:tracePt t="51880" x="9898063" y="3687763"/>
          <p14:tracePt t="51897" x="9906000" y="3687763"/>
          <p14:tracePt t="51924" x="9915525" y="3679825"/>
          <p14:tracePt t="51936" x="9923463" y="3671888"/>
          <p14:tracePt t="51952" x="9931400" y="3671888"/>
          <p14:tracePt t="51986" x="9940925" y="3671888"/>
          <p14:tracePt t="52040" x="9956800" y="3671888"/>
          <p14:tracePt t="52126" x="9974263" y="3671888"/>
          <p14:tracePt t="52161" x="9983788" y="3671888"/>
          <p14:tracePt t="52191" x="9991725" y="3671888"/>
          <p14:tracePt t="52284" x="9999663" y="3671888"/>
          <p14:tracePt t="52316" x="10009188" y="3671888"/>
          <p14:tracePt t="52323" x="10017125" y="3671888"/>
          <p14:tracePt t="52340" x="10025063" y="3671888"/>
          <p14:tracePt t="52356" x="10034588" y="3671888"/>
          <p14:tracePt t="52360" x="10042525" y="3671888"/>
          <p14:tracePt t="52411" x="10050463" y="3671888"/>
          <p14:tracePt t="52433" x="10067925" y="3671888"/>
          <p14:tracePt t="52436" x="10085388" y="3671888"/>
          <p14:tracePt t="52441" x="10101263" y="3671888"/>
          <p14:tracePt t="52450" x="10118725" y="3671888"/>
          <p14:tracePt t="52459" x="10144125" y="3671888"/>
          <p14:tracePt t="52475" x="10194925" y="3671888"/>
          <p14:tracePt t="52478" x="10204450" y="3671888"/>
          <p14:tracePt t="52492" x="10255250" y="3671888"/>
          <p14:tracePt t="52509" x="10280650" y="3671888"/>
          <p14:tracePt t="52513" x="10298113" y="3671888"/>
          <p14:tracePt t="52526" x="10313988" y="3671888"/>
          <p14:tracePt t="52542" x="10339388" y="3671888"/>
          <p14:tracePt t="52545" x="10356850" y="3671888"/>
          <p14:tracePt t="52559" x="10374313" y="3671888"/>
          <p14:tracePt t="52576" x="10390188" y="3671888"/>
          <p14:tracePt t="52577" x="10407650" y="3671888"/>
          <p14:tracePt t="52593" x="10415588" y="3671888"/>
          <p14:tracePt t="52595" x="10425113" y="3671888"/>
          <p14:tracePt t="52610" x="10433050" y="3671888"/>
          <p14:tracePt t="52860" x="10433050" y="3662363"/>
          <p14:tracePt t="53084" x="10442575" y="3654425"/>
          <p14:tracePt t="53094" x="10450513" y="3654425"/>
          <p14:tracePt t="53097" x="10458450" y="3654425"/>
          <p14:tracePt t="53125" x="10552113" y="3654425"/>
          <p14:tracePt t="53142" x="10620375" y="3654425"/>
          <p14:tracePt t="53145" x="10637838" y="3654425"/>
          <p14:tracePt t="53147" x="10663238" y="3654425"/>
          <p14:tracePt t="53160" x="10696575" y="3654425"/>
          <p14:tracePt t="53176" x="10729913" y="3654425"/>
          <p14:tracePt t="53192" x="10747375" y="3654425"/>
          <p14:tracePt t="53236" x="10764838" y="3646488"/>
          <p14:tracePt t="53245" x="10772775" y="3646488"/>
          <p14:tracePt t="53252" x="10782300" y="3646488"/>
          <p14:tracePt t="53258" x="10798175" y="3646488"/>
          <p14:tracePt t="53276" x="10823575" y="3646488"/>
          <p14:tracePt t="53292" x="10833100" y="3646488"/>
          <p14:tracePt t="53309" x="10841038" y="3646488"/>
          <p14:tracePt t="53326" x="10858500" y="3646488"/>
          <p14:tracePt t="53345" x="10874375" y="3646488"/>
          <p14:tracePt t="53369" x="10891838" y="3646488"/>
          <p14:tracePt t="53414" x="10901363" y="3646488"/>
          <p14:tracePt t="53570" x="10891838" y="3646488"/>
          <p14:tracePt t="53578" x="10883900" y="3646488"/>
          <p14:tracePt t="53584" x="10866438" y="3646488"/>
          <p14:tracePt t="53608" x="10790238" y="3671888"/>
          <p14:tracePt t="53610" x="10747375" y="3687763"/>
          <p14:tracePt t="53626" x="10679113" y="3687763"/>
          <p14:tracePt t="53628" x="10645775" y="3697288"/>
          <p14:tracePt t="53642" x="10534650" y="3722688"/>
          <p14:tracePt t="53643" x="10483850" y="3748088"/>
          <p14:tracePt t="53658" x="10237788" y="3798888"/>
          <p14:tracePt t="53675" x="9966325" y="3857625"/>
          <p14:tracePt t="53691" x="9694863" y="3875088"/>
          <p14:tracePt t="53708" x="9413875" y="3908425"/>
          <p14:tracePt t="53724" x="9082088" y="3986213"/>
          <p14:tracePt t="53741" x="8777288" y="4044950"/>
          <p14:tracePt t="53758" x="8445500" y="4070350"/>
          <p14:tracePt t="53775" x="8037513" y="4070350"/>
          <p14:tracePt t="53776" x="7935913" y="4070350"/>
          <p14:tracePt t="53791" x="7629525" y="4070350"/>
          <p14:tracePt t="53808" x="7229475" y="4105275"/>
          <p14:tracePt t="53809" x="7127875" y="4105275"/>
          <p14:tracePt t="53824" x="6745288" y="4105275"/>
          <p14:tracePt t="53825" x="6661150" y="4105275"/>
          <p14:tracePt t="53841" x="6372225" y="4113213"/>
          <p14:tracePt t="53843" x="6286500" y="4121150"/>
          <p14:tracePt t="53858" x="6049963" y="4130675"/>
          <p14:tracePt t="53860" x="5989638" y="4146550"/>
          <p14:tracePt t="53875" x="5751513" y="4164013"/>
          <p14:tracePt t="53879" x="5692775" y="4171950"/>
          <p14:tracePt t="53892" x="5556250" y="4181475"/>
          <p14:tracePt t="53896" x="5513388" y="4181475"/>
          <p14:tracePt t="53899" x="5472113" y="4181475"/>
          <p14:tracePt t="53902" x="5429250" y="4181475"/>
          <p14:tracePt t="53909" x="5394325" y="4181475"/>
          <p14:tracePt t="53910" x="5353050" y="4181475"/>
          <p14:tracePt t="53925" x="5241925" y="4181475"/>
          <p14:tracePt t="53941" x="5165725" y="4181475"/>
          <p14:tracePt t="53958" x="5089525" y="4164013"/>
          <p14:tracePt t="53960" x="5080000" y="4164013"/>
          <p14:tracePt t="53976" x="5013325" y="4164013"/>
          <p14:tracePt t="53992" x="4970463" y="4138613"/>
          <p14:tracePt t="53993" x="4953000" y="4130675"/>
          <p14:tracePt t="54009" x="4843463" y="4113213"/>
          <p14:tracePt t="54013" x="4765675" y="4105275"/>
          <p14:tracePt t="54016" x="4724400" y="4105275"/>
          <p14:tracePt t="54018" x="4681538" y="4105275"/>
          <p14:tracePt t="54024" x="4630738" y="4105275"/>
          <p14:tracePt t="54026" x="4587875" y="4105275"/>
          <p14:tracePt t="54041" x="4400550" y="4105275"/>
          <p14:tracePt t="54058" x="4316413" y="4105275"/>
          <p14:tracePt t="54060" x="4281488" y="4105275"/>
          <p14:tracePt t="54075" x="4154488" y="4105275"/>
          <p14:tracePt t="54091" x="4027488" y="4105275"/>
          <p14:tracePt t="54095" x="3984625" y="4105275"/>
          <p14:tracePt t="54109" x="3900488" y="4105275"/>
          <p14:tracePt t="54111" x="3865563" y="4105275"/>
          <p14:tracePt t="54125" x="3746500" y="4105275"/>
          <p14:tracePt t="54142" x="3670300" y="4105275"/>
          <p14:tracePt t="54146" x="3644900" y="4105275"/>
          <p14:tracePt t="54149" x="3636963" y="4105275"/>
          <p14:tracePt t="54153" x="3619500" y="4105275"/>
          <p14:tracePt t="54165" x="3576638" y="4105275"/>
          <p14:tracePt t="54176" x="3551238" y="4121150"/>
          <p14:tracePt t="54191" x="3525838" y="4121150"/>
          <p14:tracePt t="54192" x="3517900" y="4121150"/>
          <p14:tracePt t="54208" x="3492500" y="4121150"/>
          <p14:tracePt t="54226" x="3432175" y="4130675"/>
          <p14:tracePt t="54242" x="3389313" y="4146550"/>
          <p14:tracePt t="54243" x="3373438" y="4146550"/>
          <p14:tracePt t="54259" x="3355975" y="4146550"/>
          <p14:tracePt t="54275" x="3322638" y="4146550"/>
          <p14:tracePt t="54293" x="3297238" y="4146550"/>
          <p14:tracePt t="54296" x="3287713" y="4146550"/>
          <p14:tracePt t="54309" x="3262313" y="4146550"/>
          <p14:tracePt t="54325" x="3236913" y="4146550"/>
          <p14:tracePt t="54341" x="3211513" y="4146550"/>
          <p14:tracePt t="54359" x="3194050" y="4146550"/>
          <p14:tracePt t="54361" x="3178175" y="4146550"/>
          <p14:tracePt t="54375" x="3168650" y="4138613"/>
          <p14:tracePt t="54392" x="3160713" y="4138613"/>
          <p14:tracePt t="54431" x="3152775" y="4138613"/>
          <p14:tracePt t="79778" x="3135313" y="4156075"/>
          <p14:tracePt t="79787" x="3084513" y="4206875"/>
          <p14:tracePt t="79790" x="3041650" y="4232275"/>
          <p14:tracePt t="79797" x="2982913" y="4308475"/>
          <p14:tracePt t="79811" x="2811463" y="4452938"/>
          <p14:tracePt t="79827" x="2684463" y="4572000"/>
          <p14:tracePt t="79832" x="2608263" y="4648200"/>
          <p14:tracePt t="79835" x="2574925" y="4673600"/>
          <p14:tracePt t="79842" x="2532063" y="4716463"/>
          <p14:tracePt t="79844" x="2506663" y="4741863"/>
          <p14:tracePt t="79858" x="2395538" y="4827588"/>
          <p14:tracePt t="79875" x="2311400" y="4919663"/>
          <p14:tracePt t="79892" x="2225675" y="4997450"/>
          <p14:tracePt t="79894" x="2200275" y="5022850"/>
          <p14:tracePt t="79908" x="2065338" y="5106988"/>
          <p14:tracePt t="79925" x="1971675" y="5167313"/>
          <p14:tracePt t="79928" x="1954213" y="5183188"/>
          <p14:tracePt t="79942" x="1893888" y="5218113"/>
          <p14:tracePt t="79960" x="1835150" y="5226050"/>
          <p14:tracePt t="79976" x="1801813" y="5251450"/>
          <p14:tracePt t="79993" x="1766888" y="5268913"/>
          <p14:tracePt t="79997" x="1749425" y="5276850"/>
          <p14:tracePt t="80015" x="1733550" y="5276850"/>
          <p14:tracePt t="80031" x="1724025" y="5286375"/>
          <p14:tracePt t="80050" x="1716088" y="5294313"/>
          <p14:tracePt t="80174" x="1708150" y="5302250"/>
          <p14:tracePt t="84036" x="1690688" y="5302250"/>
          <p14:tracePt t="84042" x="1673225" y="5302250"/>
          <p14:tracePt t="84046" x="1657350" y="5294313"/>
          <p14:tracePt t="84052" x="1622425" y="5286375"/>
          <p14:tracePt t="84061" x="1606550" y="5286375"/>
          <p14:tracePt t="84073" x="1571625" y="5268913"/>
          <p14:tracePt t="84089" x="1520825" y="5260975"/>
          <p14:tracePt t="84106" x="1487488" y="5251450"/>
          <p14:tracePt t="84108" x="1477963" y="5235575"/>
          <p14:tracePt t="84123" x="1452563" y="5235575"/>
          <p14:tracePt t="84140" x="1427163" y="5235575"/>
          <p14:tracePt t="84143" x="1409700" y="5235575"/>
          <p14:tracePt t="84156" x="1384300" y="5235575"/>
          <p14:tracePt t="84173" x="1376363" y="5235575"/>
          <p14:tracePt t="84278" x="1393825" y="5235575"/>
          <p14:tracePt t="84289" x="1444625" y="5235575"/>
          <p14:tracePt t="84293" x="1462088" y="5235575"/>
          <p14:tracePt t="84299" x="1487488" y="5235575"/>
          <p14:tracePt t="84301" x="1520825" y="5235575"/>
          <p14:tracePt t="84306" x="1546225" y="5235575"/>
          <p14:tracePt t="84308" x="1571625" y="5235575"/>
          <p14:tracePt t="84323" x="1716088" y="5218113"/>
          <p14:tracePt t="84339" x="1843088" y="5183188"/>
          <p14:tracePt t="84343" x="1878013" y="5183188"/>
          <p14:tracePt t="84356" x="1946275" y="5167313"/>
          <p14:tracePt t="84358" x="1971675" y="5167313"/>
          <p14:tracePt t="84375" x="2030413" y="5167313"/>
          <p14:tracePt t="84391" x="2047875" y="5167313"/>
          <p14:tracePt t="84461" x="2055813" y="5167313"/>
          <p14:tracePt t="84490" x="2055813" y="5157788"/>
          <p14:tracePt t="84505" x="2055813" y="5149850"/>
          <p14:tracePt t="84511" x="2047875" y="5149850"/>
          <p14:tracePt t="84522" x="2030413" y="5141913"/>
          <p14:tracePt t="84539" x="1971675" y="5132388"/>
          <p14:tracePt t="84542" x="1954213" y="5132388"/>
          <p14:tracePt t="84556" x="1893888" y="5124450"/>
          <p14:tracePt t="84558" x="1860550" y="5124450"/>
          <p14:tracePt t="84572" x="1758950" y="5124450"/>
          <p14:tracePt t="84573" x="1724025" y="5124450"/>
          <p14:tracePt t="84589" x="1563688" y="5132388"/>
          <p14:tracePt t="84590" x="1520825" y="5141913"/>
          <p14:tracePt t="84606" x="1393825" y="5141913"/>
          <p14:tracePt t="84606" x="1368425" y="5149850"/>
          <p14:tracePt t="84622" x="1274763" y="5167313"/>
          <p14:tracePt t="84651" x="1265238" y="5175250"/>
          <p14:tracePt t="84692" x="1274763" y="5183188"/>
          <p14:tracePt t="84696" x="1282700" y="5192713"/>
          <p14:tracePt t="84706" x="1325563" y="5200650"/>
          <p14:tracePt t="84709" x="1343025" y="5208588"/>
          <p14:tracePt t="84712" x="1368425" y="5218113"/>
          <p14:tracePt t="84724" x="1462088" y="5251450"/>
          <p14:tracePt t="84727" x="1503363" y="5260975"/>
          <p14:tracePt t="84739" x="1698625" y="5286375"/>
          <p14:tracePt t="84743" x="1776413" y="5302250"/>
          <p14:tracePt t="84745" x="1868488" y="5302250"/>
          <p14:tracePt t="84755" x="2081213" y="5302250"/>
          <p14:tracePt t="84758" x="2182813" y="5302250"/>
          <p14:tracePt t="84772" x="2489200" y="5302250"/>
          <p14:tracePt t="84773" x="2590800" y="5294313"/>
          <p14:tracePt t="84789" x="2879725" y="5286375"/>
          <p14:tracePt t="84806" x="2990850" y="5260975"/>
          <p14:tracePt t="84806" x="3016250" y="5260975"/>
          <p14:tracePt t="84822" x="3041650" y="5251450"/>
          <p14:tracePt t="84878" x="3033713" y="5251450"/>
          <p14:tracePt t="84887" x="2998788" y="5251450"/>
          <p14:tracePt t="84890" x="2973388" y="5251450"/>
          <p14:tracePt t="84899" x="2897188" y="5251450"/>
          <p14:tracePt t="84901" x="2854325" y="5268913"/>
          <p14:tracePt t="84910" x="2752725" y="5268913"/>
          <p14:tracePt t="84922" x="2549525" y="5268913"/>
          <p14:tracePt t="84924" x="2463800" y="5268913"/>
          <p14:tracePt t="84939" x="2141538" y="5268913"/>
          <p14:tracePt t="84955" x="1801813" y="5268913"/>
          <p14:tracePt t="84972" x="1512888" y="5268913"/>
          <p14:tracePt t="84973" x="1452563" y="5268913"/>
          <p14:tracePt t="84989" x="1350963" y="5235575"/>
          <p14:tracePt t="85005" x="1325563" y="5235575"/>
          <p14:tracePt t="85060" x="1317625" y="5235575"/>
          <p14:tracePt t="85084" x="1333500" y="5235575"/>
          <p14:tracePt t="85088" x="1350963" y="5235575"/>
          <p14:tracePt t="85093" x="1376363" y="5243513"/>
          <p14:tracePt t="85106" x="1487488" y="5243513"/>
          <p14:tracePt t="85108" x="1546225" y="5243513"/>
          <p14:tracePt t="85122" x="1784350" y="5243513"/>
          <p14:tracePt t="85124" x="1868488" y="5243513"/>
          <p14:tracePt t="85139" x="2268538" y="5243513"/>
          <p14:tracePt t="85143" x="2352675" y="5243513"/>
          <p14:tracePt t="85156" x="2625725" y="5226050"/>
          <p14:tracePt t="85159" x="2701925" y="5200650"/>
          <p14:tracePt t="85162" x="2770188" y="5192713"/>
          <p14:tracePt t="85172" x="2897188" y="5167313"/>
          <p14:tracePt t="85174" x="2940050" y="5141913"/>
          <p14:tracePt t="85190" x="3041650" y="5124450"/>
          <p14:tracePt t="85222" x="3041650" y="5116513"/>
          <p14:tracePt t="85234" x="3041650" y="5106988"/>
          <p14:tracePt t="85244" x="3033713" y="5106988"/>
          <p14:tracePt t="85256" x="2998788" y="5106988"/>
          <p14:tracePt t="85258" x="2965450" y="5116513"/>
          <p14:tracePt t="85272" x="2879725" y="5132388"/>
          <p14:tracePt t="85275" x="2846388" y="5132388"/>
          <p14:tracePt t="85277" x="2811463" y="5141913"/>
          <p14:tracePt t="85289" x="2676525" y="5157788"/>
          <p14:tracePt t="85293" x="2651125" y="5157788"/>
          <p14:tracePt t="85296" x="2616200" y="5157788"/>
          <p14:tracePt t="85306" x="2549525" y="5157788"/>
          <p14:tracePt t="85310" x="2532063" y="5167313"/>
          <p14:tracePt t="85313" x="2506663" y="5175250"/>
          <p14:tracePt t="85322" x="2446338" y="5175250"/>
          <p14:tracePt t="85323" x="2430463" y="5183188"/>
          <p14:tracePt t="85339" x="2362200" y="5183188"/>
          <p14:tracePt t="85355" x="2336800" y="5183188"/>
          <p14:tracePt t="85372" x="2327275" y="5183188"/>
          <p14:tracePt t="85418" x="2352675" y="5183188"/>
          <p14:tracePt t="85423" x="2370138" y="5183188"/>
          <p14:tracePt t="85427" x="2405063" y="5183188"/>
          <p14:tracePt t="85432" x="2446338" y="5183188"/>
          <p14:tracePt t="85438" x="2574925" y="5183188"/>
          <p14:tracePt t="85439" x="2659063" y="5183188"/>
          <p14:tracePt t="85455" x="2947988" y="5175250"/>
          <p14:tracePt t="85456" x="3074988" y="5175250"/>
          <p14:tracePt t="85472" x="3441700" y="5175250"/>
          <p14:tracePt t="85473" x="3576638" y="5175250"/>
          <p14:tracePt t="85489" x="4129088" y="5175250"/>
          <p14:tracePt t="85506" x="4570413" y="5157788"/>
          <p14:tracePt t="85510" x="4638675" y="5157788"/>
          <p14:tracePt t="85513" x="4699000" y="5149850"/>
          <p14:tracePt t="85524" x="4757738" y="5132388"/>
          <p14:tracePt t="85558" x="4749800" y="5132388"/>
          <p14:tracePt t="85566" x="4714875" y="5132388"/>
          <p14:tracePt t="85573" x="4681538" y="5132388"/>
          <p14:tracePt t="85575" x="4656138" y="5132388"/>
          <p14:tracePt t="85590" x="4511675" y="5132388"/>
          <p14:tracePt t="85605" x="4400550" y="5132388"/>
          <p14:tracePt t="85607" x="4367213" y="5132388"/>
          <p14:tracePt t="85622" x="4291013" y="5132388"/>
          <p14:tracePt t="85623" x="4273550" y="5132388"/>
          <p14:tracePt t="85638" x="4129088" y="5167313"/>
          <p14:tracePt t="85655" x="3916363" y="5175250"/>
          <p14:tracePt t="85656" x="3848100" y="5175250"/>
          <p14:tracePt t="85672" x="3670300" y="5200650"/>
          <p14:tracePt t="85673" x="3602038" y="5200650"/>
          <p14:tracePt t="85689" x="3355975" y="5208588"/>
          <p14:tracePt t="85693" x="3279775" y="5218113"/>
          <p14:tracePt t="85706" x="3074988" y="5260975"/>
          <p14:tracePt t="85710" x="3016250" y="5268913"/>
          <p14:tracePt t="85713" x="2965450" y="5276850"/>
          <p14:tracePt t="85722" x="2871788" y="5311775"/>
          <p14:tracePt t="85725" x="2846388" y="5319713"/>
          <p14:tracePt t="85738" x="2760663" y="5345113"/>
          <p14:tracePt t="85740" x="2744788" y="5345113"/>
          <p14:tracePt t="85755" x="2727325" y="5345113"/>
          <p14:tracePt t="85844" x="2727325" y="5353050"/>
          <p14:tracePt t="85854" x="2735263" y="5353050"/>
          <p14:tracePt t="85864" x="2770188" y="5353050"/>
          <p14:tracePt t="85872" x="2811463" y="5353050"/>
          <p14:tracePt t="85873" x="2846388" y="5353050"/>
          <p14:tracePt t="85888" x="3059113" y="5353050"/>
          <p14:tracePt t="85905" x="3414713" y="5353050"/>
          <p14:tracePt t="85921" x="3840163" y="5353050"/>
          <p14:tracePt t="85924" x="3951288" y="5353050"/>
          <p14:tracePt t="85938" x="4256088" y="5353050"/>
          <p14:tracePt t="85940" x="4359275" y="5353050"/>
          <p14:tracePt t="85955" x="4638675" y="5311775"/>
          <p14:tracePt t="85971" x="4757738" y="5276850"/>
          <p14:tracePt t="85974" x="4775200" y="5276850"/>
          <p14:tracePt t="85998" x="4775200" y="5268913"/>
          <p14:tracePt t="86126" x="4775200" y="5260975"/>
          <p14:tracePt t="86200" x="4765675" y="5260975"/>
          <p14:tracePt t="86210" x="4757738" y="5260975"/>
          <p14:tracePt t="86218" x="4749800" y="5260975"/>
          <p14:tracePt t="86239" x="4740275" y="5260975"/>
          <p14:tracePt t="86255" x="4706938" y="5251450"/>
          <p14:tracePt t="86271" x="4673600" y="5251450"/>
          <p14:tracePt t="86272" x="4664075" y="5251450"/>
          <p14:tracePt t="86288" x="4605338" y="5251450"/>
          <p14:tracePt t="86305" x="4537075" y="5251450"/>
          <p14:tracePt t="86322" x="4494213" y="5251450"/>
          <p14:tracePt t="86325" x="4476750" y="5251450"/>
          <p14:tracePt t="86338" x="4451350" y="5251450"/>
          <p14:tracePt t="86340" x="4443413" y="5251450"/>
          <p14:tracePt t="86357" x="4435475" y="5251450"/>
          <p14:tracePt t="86361" x="4425950" y="5251450"/>
          <p14:tracePt t="86372" x="4410075" y="5243513"/>
          <p14:tracePt t="86390" x="4375150" y="5243513"/>
          <p14:tracePt t="86406" x="4341813" y="5226050"/>
          <p14:tracePt t="86421" x="4306888" y="5208588"/>
          <p14:tracePt t="86422" x="4298950" y="5208588"/>
          <p14:tracePt t="86438" x="4273550" y="5208588"/>
          <p14:tracePt t="86439" x="4265613" y="5208588"/>
          <p14:tracePt t="86456" x="4240213" y="5208588"/>
          <p14:tracePt t="86472" x="4222750" y="5208588"/>
          <p14:tracePt t="86473" x="4222750" y="5218113"/>
          <p14:tracePt t="86489" x="4197350" y="5218113"/>
          <p14:tracePt t="86506" x="4179888" y="5226050"/>
          <p14:tracePt t="86525" x="4154488" y="5243513"/>
          <p14:tracePt t="86538" x="4137025" y="5251450"/>
          <p14:tracePt t="86764" x="4146550" y="5251450"/>
          <p14:tracePt t="86775" x="4154488" y="5251450"/>
          <p14:tracePt t="86780" x="4162425" y="5251450"/>
          <p14:tracePt t="86808" x="4214813" y="5235575"/>
          <p14:tracePt t="86822" x="4256088" y="5235575"/>
          <p14:tracePt t="86838" x="4291013" y="5218113"/>
          <p14:tracePt t="86840" x="4298950" y="5208588"/>
          <p14:tracePt t="86854" x="4349750" y="5200650"/>
          <p14:tracePt t="86872" x="4435475" y="5183188"/>
          <p14:tracePt t="86889" x="4486275" y="5175250"/>
          <p14:tracePt t="86891" x="4503738" y="5167313"/>
          <p14:tracePt t="86893" x="4519613" y="5157788"/>
          <p14:tracePt t="86905" x="4554538" y="5157788"/>
          <p14:tracePt t="86921" x="4579938" y="5157788"/>
          <p14:tracePt t="86937" x="4613275" y="5141913"/>
          <p14:tracePt t="86954" x="4656138" y="5141913"/>
          <p14:tracePt t="86956" x="4673600" y="5141913"/>
          <p14:tracePt t="86971" x="4714875" y="5124450"/>
          <p14:tracePt t="86988" x="4783138" y="5124450"/>
          <p14:tracePt t="86990" x="4791075" y="5124450"/>
          <p14:tracePt t="87006" x="4859338" y="5124450"/>
          <p14:tracePt t="87022" x="4902200" y="5124450"/>
          <p14:tracePt t="87023" x="4902200" y="5116513"/>
          <p14:tracePt t="87039" x="4935538" y="5106988"/>
          <p14:tracePt t="87041" x="4953000" y="5106988"/>
          <p14:tracePt t="87044" x="4970463" y="5099050"/>
          <p14:tracePt t="87054" x="4987925" y="5099050"/>
          <p14:tracePt t="87055" x="4995863" y="5091113"/>
          <p14:tracePt t="87072" x="5038725" y="5081588"/>
          <p14:tracePt t="87088" x="5054600" y="5073650"/>
          <p14:tracePt t="87089" x="5054600" y="5064125"/>
          <p14:tracePt t="87104" x="5072063" y="5064125"/>
          <p14:tracePt t="87121" x="5089525" y="5064125"/>
          <p14:tracePt t="87145" x="5097463" y="5064125"/>
          <p14:tracePt t="87170" x="5106988" y="5064125"/>
          <p14:tracePt t="87192" x="5114925" y="5064125"/>
          <p14:tracePt t="87196" x="5122863" y="5064125"/>
          <p14:tracePt t="87206" x="5132388" y="5064125"/>
          <p14:tracePt t="87222" x="5148263" y="5064125"/>
          <p14:tracePt t="87234" x="5165725" y="5064125"/>
          <p14:tracePt t="87250" x="5183188" y="5064125"/>
          <p14:tracePt t="87261" x="5191125" y="5064125"/>
          <p14:tracePt t="87272" x="5199063" y="5064125"/>
          <p14:tracePt t="87289" x="5216525" y="5064125"/>
          <p14:tracePt t="87306" x="5224463" y="5064125"/>
          <p14:tracePt t="87308" x="5233988" y="5064125"/>
          <p14:tracePt t="87323" x="5241925" y="5073650"/>
          <p14:tracePt t="87325" x="5249863" y="5081588"/>
          <p14:tracePt t="87338" x="5276850" y="5081588"/>
          <p14:tracePt t="87354" x="5292725" y="5081588"/>
          <p14:tracePt t="87371" x="5310188" y="5081588"/>
          <p14:tracePt t="87389" x="5318125" y="5081588"/>
          <p14:tracePt t="87391" x="5327650" y="5081588"/>
          <p14:tracePt t="87408" x="5353050" y="5081588"/>
          <p14:tracePt t="87422" x="5378450" y="5081588"/>
          <p14:tracePt t="87424" x="5386388" y="5081588"/>
          <p14:tracePt t="87438" x="5411788" y="5091113"/>
          <p14:tracePt t="87439" x="5421313" y="5091113"/>
          <p14:tracePt t="87454" x="5437188" y="5091113"/>
          <p14:tracePt t="87455" x="5446713" y="5091113"/>
          <p14:tracePt t="87471" x="5462588" y="5091113"/>
          <p14:tracePt t="87488" x="5480050" y="5091113"/>
          <p14:tracePt t="87504" x="5497513" y="5091113"/>
          <p14:tracePt t="87522" x="5513388" y="5091113"/>
          <p14:tracePt t="87538" x="5538788" y="5091113"/>
          <p14:tracePt t="87560" x="5548313" y="5091113"/>
          <p14:tracePt t="87578" x="5556250" y="5091113"/>
          <p14:tracePt t="87603" x="5565775" y="5091113"/>
          <p14:tracePt t="87626" x="5573713" y="5091113"/>
          <p14:tracePt t="87646" x="5591175" y="5091113"/>
          <p14:tracePt t="88396" x="5607050" y="5091113"/>
          <p14:tracePt t="88414" x="5624513" y="5091113"/>
          <p14:tracePt t="88425" x="5632450" y="5091113"/>
          <p14:tracePt t="88427" x="5641975" y="5091113"/>
          <p14:tracePt t="88437" x="5649913" y="5091113"/>
          <p14:tracePt t="88454" x="5683250" y="5081588"/>
          <p14:tracePt t="88456" x="5683250" y="5073650"/>
          <p14:tracePt t="88473" x="5726113" y="5064125"/>
          <p14:tracePt t="88477" x="5743575" y="5064125"/>
          <p14:tracePt t="88481" x="5751513" y="5064125"/>
          <p14:tracePt t="88488" x="5786438" y="5064125"/>
          <p14:tracePt t="88504" x="5811838" y="5064125"/>
          <p14:tracePt t="88505" x="5819775" y="5064125"/>
          <p14:tracePt t="88520" x="5845175" y="5056188"/>
          <p14:tracePt t="88521" x="5862638" y="5056188"/>
          <p14:tracePt t="88536" x="5930900" y="5056188"/>
          <p14:tracePt t="88553" x="6083300" y="5056188"/>
          <p14:tracePt t="88555" x="6142038" y="5056188"/>
          <p14:tracePt t="88570" x="6311900" y="5056188"/>
          <p14:tracePt t="88571" x="6372225" y="5056188"/>
          <p14:tracePt t="88586" x="6559550" y="5056188"/>
          <p14:tracePt t="88603" x="6669088" y="5056188"/>
          <p14:tracePt t="88620" x="6754813" y="5038725"/>
          <p14:tracePt t="88622" x="6762750" y="5030788"/>
          <p14:tracePt t="88625" x="6780213" y="5030788"/>
          <p14:tracePt t="88637" x="6805613" y="5030788"/>
          <p14:tracePt t="88653" x="6823075" y="5030788"/>
          <p14:tracePt t="88671" x="6831013" y="5030788"/>
          <p14:tracePt t="88744" x="6838950" y="5030788"/>
          <p14:tracePt t="88761" x="6848475" y="5030788"/>
          <p14:tracePt t="88768" x="6856413" y="5030788"/>
          <p14:tracePt t="88773" x="6864350" y="5030788"/>
          <p14:tracePt t="88787" x="6881813" y="5030788"/>
          <p14:tracePt t="88803" x="6889750" y="5030788"/>
          <p14:tracePt t="88822" x="6915150" y="5030788"/>
          <p14:tracePt t="88848" x="6932613" y="5030788"/>
          <p14:tracePt t="88864" x="6942138" y="5030788"/>
          <p14:tracePt t="88870" x="6950075" y="5030788"/>
          <p14:tracePt t="88886" x="6967538" y="5030788"/>
          <p14:tracePt t="88887" x="6975475" y="5030788"/>
          <p14:tracePt t="88903" x="6992938" y="5030788"/>
          <p14:tracePt t="88920" x="7026275" y="5030788"/>
          <p14:tracePt t="88937" x="7043738" y="5030788"/>
          <p14:tracePt t="88954" x="7051675" y="5030788"/>
          <p14:tracePt t="88971" x="7059613" y="5030788"/>
          <p14:tracePt t="93486" x="7051675" y="5022850"/>
          <p14:tracePt t="93497" x="7043738" y="5022850"/>
          <p14:tracePt t="93505" x="7026275" y="5022850"/>
          <p14:tracePt t="93518" x="7008813" y="5013325"/>
          <p14:tracePt t="93522" x="6992938" y="5005388"/>
          <p14:tracePt t="93534" x="6975475" y="5005388"/>
          <p14:tracePt t="93537" x="6958013" y="5005388"/>
          <p14:tracePt t="93550" x="6932613" y="4997450"/>
          <p14:tracePt t="93551" x="6924675" y="4997450"/>
          <p14:tracePt t="93567" x="6838950" y="4962525"/>
          <p14:tracePt t="93583" x="6745288" y="4946650"/>
          <p14:tracePt t="93600" x="6610350" y="4903788"/>
          <p14:tracePt t="93602" x="6567488" y="4894263"/>
          <p14:tracePt t="93617" x="6389688" y="4852988"/>
          <p14:tracePt t="93634" x="6253163" y="4835525"/>
          <p14:tracePt t="93635" x="6194425" y="4827588"/>
          <p14:tracePt t="93650" x="6015038" y="4792663"/>
          <p14:tracePt t="93652" x="5956300" y="4784725"/>
          <p14:tracePt t="93668" x="5573713" y="4784725"/>
          <p14:tracePt t="93684" x="5343525" y="4759325"/>
          <p14:tracePt t="93685" x="5284788" y="4749800"/>
          <p14:tracePt t="93700" x="5064125" y="4741863"/>
          <p14:tracePt t="93702" x="4995863" y="4733925"/>
          <p14:tracePt t="93705" x="4935538" y="4733925"/>
          <p14:tracePt t="93717" x="4706938" y="4724400"/>
          <p14:tracePt t="93720" x="4630738" y="4724400"/>
          <p14:tracePt t="93734" x="4392613" y="4724400"/>
          <p14:tracePt t="93736" x="4306888" y="4724400"/>
          <p14:tracePt t="93750" x="4010025" y="4724400"/>
          <p14:tracePt t="93751" x="3908425" y="4724400"/>
          <p14:tracePt t="93767" x="3517900" y="4724400"/>
          <p14:tracePt t="93783" x="3178175" y="4767263"/>
          <p14:tracePt t="93800" x="2914650" y="4818063"/>
          <p14:tracePt t="93802" x="2854325" y="4827588"/>
          <p14:tracePt t="93818" x="2744788" y="4852988"/>
          <p14:tracePt t="93820" x="2709863" y="4860925"/>
          <p14:tracePt t="93823" x="2676525" y="4860925"/>
          <p14:tracePt t="93834" x="2608263" y="4868863"/>
          <p14:tracePt t="93835" x="2565400" y="4878388"/>
          <p14:tracePt t="93850" x="2455863" y="4886325"/>
          <p14:tracePt t="93851" x="2413000" y="4903788"/>
          <p14:tracePt t="93868" x="2243138" y="4962525"/>
          <p14:tracePt t="93883" x="2149475" y="4972050"/>
          <p14:tracePt t="93885" x="2132013" y="4972050"/>
          <p14:tracePt t="93900" x="2047875" y="4997450"/>
          <p14:tracePt t="93901" x="2022475" y="5005388"/>
          <p14:tracePt t="93906" x="1997075" y="5005388"/>
          <p14:tracePt t="93916" x="1971675" y="5022850"/>
          <p14:tracePt t="93934" x="1946275" y="5030788"/>
          <p14:tracePt t="93937" x="1928813" y="5030788"/>
          <p14:tracePt t="93940" x="1920875" y="5038725"/>
          <p14:tracePt t="93952" x="1878013" y="5038725"/>
          <p14:tracePt t="93967" x="1835150" y="5038725"/>
          <p14:tracePt t="93985" x="1817688" y="5038725"/>
          <p14:tracePt t="93987" x="1809750" y="5038725"/>
          <p14:tracePt t="94000" x="1776413" y="5038725"/>
          <p14:tracePt t="94002" x="1758950" y="5030788"/>
          <p14:tracePt t="94018" x="1724025" y="5022850"/>
          <p14:tracePt t="94033" x="1690688" y="5005388"/>
          <p14:tracePt t="94034" x="1673225" y="5005388"/>
          <p14:tracePt t="94050" x="1647825" y="4997450"/>
          <p14:tracePt t="94051" x="1639888" y="4997450"/>
          <p14:tracePt t="94068" x="1579563" y="4972050"/>
          <p14:tracePt t="94084" x="1554163" y="4954588"/>
          <p14:tracePt t="94085" x="1546225" y="4954588"/>
          <p14:tracePt t="94101" x="1503363" y="4937125"/>
          <p14:tracePt t="94102" x="1495425" y="4937125"/>
          <p14:tracePt t="94117" x="1444625" y="4919663"/>
          <p14:tracePt t="94121" x="1427163" y="4919663"/>
          <p14:tracePt t="94134" x="1368425" y="4919663"/>
          <p14:tracePt t="94137" x="1350963" y="4919663"/>
          <p14:tracePt t="94140" x="1325563" y="4903788"/>
          <p14:tracePt t="94151" x="1300163" y="4894263"/>
          <p14:tracePt t="94166" x="1282700" y="4878388"/>
          <p14:tracePt t="94184" x="1257300" y="4868863"/>
          <p14:tracePt t="94187" x="1249363" y="4868863"/>
          <p14:tracePt t="94200" x="1239838" y="4843463"/>
          <p14:tracePt t="94218" x="1214438" y="4818063"/>
          <p14:tracePt t="94233" x="1214438" y="4802188"/>
          <p14:tracePt t="94234" x="1206500" y="4792663"/>
          <p14:tracePt t="94250" x="1189038" y="4784725"/>
          <p14:tracePt t="94252" x="1189038" y="4775200"/>
          <p14:tracePt t="94269" x="1181100" y="4759325"/>
          <p14:tracePt t="94285" x="1181100" y="4749800"/>
          <p14:tracePt t="94303" x="1181100" y="4733925"/>
          <p14:tracePt t="94305" x="1181100" y="4716463"/>
          <p14:tracePt t="94317" x="1181100" y="4691063"/>
          <p14:tracePt t="94334" x="1181100" y="4673600"/>
          <p14:tracePt t="94351" x="1181100" y="4657725"/>
          <p14:tracePt t="94353" x="1181100" y="4640263"/>
          <p14:tracePt t="94371" x="1181100" y="4630738"/>
          <p14:tracePt t="94384" x="1198563" y="4614863"/>
          <p14:tracePt t="94400" x="1239838" y="4579938"/>
          <p14:tracePt t="94402" x="1239838" y="4572000"/>
          <p14:tracePt t="94418" x="1325563" y="4521200"/>
          <p14:tracePt t="94433" x="1384300" y="4486275"/>
          <p14:tracePt t="94434" x="1401763" y="4478338"/>
          <p14:tracePt t="94450" x="1462088" y="4435475"/>
          <p14:tracePt t="94451" x="1470025" y="4427538"/>
          <p14:tracePt t="94466" x="1528763" y="4394200"/>
          <p14:tracePt t="94483" x="1606550" y="4368800"/>
          <p14:tracePt t="94485" x="1631950" y="4359275"/>
          <p14:tracePt t="94500" x="1724025" y="4341813"/>
          <p14:tracePt t="94501" x="1776413" y="4333875"/>
          <p14:tracePt t="94516" x="2012950" y="4291013"/>
          <p14:tracePt t="94533" x="2327275" y="4275138"/>
          <p14:tracePt t="94537" x="2413000" y="4257675"/>
          <p14:tracePt t="94550" x="2668588" y="4249738"/>
          <p14:tracePt t="94552" x="2744788" y="4240213"/>
          <p14:tracePt t="94566" x="2982913" y="4240213"/>
          <p14:tracePt t="94568" x="3067050" y="4240213"/>
          <p14:tracePt t="94584" x="3330575" y="4240213"/>
          <p14:tracePt t="94587" x="3389313" y="4224338"/>
          <p14:tracePt t="94600" x="3586163" y="4224338"/>
          <p14:tracePt t="94603" x="3627438" y="4232275"/>
          <p14:tracePt t="94606" x="3687763" y="4232275"/>
          <p14:tracePt t="94616" x="3814763" y="4240213"/>
          <p14:tracePt t="94618" x="3890963" y="4240213"/>
          <p14:tracePt t="94634" x="4205288" y="4249738"/>
          <p14:tracePt t="94650" x="4468813" y="4249738"/>
          <p14:tracePt t="94652" x="4554538" y="4249738"/>
          <p14:tracePt t="94667" x="4800600" y="4249738"/>
          <p14:tracePt t="94668" x="4884738" y="4257675"/>
          <p14:tracePt t="94672" x="5054600" y="4257675"/>
          <p14:tracePt t="94683" x="5276850" y="4283075"/>
          <p14:tracePt t="94700" x="5462588" y="4308475"/>
          <p14:tracePt t="94701" x="5522913" y="4308475"/>
          <p14:tracePt t="94716" x="5718175" y="4333875"/>
          <p14:tracePt t="94717" x="5786438" y="4341813"/>
          <p14:tracePt t="94733" x="6091238" y="4351338"/>
          <p14:tracePt t="94750" x="6405563" y="4384675"/>
          <p14:tracePt t="94752" x="6465888" y="4394200"/>
          <p14:tracePt t="94766" x="6661150" y="4410075"/>
          <p14:tracePt t="94768" x="6711950" y="4410075"/>
          <p14:tracePt t="94783" x="6907213" y="4427538"/>
          <p14:tracePt t="94799" x="7026275" y="4452938"/>
          <p14:tracePt t="94802" x="7059613" y="4460875"/>
          <p14:tracePt t="94816" x="7127875" y="4478338"/>
          <p14:tracePt t="94818" x="7145338" y="4486275"/>
          <p14:tracePt t="94834" x="7213600" y="4503738"/>
          <p14:tracePt t="94849" x="7246938" y="4513263"/>
          <p14:tracePt t="94850" x="7264400" y="4513263"/>
          <p14:tracePt t="94866" x="7281863" y="4529138"/>
          <p14:tracePt t="94867" x="7289800" y="4538663"/>
          <p14:tracePt t="94883" x="7307263" y="4554538"/>
          <p14:tracePt t="94888" x="7315200" y="4554538"/>
          <p14:tracePt t="94899" x="7323138" y="4572000"/>
          <p14:tracePt t="94900" x="7332663" y="4579938"/>
          <p14:tracePt t="94915" x="7348538" y="4589463"/>
          <p14:tracePt t="94917" x="7358063" y="4597400"/>
          <p14:tracePt t="94932" x="7366000" y="4614863"/>
          <p14:tracePt t="94949" x="7383463" y="4640263"/>
          <p14:tracePt t="94966" x="7383463" y="4665663"/>
          <p14:tracePt t="94983" x="7400925" y="4708525"/>
          <p14:tracePt t="95000" x="7408863" y="4741863"/>
          <p14:tracePt t="95003" x="7408863" y="4759325"/>
          <p14:tracePt t="95016" x="7408863" y="4784725"/>
          <p14:tracePt t="95018" x="7408863" y="4792663"/>
          <p14:tracePt t="95034" x="7408863" y="4843463"/>
          <p14:tracePt t="95049" x="7408863" y="4868863"/>
          <p14:tracePt t="95050" x="7408863" y="4886325"/>
          <p14:tracePt t="95065" x="7408863" y="4903788"/>
          <p14:tracePt t="95067" x="7408863" y="4919663"/>
          <p14:tracePt t="95083" x="7408863" y="4979988"/>
          <p14:tracePt t="95099" x="7408863" y="5013325"/>
          <p14:tracePt t="95100" x="7408863" y="5030788"/>
          <p14:tracePt t="95116" x="7400925" y="5064125"/>
          <p14:tracePt t="95117" x="7391400" y="5073650"/>
          <p14:tracePt t="95133" x="7373938" y="5132388"/>
          <p14:tracePt t="95136" x="7373938" y="5149850"/>
          <p14:tracePt t="95149" x="7348538" y="5183188"/>
          <p14:tracePt t="95166" x="7315200" y="5226050"/>
          <p14:tracePt t="95183" x="7289800" y="5260975"/>
          <p14:tracePt t="95200" x="7246938" y="5311775"/>
          <p14:tracePt t="95203" x="7239000" y="5311775"/>
          <p14:tracePt t="95219" x="7213600" y="5337175"/>
          <p14:tracePt t="95235" x="7170738" y="5353050"/>
          <p14:tracePt t="95250" x="7127875" y="5380038"/>
          <p14:tracePt t="95251" x="7112000" y="5387975"/>
          <p14:tracePt t="95266" x="7085013" y="5405438"/>
          <p14:tracePt t="95268" x="7059613" y="5413375"/>
          <p14:tracePt t="95284" x="6958013" y="5438775"/>
          <p14:tracePt t="95300" x="6889750" y="5456238"/>
          <p14:tracePt t="95301" x="6864350" y="5456238"/>
          <p14:tracePt t="95316" x="6770688" y="5481638"/>
          <p14:tracePt t="95317" x="6737350" y="5481638"/>
          <p14:tracePt t="95332" x="6592888" y="5524500"/>
          <p14:tracePt t="95349" x="6423025" y="5565775"/>
          <p14:tracePt t="95365" x="6253163" y="5600700"/>
          <p14:tracePt t="95382" x="6065838" y="5641975"/>
          <p14:tracePt t="95383" x="6032500" y="5659438"/>
          <p14:tracePt t="95386" x="5981700" y="5668963"/>
          <p14:tracePt t="95399" x="5845175" y="5694363"/>
          <p14:tracePt t="95415" x="5657850" y="5735638"/>
          <p14:tracePt t="95432" x="5462588" y="5770563"/>
          <p14:tracePt t="95433" x="5403850" y="5778500"/>
          <p14:tracePt t="95449" x="5267325" y="5803900"/>
          <p14:tracePt t="95451" x="5224463" y="5803900"/>
          <p14:tracePt t="95466" x="5089525" y="5821363"/>
          <p14:tracePt t="95468" x="5054600" y="5821363"/>
          <p14:tracePt t="95483" x="4919663" y="5821363"/>
          <p14:tracePt t="95501" x="4757738" y="5821363"/>
          <p14:tracePt t="95505" x="4681538" y="5821363"/>
          <p14:tracePt t="95508" x="4638675" y="5821363"/>
          <p14:tracePt t="95516" x="4595813" y="5821363"/>
          <p14:tracePt t="95517" x="4554538" y="5821363"/>
          <p14:tracePt t="95532" x="4375150" y="5821363"/>
          <p14:tracePt t="95549" x="4222750" y="5821363"/>
          <p14:tracePt t="95566" x="4086225" y="5821363"/>
          <p14:tracePt t="95568" x="4070350" y="5821363"/>
          <p14:tracePt t="95583" x="3967163" y="5821363"/>
          <p14:tracePt t="95584" x="3951288" y="5821363"/>
          <p14:tracePt t="95599" x="3883025" y="5821363"/>
          <p14:tracePt t="95616" x="3822700" y="5795963"/>
          <p14:tracePt t="95619" x="3814763" y="5795963"/>
          <p14:tracePt t="95632" x="3763963" y="5788025"/>
          <p14:tracePt t="95634" x="3746500" y="5778500"/>
          <p14:tracePt t="95650" x="3652838" y="5770563"/>
          <p14:tracePt t="95651" x="3627438" y="5761038"/>
          <p14:tracePt t="95665" x="3551238" y="5745163"/>
          <p14:tracePt t="95666" x="3508375" y="5735638"/>
          <p14:tracePt t="95682" x="3313113" y="5694363"/>
          <p14:tracePt t="95699" x="3033713" y="5676900"/>
          <p14:tracePt t="95716" x="2854325" y="5668963"/>
          <p14:tracePt t="95717" x="2786063" y="5668963"/>
          <p14:tracePt t="95732" x="2574925" y="5641975"/>
          <p14:tracePt t="95749" x="2405063" y="5626100"/>
          <p14:tracePt t="95753" x="2352675" y="5616575"/>
          <p14:tracePt t="95766" x="2225675" y="5583238"/>
          <p14:tracePt t="95769" x="2182813" y="5575300"/>
          <p14:tracePt t="95772" x="2132013" y="5565775"/>
          <p14:tracePt t="95783" x="2055813" y="5540375"/>
          <p14:tracePt t="95784" x="2005013" y="5532438"/>
          <p14:tracePt t="95799" x="1809750" y="5489575"/>
          <p14:tracePt t="95815" x="1647825" y="5446713"/>
          <p14:tracePt t="95832" x="1495425" y="5413375"/>
          <p14:tracePt t="95834" x="1470025" y="5405438"/>
          <p14:tracePt t="95850" x="1376363" y="5380038"/>
          <p14:tracePt t="95866" x="1274763" y="5353050"/>
          <p14:tracePt t="95867" x="1249363" y="5345113"/>
          <p14:tracePt t="95882" x="1173163" y="5311775"/>
          <p14:tracePt t="95900" x="1120775" y="5276850"/>
          <p14:tracePt t="95917" x="1079500" y="5251450"/>
          <p14:tracePt t="95933" x="1062038" y="5243513"/>
          <p14:tracePt t="95951" x="1044575" y="5218113"/>
          <p14:tracePt t="95953" x="1028700" y="5208588"/>
          <p14:tracePt t="95966" x="1028700" y="5200650"/>
          <p14:tracePt t="95982" x="1011238" y="5175250"/>
          <p14:tracePt t="95999" x="993775" y="5157788"/>
          <p14:tracePt t="96016" x="993775" y="5141913"/>
          <p14:tracePt t="96092" x="993775" y="5132388"/>
          <p14:tracePt t="96110" x="993775" y="5124450"/>
          <p14:tracePt t="96154" x="985838" y="5124450"/>
          <p14:tracePt t="102622" x="976313" y="5106988"/>
          <p14:tracePt t="102630" x="976313" y="5081588"/>
          <p14:tracePt t="102636" x="976313" y="5064125"/>
          <p14:tracePt t="102662" x="985838" y="5056188"/>
          <p14:tracePt t="102679" x="1054100" y="5081588"/>
          <p14:tracePt t="102681" x="1062038" y="5091113"/>
          <p14:tracePt t="102683" x="1079500" y="5116513"/>
          <p14:tracePt t="102695" x="1138238" y="5167313"/>
          <p14:tracePt t="102699" x="1155700" y="5175250"/>
          <p14:tracePt t="102701" x="1181100" y="5183188"/>
          <p14:tracePt t="102711" x="1206500" y="5226050"/>
          <p14:tracePt t="102728" x="1282700" y="5276850"/>
          <p14:tracePt t="102730" x="1308100" y="5276850"/>
          <p14:tracePt t="102745" x="1487488" y="5243513"/>
          <p14:tracePt t="102761" x="1766888" y="5157788"/>
          <p14:tracePt t="102778" x="2192338" y="5030788"/>
          <p14:tracePt t="102794" x="2659063" y="4903788"/>
          <p14:tracePt t="102811" x="2930525" y="4852988"/>
          <p14:tracePt t="102813" x="3049588" y="4827588"/>
          <p14:tracePt t="102828" x="3398838" y="4749800"/>
          <p14:tracePt t="102831" x="3500438" y="4724400"/>
          <p14:tracePt t="102833" x="3594100" y="4716463"/>
          <p14:tracePt t="102844" x="3840163" y="4683125"/>
          <p14:tracePt t="102862" x="4179888" y="4614863"/>
          <p14:tracePt t="102865" x="4265613" y="4605338"/>
          <p14:tracePt t="102877" x="4587875" y="4546600"/>
          <p14:tracePt t="102879" x="4699000" y="4521200"/>
          <p14:tracePt t="102894" x="5132388" y="4452938"/>
          <p14:tracePt t="102911" x="5480050" y="4376738"/>
          <p14:tracePt t="102928" x="5735638" y="4325938"/>
          <p14:tracePt t="102931" x="5794375" y="4316413"/>
          <p14:tracePt t="102946" x="6015038" y="4291013"/>
          <p14:tracePt t="102962" x="6142038" y="4265613"/>
          <p14:tracePt t="102963" x="6176963" y="4249738"/>
          <p14:tracePt t="102978" x="6364288" y="4189413"/>
          <p14:tracePt t="102980" x="6456363" y="4171950"/>
          <p14:tracePt t="102994" x="6797675" y="4079875"/>
          <p14:tracePt t="103011" x="7756525" y="3867150"/>
          <p14:tracePt t="103013" x="8088313" y="3816350"/>
          <p14:tracePt t="103029" x="8921750" y="3763963"/>
          <p14:tracePt t="103031" x="9132888" y="3756025"/>
          <p14:tracePt t="103033" x="9312275" y="3738563"/>
          <p14:tracePt t="103045" x="9796463" y="3705225"/>
          <p14:tracePt t="103061" x="10194925" y="3671888"/>
          <p14:tracePt t="103078" x="10364788" y="3654425"/>
          <p14:tracePt t="103079" x="10382250" y="3654425"/>
          <p14:tracePt t="103094" x="10433050" y="3654425"/>
          <p14:tracePt t="103111" x="10450513" y="3654425"/>
          <p14:tracePt t="103128" x="10483850" y="3654425"/>
          <p14:tracePt t="103130" x="10501313" y="3654425"/>
          <p14:tracePt t="103147" x="10612438" y="3619500"/>
          <p14:tracePt t="103162" x="10747375" y="3586163"/>
          <p14:tracePt t="103163" x="10798175" y="3578225"/>
          <p14:tracePt t="103179" x="10977563" y="3552825"/>
          <p14:tracePt t="103180" x="11028363" y="3543300"/>
          <p14:tracePt t="103196" x="11282363" y="3484563"/>
          <p14:tracePt t="103212" x="11647488" y="3390900"/>
          <p14:tracePt t="103228" x="12004675" y="3348038"/>
          <p14:tracePt t="103230" x="12106275" y="33226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339E3CB-CE3C-E5AB-A6E3-C3C5C008ACBC}"/>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64;p27">
            <a:extLst>
              <a:ext uri="{FF2B5EF4-FFF2-40B4-BE49-F238E27FC236}">
                <a16:creationId xmlns:a16="http://schemas.microsoft.com/office/drawing/2014/main" id="{BB70A1CC-5D9E-4C10-8F06-EA30F2FB89FB}"/>
              </a:ext>
            </a:extLst>
          </p:cNvPr>
          <p:cNvSpPr txBox="1"/>
          <p:nvPr/>
        </p:nvSpPr>
        <p:spPr>
          <a:xfrm>
            <a:off x="321013" y="1284052"/>
            <a:ext cx="11605098" cy="5282118"/>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342900" marR="0" lvl="0" indent="-342900" rtl="0">
              <a:lnSpc>
                <a:spcPct val="200000"/>
              </a:lnSpc>
              <a:spcBef>
                <a:spcPts val="0"/>
              </a:spcBef>
              <a:spcAft>
                <a:spcPts val="0"/>
              </a:spcAft>
              <a:buClr>
                <a:schemeClr val="dk1"/>
              </a:buClr>
              <a:buSzPct val="100000"/>
              <a:buFont typeface="Wingdings" panose="05000000000000000000" pitchFamily="2" charset="2"/>
              <a:buChar char="q"/>
            </a:pPr>
            <a:r>
              <a:rPr lang="en-US" sz="2000" b="1" dirty="0">
                <a:solidFill>
                  <a:schemeClr val="dk1"/>
                </a:solidFill>
                <a:latin typeface="Times New Roman"/>
                <a:ea typeface="Times New Roman"/>
                <a:cs typeface="Times New Roman"/>
                <a:sym typeface="Times New Roman"/>
              </a:rPr>
              <a:t>By its very nature, marketing ethics is controversial, and there is no universally accepted approach for resolving questions</a:t>
            </a:r>
            <a:endParaRPr sz="2000" b="1" dirty="0">
              <a:solidFill>
                <a:schemeClr val="dk1"/>
              </a:solidFill>
              <a:latin typeface="Times New Roman"/>
              <a:ea typeface="Times New Roman"/>
              <a:cs typeface="Times New Roman"/>
              <a:sym typeface="Times New Roman"/>
            </a:endParaRPr>
          </a:p>
          <a:p>
            <a:pPr marL="342900" marR="0" lvl="0" indent="-342900" rtl="0">
              <a:lnSpc>
                <a:spcPct val="200000"/>
              </a:lnSpc>
              <a:spcBef>
                <a:spcPts val="1000"/>
              </a:spcBef>
              <a:spcAft>
                <a:spcPts val="0"/>
              </a:spcAft>
              <a:buClr>
                <a:schemeClr val="dk1"/>
              </a:buClr>
              <a:buSzPct val="100000"/>
              <a:buFont typeface="Wingdings" panose="05000000000000000000" pitchFamily="2" charset="2"/>
              <a:buChar char="q"/>
            </a:pPr>
            <a:r>
              <a:rPr lang="en-US" sz="2000" b="1" dirty="0">
                <a:solidFill>
                  <a:schemeClr val="dk1"/>
                </a:solidFill>
                <a:latin typeface="Times New Roman"/>
                <a:ea typeface="Times New Roman"/>
                <a:cs typeface="Times New Roman"/>
                <a:sym typeface="Times New Roman"/>
              </a:rPr>
              <a:t>Ethical issues address a problem, situation, or opportunity that requires an individual, group, or organization to choose among several actions that must be evaluated as right or wrong </a:t>
            </a:r>
            <a:endParaRPr sz="2000" b="1" dirty="0">
              <a:solidFill>
                <a:schemeClr val="dk1"/>
              </a:solidFill>
              <a:latin typeface="Times New Roman"/>
              <a:ea typeface="Times New Roman"/>
              <a:cs typeface="Times New Roman"/>
              <a:sym typeface="Times New Roman"/>
            </a:endParaRPr>
          </a:p>
          <a:p>
            <a:pPr marL="342900" marR="0" lvl="0" indent="-342900" rtl="0">
              <a:lnSpc>
                <a:spcPct val="200000"/>
              </a:lnSpc>
              <a:spcBef>
                <a:spcPts val="1000"/>
              </a:spcBef>
              <a:spcAft>
                <a:spcPts val="0"/>
              </a:spcAft>
              <a:buClr>
                <a:schemeClr val="dk1"/>
              </a:buClr>
              <a:buSzPct val="100000"/>
              <a:buFont typeface="Wingdings" panose="05000000000000000000" pitchFamily="2" charset="2"/>
              <a:buChar char="q"/>
            </a:pPr>
            <a:r>
              <a:rPr lang="en-US" sz="2000" b="1" dirty="0">
                <a:solidFill>
                  <a:schemeClr val="dk1"/>
                </a:solidFill>
                <a:latin typeface="Times New Roman"/>
                <a:ea typeface="Times New Roman"/>
                <a:cs typeface="Times New Roman"/>
                <a:sym typeface="Times New Roman"/>
              </a:rPr>
              <a:t>The organization and stakeholders define marketing ethical issues that must be identified and resolved to build trust and effective relationships with stakeholders</a:t>
            </a:r>
            <a:endParaRPr sz="2000" b="1" dirty="0">
              <a:solidFill>
                <a:schemeClr val="dk1"/>
              </a:solidFill>
              <a:latin typeface="Times New Roman"/>
              <a:ea typeface="Times New Roman"/>
              <a:cs typeface="Times New Roman"/>
              <a:sym typeface="Times New Roman"/>
            </a:endParaRPr>
          </a:p>
          <a:p>
            <a:pPr marL="483871" marR="0" lvl="0" indent="-342900" rtl="0">
              <a:lnSpc>
                <a:spcPct val="200000"/>
              </a:lnSpc>
              <a:spcBef>
                <a:spcPts val="1000"/>
              </a:spcBef>
              <a:spcAft>
                <a:spcPts val="0"/>
              </a:spcAft>
              <a:buClr>
                <a:schemeClr val="dk1"/>
              </a:buClr>
              <a:buSzPct val="1000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p:txBody>
      </p:sp>
      <p:sp>
        <p:nvSpPr>
          <p:cNvPr id="11" name="Google Shape;465;p27">
            <a:extLst>
              <a:ext uri="{FF2B5EF4-FFF2-40B4-BE49-F238E27FC236}">
                <a16:creationId xmlns:a16="http://schemas.microsoft.com/office/drawing/2014/main" id="{407DD2F9-1B30-4A3D-9DEA-07F4BCCBB8ED}"/>
              </a:ext>
            </a:extLst>
          </p:cNvPr>
          <p:cNvSpPr txBox="1"/>
          <p:nvPr/>
        </p:nvSpPr>
        <p:spPr>
          <a:xfrm>
            <a:off x="3269248" y="210530"/>
            <a:ext cx="4872803" cy="719812"/>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Major Ethical Concerns </a:t>
            </a:r>
            <a:endParaRPr dirty="0"/>
          </a:p>
        </p:txBody>
      </p:sp>
      <p:pic>
        <p:nvPicPr>
          <p:cNvPr id="2" name="Graphic 22">
            <a:extLst>
              <a:ext uri="{FF2B5EF4-FFF2-40B4-BE49-F238E27FC236}">
                <a16:creationId xmlns:a16="http://schemas.microsoft.com/office/drawing/2014/main" id="{F250114D-1382-E718-16D7-BFD863558A3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9B37FD7E-79F8-43B8-D4A5-05DE46A1015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3060336004"/>
      </p:ext>
    </p:extLst>
  </p:cSld>
  <p:clrMapOvr>
    <a:masterClrMapping/>
  </p:clrMapOvr>
  <mc:AlternateContent xmlns:mc="http://schemas.openxmlformats.org/markup-compatibility/2006" xmlns:p14="http://schemas.microsoft.com/office/powerpoint/2010/main">
    <mc:Choice Requires="p14">
      <p:transition p14:dur="10" advTm="97043"/>
    </mc:Choice>
    <mc:Fallback xmlns="">
      <p:transition advTm="97043"/>
    </mc:Fallback>
  </mc:AlternateContent>
  <p:extLst>
    <p:ext uri="{3A86A75C-4F4B-4683-9AE1-C65F6400EC91}">
      <p14:laserTraceLst xmlns:p14="http://schemas.microsoft.com/office/powerpoint/2010/main">
        <p14:tracePtLst>
          <p14:tracePt t="7400" x="12106275" y="3119438"/>
          <p14:tracePt t="7406" x="11971338" y="3109913"/>
          <p14:tracePt t="7422" x="11707813" y="3051175"/>
          <p14:tracePt t="7438" x="11426825" y="2965450"/>
          <p14:tracePt t="7439" x="11317288" y="2949575"/>
          <p14:tracePt t="7454" x="10782300" y="2838450"/>
          <p14:tracePt t="7455" x="10637838" y="2813050"/>
          <p14:tracePt t="7471" x="10186988" y="2795588"/>
          <p14:tracePt t="7472" x="10017125" y="2795588"/>
          <p14:tracePt t="7488" x="9515475" y="2795588"/>
          <p14:tracePt t="7489" x="9312275" y="2795588"/>
          <p14:tracePt t="7506" x="8648700" y="2778125"/>
          <p14:tracePt t="7510" x="8504238" y="2770188"/>
          <p14:tracePt t="7522" x="8070850" y="2744788"/>
          <p14:tracePt t="7538" x="7502525" y="2719388"/>
          <p14:tracePt t="7542" x="7366000" y="2719388"/>
          <p14:tracePt t="7545" x="7213600" y="2719388"/>
          <p14:tracePt t="7555" x="6762750" y="2711450"/>
          <p14:tracePt t="7574" x="6126163" y="2719388"/>
          <p14:tracePt t="7578" x="6024563" y="2736850"/>
          <p14:tracePt t="7587" x="5794375" y="2744788"/>
          <p14:tracePt t="7604" x="5394325" y="2778125"/>
          <p14:tracePt t="7605" x="5310188" y="2778125"/>
          <p14:tracePt t="7621" x="5097463" y="2778125"/>
          <p14:tracePt t="7622" x="5046663" y="2762250"/>
          <p14:tracePt t="7638" x="4953000" y="2744788"/>
          <p14:tracePt t="7656" x="4902200" y="2727325"/>
          <p14:tracePt t="7672" x="4851400" y="2727325"/>
          <p14:tracePt t="7673" x="4826000" y="2727325"/>
          <p14:tracePt t="7688" x="4732338" y="2727325"/>
          <p14:tracePt t="7690" x="4699000" y="2727325"/>
          <p14:tracePt t="7705" x="4570413" y="2736850"/>
          <p14:tracePt t="7722" x="4503738" y="2736850"/>
          <p14:tracePt t="7726" x="4476750" y="2736850"/>
          <p14:tracePt t="7729" x="4468813" y="2736850"/>
          <p14:tracePt t="7739" x="4451350" y="2736850"/>
          <p14:tracePt t="7741" x="4443413" y="2727325"/>
          <p14:tracePt t="7754" x="4392613" y="2719388"/>
          <p14:tracePt t="7771" x="4291013" y="2701925"/>
          <p14:tracePt t="7787" x="4044950" y="2701925"/>
          <p14:tracePt t="7804" x="3662363" y="2736850"/>
          <p14:tracePt t="7821" x="3287713" y="2787650"/>
          <p14:tracePt t="7823" x="3203575" y="2787650"/>
          <p14:tracePt t="7838" x="2998788" y="2795588"/>
          <p14:tracePt t="7840" x="2955925" y="2795588"/>
          <p14:tracePt t="7855" x="2854325" y="2795588"/>
          <p14:tracePt t="7877" x="2846388" y="2795588"/>
          <p14:tracePt t="7891" x="2863850" y="2795588"/>
          <p14:tracePt t="7894" x="2905125" y="2778125"/>
          <p14:tracePt t="7906" x="3092450" y="2727325"/>
          <p14:tracePt t="7909" x="3160713" y="2701925"/>
          <p14:tracePt t="7912" x="3236913" y="2686050"/>
          <p14:tracePt t="7921" x="3432175" y="2643188"/>
          <p14:tracePt t="7938" x="3806825" y="2557463"/>
          <p14:tracePt t="7941" x="3908425" y="2541588"/>
          <p14:tracePt t="7954" x="4197350" y="2473325"/>
          <p14:tracePt t="7956" x="4298950" y="2463800"/>
          <p14:tracePt t="7971" x="4740275" y="2413000"/>
          <p14:tracePt t="7987" x="5233988" y="2397125"/>
          <p14:tracePt t="8004" x="5718175" y="2397125"/>
          <p14:tracePt t="8006" x="5827713" y="2397125"/>
          <p14:tracePt t="8022" x="6167438" y="2463800"/>
          <p14:tracePt t="8038" x="6440488" y="2489200"/>
          <p14:tracePt t="8039" x="6524625" y="2489200"/>
          <p14:tracePt t="8055" x="6780213" y="2489200"/>
          <p14:tracePt t="8072" x="6958013" y="2489200"/>
          <p14:tracePt t="8088" x="7018338" y="2473325"/>
          <p14:tracePt t="8105" x="7034213" y="2473325"/>
          <p14:tracePt t="8133" x="7018338" y="2473325"/>
          <p14:tracePt t="8139" x="6983413" y="2473325"/>
          <p14:tracePt t="8140" x="6950075" y="2473325"/>
          <p14:tracePt t="8156" x="6719888" y="2473325"/>
          <p14:tracePt t="8172" x="6405563" y="2473325"/>
          <p14:tracePt t="8175" x="6321425" y="2473325"/>
          <p14:tracePt t="8189" x="6065838" y="2473325"/>
          <p14:tracePt t="8191" x="5964238" y="2473325"/>
          <p14:tracePt t="8205" x="5657850" y="2473325"/>
          <p14:tracePt t="8207" x="5538788" y="2473325"/>
          <p14:tracePt t="8222" x="5148263" y="2473325"/>
          <p14:tracePt t="8237" x="4876800" y="2447925"/>
          <p14:tracePt t="8238" x="4791075" y="2447925"/>
          <p14:tracePt t="8254" x="4545013" y="2447925"/>
          <p14:tracePt t="8271" x="4443413" y="2447925"/>
          <p14:tracePt t="8287" x="4425950" y="2447925"/>
          <p14:tracePt t="8332" x="4443413" y="2438400"/>
          <p14:tracePt t="8336" x="4468813" y="2438400"/>
          <p14:tracePt t="8340" x="4519613" y="2422525"/>
          <p14:tracePt t="8355" x="4765675" y="2371725"/>
          <p14:tracePt t="8357" x="4868863" y="2362200"/>
          <p14:tracePt t="8374" x="5224463" y="2336800"/>
          <p14:tracePt t="8377" x="5487988" y="2336800"/>
          <p14:tracePt t="8388" x="5888038" y="2328863"/>
          <p14:tracePt t="8391" x="5972175" y="2303463"/>
          <p14:tracePt t="8394" x="6032500" y="2293938"/>
          <p14:tracePt t="8404" x="6194425" y="2286000"/>
          <p14:tracePt t="8421" x="6508750" y="2268538"/>
          <p14:tracePt t="8423" x="6567488" y="2260600"/>
          <p14:tracePt t="8437" x="6678613" y="2235200"/>
          <p14:tracePt t="8438" x="6694488" y="2227263"/>
          <p14:tracePt t="8453" x="6719888" y="2217738"/>
          <p14:tracePt t="8454" x="6729413" y="2209800"/>
          <p14:tracePt t="8500" x="6719888" y="2209800"/>
          <p14:tracePt t="8505" x="6711950" y="2209800"/>
          <p14:tracePt t="8508" x="6686550" y="2209800"/>
          <p14:tracePt t="8521" x="6575425" y="2209800"/>
          <p14:tracePt t="8538" x="6311900" y="2243138"/>
          <p14:tracePt t="8541" x="6227763" y="2252663"/>
          <p14:tracePt t="8557" x="5827713" y="2311400"/>
          <p14:tracePt t="8572" x="5421313" y="2362200"/>
          <p14:tracePt t="8587" x="5064125" y="2430463"/>
          <p14:tracePt t="8604" x="4775200" y="2463800"/>
          <p14:tracePt t="8606" x="4714875" y="2463800"/>
          <p14:tracePt t="8622" x="4587875" y="2473325"/>
          <p14:tracePt t="8637" x="4570413" y="2473325"/>
          <p14:tracePt t="8659" x="4570413" y="2481263"/>
          <p14:tracePt t="8671" x="4579938" y="2481263"/>
          <p14:tracePt t="8688" x="4664075" y="2447925"/>
          <p14:tracePt t="8690" x="4714875" y="2422525"/>
          <p14:tracePt t="8705" x="4868863" y="2379663"/>
          <p14:tracePt t="8707" x="4945063" y="2371725"/>
          <p14:tracePt t="8709" x="5029200" y="2344738"/>
          <p14:tracePt t="8722" x="5191125" y="2303463"/>
          <p14:tracePt t="8726" x="5403850" y="2278063"/>
          <p14:tracePt t="8730" x="5522913" y="2268538"/>
          <p14:tracePt t="8734" x="5632450" y="2243138"/>
          <p14:tracePt t="8737" x="5735638" y="2235200"/>
          <p14:tracePt t="8745" x="5946775" y="2200275"/>
          <p14:tracePt t="8754" x="6167438" y="2174875"/>
          <p14:tracePt t="8756" x="6235700" y="2166938"/>
          <p14:tracePt t="8770" x="6346825" y="2159000"/>
          <p14:tracePt t="8882" x="6338888" y="2159000"/>
          <p14:tracePt t="8886" x="6296025" y="2159000"/>
          <p14:tracePt t="8890" x="6245225" y="2159000"/>
          <p14:tracePt t="8893" x="6083300" y="2159000"/>
          <p14:tracePt t="8898" x="5997575" y="2159000"/>
          <p14:tracePt t="8904" x="5888038" y="2159000"/>
          <p14:tracePt t="8906" x="5761038" y="2159000"/>
          <p14:tracePt t="8920" x="5183188" y="2159000"/>
          <p14:tracePt t="8937" x="4595813" y="2159000"/>
          <p14:tracePt t="8954" x="4111625" y="2217738"/>
          <p14:tracePt t="8971" x="3883025" y="2235200"/>
          <p14:tracePt t="8988" x="3873500" y="2235200"/>
          <p14:tracePt t="9006" x="3890963" y="2235200"/>
          <p14:tracePt t="9009" x="3916363" y="2227263"/>
          <p14:tracePt t="9023" x="4060825" y="2200275"/>
          <p14:tracePt t="9038" x="4265613" y="2174875"/>
          <p14:tracePt t="9040" x="4349750" y="2159000"/>
          <p14:tracePt t="9054" x="4621213" y="2159000"/>
          <p14:tracePt t="9056" x="4706938" y="2159000"/>
          <p14:tracePt t="9070" x="5114925" y="2159000"/>
          <p14:tracePt t="9088" x="5632450" y="2047875"/>
          <p14:tracePt t="9103" x="5862638" y="2047875"/>
          <p14:tracePt t="9104" x="5930900" y="2047875"/>
          <p14:tracePt t="9120" x="6065838" y="2047875"/>
          <p14:tracePt t="9122" x="6091238" y="2047875"/>
          <p14:tracePt t="9137" x="6126163" y="2047875"/>
          <p14:tracePt t="9228" x="6108700" y="2047875"/>
          <p14:tracePt t="9235" x="6032500" y="2047875"/>
          <p14:tracePt t="9239" x="5989638" y="2047875"/>
          <p14:tracePt t="9254" x="5700713" y="2090738"/>
          <p14:tracePt t="9255" x="5599113" y="2098675"/>
          <p14:tracePt t="9270" x="5267325" y="2124075"/>
          <p14:tracePt t="9272" x="5157788" y="2124075"/>
          <p14:tracePt t="9287" x="4706938" y="2133600"/>
          <p14:tracePt t="9304" x="4375150" y="2133600"/>
          <p14:tracePt t="9306" x="4332288" y="2133600"/>
          <p14:tracePt t="9321" x="4281488" y="2133600"/>
          <p14:tracePt t="9366" x="4298950" y="2133600"/>
          <p14:tracePt t="9373" x="4332288" y="2124075"/>
          <p14:tracePt t="9388" x="4468813" y="2124075"/>
          <p14:tracePt t="9390" x="4519613" y="2124075"/>
          <p14:tracePt t="9404" x="4876800" y="2124075"/>
          <p14:tracePt t="9407" x="4978400" y="2124075"/>
          <p14:tracePt t="9420" x="5343525" y="2124075"/>
          <p14:tracePt t="9422" x="5472113" y="2124075"/>
          <p14:tracePt t="9438" x="5853113" y="2133600"/>
          <p14:tracePt t="9454" x="6184900" y="2166938"/>
          <p14:tracePt t="9455" x="6296025" y="2166938"/>
          <p14:tracePt t="9470" x="6542088" y="2166938"/>
          <p14:tracePt t="9472" x="6584950" y="2166938"/>
          <p14:tracePt t="9488" x="6635750" y="2174875"/>
          <p14:tracePt t="9522" x="6643688" y="2184400"/>
          <p14:tracePt t="9533" x="6635750" y="2184400"/>
          <p14:tracePt t="9538" x="6618288" y="2184400"/>
          <p14:tracePt t="9542" x="6592888" y="2184400"/>
          <p14:tracePt t="9544" x="6559550" y="2184400"/>
          <p14:tracePt t="9553" x="6491288" y="2184400"/>
          <p14:tracePt t="9570" x="6253163" y="2159000"/>
          <p14:tracePt t="9573" x="6176963" y="2141538"/>
          <p14:tracePt t="9588" x="5870575" y="2090738"/>
          <p14:tracePt t="9603" x="5454650" y="2073275"/>
          <p14:tracePt t="9620" x="5046663" y="2065338"/>
          <p14:tracePt t="9622" x="4945063" y="2065338"/>
          <p14:tracePt t="9638" x="4673600" y="2073275"/>
          <p14:tracePt t="9654" x="4562475" y="2116138"/>
          <p14:tracePt t="9656" x="4537075" y="2124075"/>
          <p14:tracePt t="9671" x="4494213" y="2174875"/>
          <p14:tracePt t="9686" x="4468813" y="2235200"/>
          <p14:tracePt t="9703" x="4468813" y="2319338"/>
          <p14:tracePt t="9704" x="4476750" y="2336800"/>
          <p14:tracePt t="9720" x="4545013" y="2438400"/>
          <p14:tracePt t="9721" x="4570413" y="2473325"/>
          <p14:tracePt t="9736" x="4740275" y="2592388"/>
          <p14:tracePt t="9753" x="5064125" y="2701925"/>
          <p14:tracePt t="9769" x="5487988" y="2830513"/>
          <p14:tracePt t="9786" x="6007100" y="2838450"/>
          <p14:tracePt t="9803" x="6592888" y="2762250"/>
          <p14:tracePt t="9819" x="6924675" y="2668588"/>
          <p14:tracePt t="9822" x="6983413" y="2643188"/>
          <p14:tracePt t="9836" x="7119938" y="2532063"/>
          <p14:tracePt t="9853" x="7204075" y="2430463"/>
          <p14:tracePt t="9854" x="7221538" y="2422525"/>
          <p14:tracePt t="9870" x="7239000" y="2344738"/>
          <p14:tracePt t="9871" x="7246938" y="2328863"/>
          <p14:tracePt t="9886" x="7272338" y="2227263"/>
          <p14:tracePt t="9904" x="7272338" y="2055813"/>
          <p14:tracePt t="9921" x="7256463" y="1979613"/>
          <p14:tracePt t="9922" x="7239000" y="1954213"/>
          <p14:tracePt t="9936" x="7178675" y="1885950"/>
          <p14:tracePt t="9953" x="7119938" y="1827213"/>
          <p14:tracePt t="9956" x="7094538" y="1801813"/>
          <p14:tracePt t="9971" x="7018338" y="1776413"/>
          <p14:tracePt t="9973" x="7000875" y="1776413"/>
          <p14:tracePt t="9977" x="6967538" y="1766888"/>
          <p14:tracePt t="9986" x="6873875" y="1733550"/>
          <p14:tracePt t="9988" x="6813550" y="1725613"/>
          <p14:tracePt t="10003" x="6575425" y="1682750"/>
          <p14:tracePt t="10020" x="6311900" y="1649413"/>
          <p14:tracePt t="10023" x="6210300" y="1649413"/>
          <p14:tracePt t="10037" x="5905500" y="1682750"/>
          <p14:tracePt t="10038" x="5819775" y="1690688"/>
          <p14:tracePt t="10054" x="5497513" y="1776413"/>
          <p14:tracePt t="10070" x="5284788" y="1827213"/>
          <p14:tracePt t="10071" x="5224463" y="1852613"/>
          <p14:tracePt t="10074" x="5165725" y="1860550"/>
          <p14:tracePt t="10086" x="5072063" y="1885950"/>
          <p14:tracePt t="10087" x="5038725" y="1895475"/>
          <p14:tracePt t="10103" x="4910138" y="1938338"/>
          <p14:tracePt t="10120" x="4876800" y="1963738"/>
          <p14:tracePt t="10122" x="4859338" y="1979613"/>
          <p14:tracePt t="10137" x="4843463" y="2014538"/>
          <p14:tracePt t="10138" x="4833938" y="2022475"/>
          <p14:tracePt t="10154" x="4800600" y="2098675"/>
          <p14:tracePt t="10157" x="4800600" y="2124075"/>
          <p14:tracePt t="10160" x="4791075" y="2149475"/>
          <p14:tracePt t="10174" x="4783138" y="2200275"/>
          <p14:tracePt t="10179" x="4783138" y="2260600"/>
          <p14:tracePt t="10181" x="4783138" y="2286000"/>
          <p14:tracePt t="10187" x="4783138" y="2319338"/>
          <p14:tracePt t="10188" x="4783138" y="2344738"/>
          <p14:tracePt t="10204" x="4818063" y="2463800"/>
          <p14:tracePt t="10206" x="4843463" y="2498725"/>
          <p14:tracePt t="10219" x="4995863" y="2600325"/>
          <p14:tracePt t="10236" x="5284788" y="2727325"/>
          <p14:tracePt t="10238" x="5360988" y="2752725"/>
          <p14:tracePt t="10253" x="5624513" y="2805113"/>
          <p14:tracePt t="10270" x="5761038" y="2813050"/>
          <p14:tracePt t="10271" x="5827713" y="2813050"/>
          <p14:tracePt t="10287" x="6083300" y="2762250"/>
          <p14:tracePt t="10304" x="6270625" y="2693988"/>
          <p14:tracePt t="10308" x="6311900" y="2668588"/>
          <p14:tracePt t="10310" x="6346825" y="2643188"/>
          <p14:tracePt t="10321" x="6423025" y="2574925"/>
          <p14:tracePt t="10322" x="6456363" y="2541588"/>
          <p14:tracePt t="10338" x="6534150" y="2473325"/>
          <p14:tracePt t="10342" x="6567488" y="2405063"/>
          <p14:tracePt t="10346" x="6592888" y="2379663"/>
          <p14:tracePt t="10350" x="6600825" y="2354263"/>
          <p14:tracePt t="10359" x="6626225" y="2303463"/>
          <p14:tracePt t="10360" x="6643688" y="2286000"/>
          <p14:tracePt t="10369" x="6669088" y="2227263"/>
          <p14:tracePt t="10386" x="6686550" y="2124075"/>
          <p14:tracePt t="10388" x="6686550" y="2098675"/>
          <p14:tracePt t="10404" x="6686550" y="1997075"/>
          <p14:tracePt t="10419" x="6661150" y="1938338"/>
          <p14:tracePt t="10436" x="6600825" y="1870075"/>
          <p14:tracePt t="10438" x="6592888" y="1860550"/>
          <p14:tracePt t="10454" x="6534150" y="1809750"/>
          <p14:tracePt t="10470" x="6473825" y="1766888"/>
          <p14:tracePt t="10471" x="6456363" y="1758950"/>
          <p14:tracePt t="10475" x="6423025" y="1751013"/>
          <p14:tracePt t="10486" x="6397625" y="1733550"/>
          <p14:tracePt t="10488" x="6372225" y="1733550"/>
          <p14:tracePt t="10491" x="6338888" y="1725613"/>
          <p14:tracePt t="10502" x="6278563" y="1716088"/>
          <p14:tracePt t="10519" x="6194425" y="1708150"/>
          <p14:tracePt t="10520" x="6167438" y="1708150"/>
          <p14:tracePt t="10536" x="6024563" y="1708150"/>
          <p14:tracePt t="10537" x="5964238" y="1708150"/>
          <p14:tracePt t="10553" x="5726113" y="1751013"/>
          <p14:tracePt t="10569" x="5386388" y="1827213"/>
          <p14:tracePt t="10586" x="5165725" y="1895475"/>
          <p14:tracePt t="10588" x="5122863" y="1903413"/>
          <p14:tracePt t="10604" x="4970463" y="1989138"/>
          <p14:tracePt t="10620" x="4876800" y="2065338"/>
          <p14:tracePt t="10623" x="4859338" y="2082800"/>
          <p14:tracePt t="10637" x="4843463" y="2124075"/>
          <p14:tracePt t="10639" x="4833938" y="2133600"/>
          <p14:tracePt t="10654" x="4800600" y="2235200"/>
          <p14:tracePt t="10670" x="4791075" y="2303463"/>
          <p14:tracePt t="10672" x="4791075" y="2328863"/>
          <p14:tracePt t="10675" x="4791075" y="2362200"/>
          <p14:tracePt t="10687" x="4791075" y="2422525"/>
          <p14:tracePt t="10689" x="4791075" y="2455863"/>
          <p14:tracePt t="10691" x="4791075" y="2481263"/>
          <p14:tracePt t="10703" x="4859338" y="2582863"/>
          <p14:tracePt t="10720" x="5021263" y="2727325"/>
          <p14:tracePt t="10723" x="5072063" y="2752725"/>
          <p14:tracePt t="10725" x="5148263" y="2778125"/>
          <p14:tracePt t="10736" x="5284788" y="2813050"/>
          <p14:tracePt t="10738" x="5343525" y="2838450"/>
          <p14:tracePt t="10753" x="5607050" y="2881313"/>
          <p14:tracePt t="10770" x="5880100" y="2881313"/>
          <p14:tracePt t="10773" x="5956300" y="2881313"/>
          <p14:tracePt t="10786" x="6116638" y="2871788"/>
          <p14:tracePt t="10789" x="6167438" y="2863850"/>
          <p14:tracePt t="10805" x="6380163" y="2762250"/>
          <p14:tracePt t="10821" x="6465888" y="2693988"/>
          <p14:tracePt t="10825" x="6516688" y="2643188"/>
          <p14:tracePt t="10828" x="6550025" y="2600325"/>
          <p14:tracePt t="10836" x="6610350" y="2532063"/>
          <p14:tracePt t="10839" x="6635750" y="2489200"/>
          <p14:tracePt t="10852" x="6669088" y="2362200"/>
          <p14:tracePt t="10854" x="6678613" y="2336800"/>
          <p14:tracePt t="10869" x="6719888" y="2192338"/>
          <p14:tracePt t="10870" x="6729413" y="2149475"/>
          <p14:tracePt t="10886" x="6762750" y="2005013"/>
          <p14:tracePt t="10887" x="6762750" y="1963738"/>
          <p14:tracePt t="10903" x="6762750" y="1835150"/>
          <p14:tracePt t="10920" x="6754813" y="1741488"/>
          <p14:tracePt t="10922" x="6754813" y="1725613"/>
          <p14:tracePt t="10936" x="6729413" y="1690688"/>
          <p14:tracePt t="10953" x="6686550" y="1649413"/>
          <p14:tracePt t="10971" x="6618288" y="1622425"/>
          <p14:tracePt t="10987" x="6550025" y="1622425"/>
          <p14:tracePt t="10989" x="6516688" y="1622425"/>
          <p14:tracePt t="11004" x="6405563" y="1631950"/>
          <p14:tracePt t="11006" x="6354763" y="1639888"/>
          <p14:tracePt t="11020" x="6176963" y="1682750"/>
          <p14:tracePt t="11021" x="6116638" y="1700213"/>
          <p14:tracePt t="11036" x="5853113" y="1793875"/>
          <p14:tracePt t="11038" x="5786438" y="1827213"/>
          <p14:tracePt t="11052" x="5607050" y="1885950"/>
          <p14:tracePt t="11070" x="5411788" y="1979613"/>
          <p14:tracePt t="11086" x="5335588" y="2030413"/>
          <p14:tracePt t="11088" x="5310188" y="2039938"/>
          <p14:tracePt t="11103" x="5267325" y="2090738"/>
          <p14:tracePt t="11104" x="5249863" y="2108200"/>
          <p14:tracePt t="11120" x="5216525" y="2149475"/>
          <p14:tracePt t="11123" x="5208588" y="2166938"/>
          <p14:tracePt t="11126" x="5208588" y="2184400"/>
          <p14:tracePt t="11136" x="5199063" y="2217738"/>
          <p14:tracePt t="11138" x="5191125" y="2227263"/>
          <p14:tracePt t="11153" x="5183188" y="2252663"/>
          <p14:tracePt t="11155" x="5183188" y="2278063"/>
          <p14:tracePt t="11157" x="5183188" y="2293938"/>
          <p14:tracePt t="11169" x="5183188" y="2344738"/>
          <p14:tracePt t="11185" x="5216525" y="2438400"/>
          <p14:tracePt t="11202" x="5327650" y="2541588"/>
          <p14:tracePt t="11220" x="5538788" y="2711450"/>
          <p14:tracePt t="11235" x="5743575" y="2762250"/>
          <p14:tracePt t="11253" x="5853113" y="2762250"/>
          <p14:tracePt t="11254" x="5895975" y="2762250"/>
          <p14:tracePt t="11270" x="5989638" y="2762250"/>
          <p14:tracePt t="11287" x="6108700" y="2676525"/>
          <p14:tracePt t="11305" x="6151563" y="2625725"/>
          <p14:tracePt t="11308" x="6210300" y="2549525"/>
          <p14:tracePt t="11320" x="6278563" y="2455863"/>
          <p14:tracePt t="11323" x="6303963" y="2413000"/>
          <p14:tracePt t="11326" x="6321425" y="2397125"/>
          <p14:tracePt t="11336" x="6346825" y="2328863"/>
          <p14:tracePt t="11352" x="6405563" y="2184400"/>
          <p14:tracePt t="11353" x="6415088" y="2159000"/>
          <p14:tracePt t="11369" x="6456363" y="2022475"/>
          <p14:tracePt t="11386" x="6473825" y="1870075"/>
          <p14:tracePt t="11403" x="6473825" y="1741488"/>
          <p14:tracePt t="11404" x="6473825" y="1708150"/>
          <p14:tracePt t="11420" x="6456363" y="1597025"/>
          <p14:tracePt t="11436" x="6448425" y="1571625"/>
          <p14:tracePt t="11437" x="6440488" y="1546225"/>
          <p14:tracePt t="11452" x="6405563" y="1512888"/>
          <p14:tracePt t="11470" x="6329363" y="1495425"/>
          <p14:tracePt t="11485" x="6270625" y="1495425"/>
          <p14:tracePt t="11487" x="6245225" y="1495425"/>
          <p14:tracePt t="11502" x="6167438" y="1504950"/>
          <p14:tracePt t="11503" x="6142038" y="1504950"/>
          <p14:tracePt t="11519" x="6007100" y="1546225"/>
          <p14:tracePt t="11536" x="5862638" y="1606550"/>
          <p14:tracePt t="11539" x="5827713" y="1622425"/>
          <p14:tracePt t="11552" x="5667375" y="1700213"/>
          <p14:tracePt t="11554" x="5616575" y="1733550"/>
          <p14:tracePt t="11569" x="5454650" y="1835150"/>
          <p14:tracePt t="11573" x="5421313" y="1852613"/>
          <p14:tracePt t="11586" x="5353050" y="1903413"/>
          <p14:tracePt t="11589" x="5327650" y="1911350"/>
          <p14:tracePt t="11602" x="5276850" y="1971675"/>
          <p14:tracePt t="11604" x="5259388" y="1979613"/>
          <p14:tracePt t="11618" x="5224463" y="2030413"/>
          <p14:tracePt t="11619" x="5208588" y="2047875"/>
          <p14:tracePt t="11635" x="5191125" y="2098675"/>
          <p14:tracePt t="11636" x="5183188" y="2108200"/>
          <p14:tracePt t="11652" x="5165725" y="2159000"/>
          <p14:tracePt t="11654" x="5165725" y="2209800"/>
          <p14:tracePt t="11670" x="5165725" y="2293938"/>
          <p14:tracePt t="11686" x="5165725" y="2354263"/>
          <p14:tracePt t="11688" x="5183188" y="2362200"/>
          <p14:tracePt t="11702" x="5199063" y="2371725"/>
          <p14:tracePt t="11704" x="5208588" y="2379663"/>
          <p14:tracePt t="11719" x="5284788" y="2430463"/>
          <p14:tracePt t="11736" x="5421313" y="2463800"/>
          <p14:tracePt t="11753" x="5556250" y="2463800"/>
          <p14:tracePt t="11757" x="5624513" y="2447925"/>
          <p14:tracePt t="11769" x="5751513" y="2413000"/>
          <p14:tracePt t="11785" x="5905500" y="2319338"/>
          <p14:tracePt t="11802" x="5989638" y="2252663"/>
          <p14:tracePt t="11804" x="6015038" y="2227263"/>
          <p14:tracePt t="11820" x="6100763" y="2124075"/>
          <p14:tracePt t="11836" x="6167438" y="2022475"/>
          <p14:tracePt t="11852" x="6210300" y="1938338"/>
          <p14:tracePt t="11854" x="6227763" y="1920875"/>
          <p14:tracePt t="11870" x="6286500" y="1793875"/>
          <p14:tracePt t="11886" x="6303963" y="1716088"/>
          <p14:tracePt t="11887" x="6303963" y="1700213"/>
          <p14:tracePt t="11894" x="6303963" y="1649413"/>
          <p14:tracePt t="11902" x="6303963" y="1639888"/>
          <p14:tracePt t="11904" x="6303963" y="1614488"/>
          <p14:tracePt t="11919" x="6303963" y="1520825"/>
          <p14:tracePt t="11935" x="6286500" y="1470025"/>
          <p14:tracePt t="11938" x="6278563" y="1444625"/>
          <p14:tracePt t="11952" x="6245225" y="1419225"/>
          <p14:tracePt t="11955" x="6235700" y="1411288"/>
          <p14:tracePt t="11968" x="6167438" y="1376363"/>
          <p14:tracePt t="11985" x="6083300" y="1333500"/>
          <p14:tracePt t="12002" x="5930900" y="1300163"/>
          <p14:tracePt t="12004" x="5888038" y="1292225"/>
          <p14:tracePt t="12018" x="5776913" y="1292225"/>
          <p14:tracePt t="12019" x="5735638" y="1292225"/>
          <p14:tracePt t="12035" x="5632450" y="1300163"/>
          <p14:tracePt t="12036" x="5607050" y="1308100"/>
          <p14:tracePt t="12052" x="5522913" y="1333500"/>
          <p14:tracePt t="12053" x="5487988" y="1350963"/>
          <p14:tracePt t="12069" x="5394325" y="1411288"/>
          <p14:tracePt t="12070" x="5368925" y="1436688"/>
          <p14:tracePt t="12085" x="5318125" y="1477963"/>
          <p14:tracePt t="12087" x="5292725" y="1504950"/>
          <p14:tracePt t="12102" x="5216525" y="1581150"/>
          <p14:tracePt t="12103" x="5191125" y="1606550"/>
          <p14:tracePt t="12118" x="5072063" y="1741488"/>
          <p14:tracePt t="12138" x="4978400" y="1895475"/>
          <p14:tracePt t="12143" x="4953000" y="1946275"/>
          <p14:tracePt t="12147" x="4919663" y="2030413"/>
          <p14:tracePt t="12154" x="4910138" y="2098675"/>
          <p14:tracePt t="12168" x="4894263" y="2227263"/>
          <p14:tracePt t="12170" x="4894263" y="2268538"/>
          <p14:tracePt t="12185" x="4935538" y="2430463"/>
          <p14:tracePt t="12202" x="5029200" y="2532063"/>
          <p14:tracePt t="12204" x="5054600" y="2557463"/>
          <p14:tracePt t="12219" x="5106988" y="2592388"/>
          <p14:tracePt t="12220" x="5122863" y="2600325"/>
          <p14:tracePt t="12236" x="5216525" y="2600325"/>
          <p14:tracePt t="12252" x="5335588" y="2582863"/>
          <p14:tracePt t="12254" x="5360988" y="2574925"/>
          <p14:tracePt t="12269" x="5556250" y="2447925"/>
          <p14:tracePt t="12270" x="5591175" y="2422525"/>
          <p14:tracePt t="12286" x="5761038" y="2303463"/>
          <p14:tracePt t="12303" x="5938838" y="2159000"/>
          <p14:tracePt t="12320" x="6083300" y="2039938"/>
          <p14:tracePt t="12324" x="6142038" y="1963738"/>
          <p14:tracePt t="12327" x="6167438" y="1938338"/>
          <p14:tracePt t="12335" x="6227763" y="1860550"/>
          <p14:tracePt t="12352" x="6270625" y="1776413"/>
          <p14:tracePt t="12354" x="6278563" y="1758950"/>
          <p14:tracePt t="12368" x="6311900" y="1700213"/>
          <p14:tracePt t="12370" x="6311900" y="1674813"/>
          <p14:tracePt t="12373" x="6311900" y="1657350"/>
          <p14:tracePt t="12385" x="6329363" y="1606550"/>
          <p14:tracePt t="12402" x="6329363" y="1538288"/>
          <p14:tracePt t="12405" x="6329363" y="1530350"/>
          <p14:tracePt t="12418" x="6311900" y="1487488"/>
          <p14:tracePt t="12419" x="6303963" y="1487488"/>
          <p14:tracePt t="12436" x="6278563" y="1452563"/>
          <p14:tracePt t="12451" x="6253163" y="1436688"/>
          <p14:tracePt t="12452" x="6245225" y="1427163"/>
          <p14:tracePt t="12468" x="6194425" y="1411288"/>
          <p14:tracePt t="12470" x="6176963" y="1401763"/>
          <p14:tracePt t="12486" x="6032500" y="1401763"/>
          <p14:tracePt t="12502" x="5905500" y="1401763"/>
          <p14:tracePt t="12503" x="5845175" y="1401763"/>
          <p14:tracePt t="12518" x="5649913" y="1436688"/>
          <p14:tracePt t="12520" x="5591175" y="1444625"/>
          <p14:tracePt t="12535" x="5360988" y="1512888"/>
          <p14:tracePt t="12552" x="5173663" y="1589088"/>
          <p14:tracePt t="12568" x="5072063" y="1639888"/>
          <p14:tracePt t="12586" x="5054600" y="1649413"/>
          <p14:tracePt t="12588" x="5046663" y="1657350"/>
          <p14:tracePt t="12603" x="5021263" y="1682750"/>
          <p14:tracePt t="12605" x="5021263" y="1700213"/>
          <p14:tracePt t="12619" x="4995863" y="1733550"/>
          <p14:tracePt t="12620" x="4970463" y="1751013"/>
          <p14:tracePt t="12636" x="4935538" y="1809750"/>
          <p14:tracePt t="12652" x="4894263" y="1878013"/>
          <p14:tracePt t="12654" x="4894263" y="1895475"/>
          <p14:tracePt t="12669" x="4876800" y="1963738"/>
          <p14:tracePt t="12670" x="4868863" y="2022475"/>
          <p14:tracePt t="12687" x="4868863" y="2141538"/>
          <p14:tracePt t="12702" x="4902200" y="2243138"/>
          <p14:tracePt t="12702" x="4927600" y="2286000"/>
          <p14:tracePt t="12719" x="5013325" y="2362200"/>
          <p14:tracePt t="12720" x="5054600" y="2387600"/>
          <p14:tracePt t="12735" x="5249863" y="2473325"/>
          <p14:tracePt t="12752" x="5411788" y="2566988"/>
          <p14:tracePt t="12755" x="5462588" y="2574925"/>
          <p14:tracePt t="12769" x="5573713" y="2582863"/>
          <p14:tracePt t="12770" x="5581650" y="2582863"/>
          <p14:tracePt t="12784" x="5683250" y="2574925"/>
          <p14:tracePt t="12801" x="5786438" y="2516188"/>
          <p14:tracePt t="12818" x="5870575" y="2430463"/>
          <p14:tracePt t="12820" x="5888038" y="2413000"/>
          <p14:tracePt t="12836" x="5946775" y="2303463"/>
          <p14:tracePt t="12852" x="5997575" y="2227263"/>
          <p14:tracePt t="12853" x="6007100" y="2192338"/>
          <p14:tracePt t="12869" x="6049963" y="2108200"/>
          <p14:tracePt t="12870" x="6057900" y="2090738"/>
          <p14:tracePt t="12873" x="6065838" y="2065338"/>
          <p14:tracePt t="12874" x="6075363" y="2030413"/>
          <p14:tracePt t="12886" x="6083300" y="1954213"/>
          <p14:tracePt t="12902" x="6083300" y="1895475"/>
          <p14:tracePt t="12903" x="6083300" y="1870075"/>
          <p14:tracePt t="12919" x="6083300" y="1844675"/>
          <p14:tracePt t="12935" x="6065838" y="1793875"/>
          <p14:tracePt t="12953" x="6049963" y="1776413"/>
          <p14:tracePt t="12970" x="6015038" y="1751013"/>
          <p14:tracePt t="12985" x="5964238" y="1741488"/>
          <p14:tracePt t="12989" x="5938838" y="1741488"/>
          <p14:tracePt t="13001" x="5880100" y="1741488"/>
          <p14:tracePt t="13018" x="5776913" y="1741488"/>
          <p14:tracePt t="13021" x="5743575" y="1741488"/>
          <p14:tracePt t="13035" x="5667375" y="1741488"/>
          <p14:tracePt t="13036" x="5641975" y="1751013"/>
          <p14:tracePt t="13052" x="5573713" y="1766888"/>
          <p14:tracePt t="13053" x="5556250" y="1776413"/>
          <p14:tracePt t="13068" x="5497513" y="1793875"/>
          <p14:tracePt t="13086" x="5454650" y="1809750"/>
          <p14:tracePt t="13110" x="5446713" y="1827213"/>
          <p14:tracePt t="13300" x="5446713" y="1844675"/>
          <p14:tracePt t="13430" x="5429250" y="1844675"/>
          <p14:tracePt t="13439" x="5411788" y="1827213"/>
          <p14:tracePt t="13447" x="5403850" y="1801813"/>
          <p14:tracePt t="13449" x="5394325" y="1801813"/>
          <p14:tracePt t="13469" x="5394325" y="1793875"/>
          <p14:tracePt t="13678" x="5386388" y="1793875"/>
          <p14:tracePt t="13687" x="5360988" y="1793875"/>
          <p14:tracePt t="13691" x="5327650" y="1793875"/>
          <p14:tracePt t="13721" x="5284788" y="1809750"/>
          <p14:tracePt t="13780" x="5292725" y="1809750"/>
          <p14:tracePt t="13789" x="5310188" y="1809750"/>
          <p14:tracePt t="13793" x="5343525" y="1809750"/>
          <p14:tracePt t="13802" x="5378450" y="1801813"/>
          <p14:tracePt t="13818" x="5429250" y="1784350"/>
          <p14:tracePt t="13834" x="5522913" y="1758950"/>
          <p14:tracePt t="13836" x="5548313" y="1758950"/>
          <p14:tracePt t="13852" x="5624513" y="1758950"/>
          <p14:tracePt t="13867" x="5692775" y="1758950"/>
          <p14:tracePt t="13869" x="5708650" y="1758950"/>
          <p14:tracePt t="13884" x="5776913" y="1784350"/>
          <p14:tracePt t="13885" x="5802313" y="1784350"/>
          <p14:tracePt t="13902" x="5989638" y="1784350"/>
          <p14:tracePt t="13917" x="6091238" y="1784350"/>
          <p14:tracePt t="13934" x="6194425" y="1784350"/>
          <p14:tracePt t="13936" x="6210300" y="1784350"/>
          <p14:tracePt t="13952" x="6253163" y="1776413"/>
          <p14:tracePt t="13969" x="6261100" y="1758950"/>
          <p14:tracePt t="13984" x="6261100" y="1751013"/>
          <p14:tracePt t="13987" x="6270625" y="1751013"/>
          <p14:tracePt t="13990" x="6270625" y="1741488"/>
          <p14:tracePt t="13992" x="6278563" y="1725613"/>
          <p14:tracePt t="14000" x="6296025" y="1708150"/>
          <p14:tracePt t="14017" x="6329363" y="1631950"/>
          <p14:tracePt t="14034" x="6372225" y="1538288"/>
          <p14:tracePt t="14036" x="6380163" y="1512888"/>
          <p14:tracePt t="14051" x="6397625" y="1444625"/>
          <p14:tracePt t="14051" x="6397625" y="1419225"/>
          <p14:tracePt t="14067" x="6397625" y="1343025"/>
          <p14:tracePt t="14068" x="6397625" y="1317625"/>
          <p14:tracePt t="14083" x="6397625" y="1249363"/>
          <p14:tracePt t="14084" x="6397625" y="1223963"/>
          <p14:tracePt t="14100" x="6389688" y="1163638"/>
          <p14:tracePt t="14102" x="6380163" y="1163638"/>
          <p14:tracePt t="14117" x="6364288" y="1130300"/>
          <p14:tracePt t="14119" x="6354763" y="1122363"/>
          <p14:tracePt t="14134" x="6321425" y="1087438"/>
          <p14:tracePt t="14151" x="6245225" y="1054100"/>
          <p14:tracePt t="14155" x="6210300" y="1054100"/>
          <p14:tracePt t="14168" x="6116638" y="1054100"/>
          <p14:tracePt t="14171" x="6075363" y="1054100"/>
          <p14:tracePt t="14185" x="5938838" y="1062038"/>
          <p14:tracePt t="14187" x="5905500" y="1069975"/>
          <p14:tracePt t="14202" x="5735638" y="1122363"/>
          <p14:tracePt t="14206" x="5700713" y="1130300"/>
          <p14:tracePt t="14209" x="5667375" y="1138238"/>
          <p14:tracePt t="14217" x="5607050" y="1173163"/>
          <p14:tracePt t="14234" x="5538788" y="1216025"/>
          <p14:tracePt t="14236" x="5522913" y="1223963"/>
          <p14:tracePt t="14250" x="5462588" y="1274763"/>
          <p14:tracePt t="14267" x="5437188" y="1308100"/>
          <p14:tracePt t="14284" x="5429250" y="1317625"/>
          <p14:tracePt t="14301" x="5411788" y="1343025"/>
          <p14:tracePt t="14302" x="5403850" y="1360488"/>
          <p14:tracePt t="14318" x="5386388" y="1376363"/>
          <p14:tracePt t="14319" x="5386388" y="1385888"/>
          <p14:tracePt t="14334" x="5386388" y="1411288"/>
          <p14:tracePt t="14335" x="5378450" y="1427163"/>
          <p14:tracePt t="14351" x="5378450" y="1470025"/>
          <p14:tracePt t="14352" x="5378450" y="1487488"/>
          <p14:tracePt t="14367" x="5378450" y="1571625"/>
          <p14:tracePt t="14384" x="5378450" y="1665288"/>
          <p14:tracePt t="14387" x="5378450" y="1682750"/>
          <p14:tracePt t="14400" x="5378450" y="1776413"/>
          <p14:tracePt t="14417" x="5411788" y="1870075"/>
          <p14:tracePt t="14433" x="5462588" y="1963738"/>
          <p14:tracePt t="14450" x="5505450" y="2047875"/>
          <p14:tracePt t="14452" x="5513388" y="2065338"/>
          <p14:tracePt t="14468" x="5565775" y="2133600"/>
          <p14:tracePt t="14483" x="5599113" y="2159000"/>
          <p14:tracePt t="14485" x="5616575" y="2166938"/>
          <p14:tracePt t="14500" x="5649913" y="2174875"/>
          <p14:tracePt t="14502" x="5683250" y="2184400"/>
          <p14:tracePt t="14518" x="5761038" y="2192338"/>
          <p14:tracePt t="14534" x="5768975" y="2192338"/>
          <p14:tracePt t="14535" x="5776913" y="2192338"/>
          <p14:tracePt t="14552" x="5794375" y="2192338"/>
          <p14:tracePt t="14568" x="5819775" y="2184400"/>
          <p14:tracePt t="14584" x="5837238" y="2159000"/>
          <p14:tracePt t="14601" x="5845175" y="2141538"/>
          <p14:tracePt t="14618" x="5845175" y="2133600"/>
          <p14:tracePt t="14619" x="5845175" y="2124075"/>
          <p14:tracePt t="14655" x="5853113" y="2116138"/>
          <p14:tracePt t="16236" x="5853113" y="2108200"/>
          <p14:tracePt t="16245" x="5845175" y="2098675"/>
          <p14:tracePt t="16249" x="5837238" y="2098675"/>
          <p14:tracePt t="16257" x="5819775" y="2090738"/>
          <p14:tracePt t="16266" x="5811838" y="2090738"/>
          <p14:tracePt t="16268" x="5802313" y="2090738"/>
          <p14:tracePt t="16284" x="5768975" y="2090738"/>
          <p14:tracePt t="16300" x="5735638" y="2090738"/>
          <p14:tracePt t="16301" x="5726113" y="2090738"/>
          <p14:tracePt t="16316" x="5641975" y="2090738"/>
          <p14:tracePt t="16316" x="5607050" y="2090738"/>
          <p14:tracePt t="16332" x="5421313" y="2141538"/>
          <p14:tracePt t="16349" x="5148263" y="2209800"/>
          <p14:tracePt t="16365" x="4945063" y="2260600"/>
          <p14:tracePt t="16366" x="4919663" y="2268538"/>
          <p14:tracePt t="16382" x="4843463" y="2303463"/>
          <p14:tracePt t="16405" x="4833938" y="2319338"/>
          <p14:tracePt t="16429" x="4843463" y="2319338"/>
          <p14:tracePt t="16433" x="4859338" y="2319338"/>
          <p14:tracePt t="16449" x="4910138" y="2319338"/>
          <p14:tracePt t="16465" x="5021263" y="2293938"/>
          <p14:tracePt t="16468" x="5054600" y="2293938"/>
          <p14:tracePt t="16483" x="5208588" y="2293938"/>
          <p14:tracePt t="16483" x="5284788" y="2293938"/>
          <p14:tracePt t="16500" x="5667375" y="2278063"/>
          <p14:tracePt t="16516" x="6024563" y="2209800"/>
          <p14:tracePt t="16517" x="6126163" y="2192338"/>
          <p14:tracePt t="16532" x="6516688" y="2090738"/>
          <p14:tracePt t="16550" x="6653213" y="2030413"/>
          <p14:tracePt t="16571" x="6669088" y="2022475"/>
          <p14:tracePt t="16590" x="6661150" y="2022475"/>
          <p14:tracePt t="16600" x="6626225" y="2022475"/>
          <p14:tracePt t="16603" x="6600825" y="2030413"/>
          <p14:tracePt t="16606" x="6575425" y="2039938"/>
          <p14:tracePt t="16617" x="6508750" y="2055813"/>
          <p14:tracePt t="16619" x="6473825" y="2065338"/>
          <p14:tracePt t="16633" x="6346825" y="2098675"/>
          <p14:tracePt t="16634" x="6296025" y="2116138"/>
          <p14:tracePt t="16650" x="6075363" y="2166938"/>
          <p14:tracePt t="16666" x="5827713" y="2217738"/>
          <p14:tracePt t="16669" x="5768975" y="2243138"/>
          <p14:tracePt t="16682" x="5565775" y="2268538"/>
          <p14:tracePt t="16684" x="5487988" y="2293938"/>
          <p14:tracePt t="16700" x="5241925" y="2319338"/>
          <p14:tracePt t="16715" x="5089525" y="2328863"/>
          <p14:tracePt t="16717" x="5072063" y="2328863"/>
          <p14:tracePt t="16732" x="5021263" y="2344738"/>
          <p14:tracePt t="16733" x="5003800" y="2344738"/>
          <p14:tracePt t="16824" x="5013325" y="2344738"/>
          <p14:tracePt t="16836" x="5029200" y="2336800"/>
          <p14:tracePt t="16839" x="5046663" y="2328863"/>
          <p14:tracePt t="16850" x="5064125" y="2319338"/>
          <p14:tracePt t="16866" x="5080000" y="2303463"/>
          <p14:tracePt t="16913" x="5097463" y="2293938"/>
          <p14:tracePt t="55451" x="5106988" y="2293938"/>
          <p14:tracePt t="55463" x="5114925" y="2293938"/>
          <p14:tracePt t="55610" x="5132388" y="2293938"/>
          <p14:tracePt t="55619" x="5140325" y="2286000"/>
          <p14:tracePt t="55630" x="5148263" y="2278063"/>
          <p14:tracePt t="55643" x="5165725" y="2278063"/>
          <p14:tracePt t="55645" x="5183188" y="2278063"/>
          <p14:tracePt t="55658" x="5216525" y="2278063"/>
          <p14:tracePt t="55660" x="5224463" y="2278063"/>
          <p14:tracePt t="55676" x="5276850" y="2328863"/>
          <p14:tracePt t="55691" x="5353050" y="2371725"/>
          <p14:tracePt t="55708" x="5487988" y="2413000"/>
          <p14:tracePt t="55710" x="5522913" y="2430463"/>
          <p14:tracePt t="55725" x="5641975" y="2489200"/>
          <p14:tracePt t="55741" x="5735638" y="2541588"/>
          <p14:tracePt t="55742" x="5768975" y="2549525"/>
          <p14:tracePt t="55758" x="5930900" y="2592388"/>
          <p14:tracePt t="55759" x="6007100" y="2608263"/>
          <p14:tracePt t="55775" x="6346825" y="2693988"/>
          <p14:tracePt t="55792" x="6694488" y="2762250"/>
          <p14:tracePt t="55793" x="6797675" y="2787650"/>
          <p14:tracePt t="55808" x="7153275" y="2863850"/>
          <p14:tracePt t="55810" x="7289800" y="2897188"/>
          <p14:tracePt t="55813" x="7434263" y="2940050"/>
          <p14:tracePt t="55825" x="7867650" y="3000375"/>
          <p14:tracePt t="55828" x="8012113" y="3008313"/>
          <p14:tracePt t="55841" x="8385175" y="3094038"/>
          <p14:tracePt t="55858" x="8734425" y="3144838"/>
          <p14:tracePt t="55860" x="8810625" y="3170238"/>
          <p14:tracePt t="55874" x="8980488" y="3211513"/>
          <p14:tracePt t="55875" x="8997950" y="3211513"/>
          <p14:tracePt t="55891" x="9064625" y="3211513"/>
          <p14:tracePt t="55892" x="9091613" y="3211513"/>
          <p14:tracePt t="55893" x="9124950" y="3211513"/>
          <p14:tracePt t="55908" x="9269413" y="3211513"/>
          <p14:tracePt t="55910" x="9337675" y="3211513"/>
          <p14:tracePt t="55926" x="9796463" y="3170238"/>
          <p14:tracePt t="55941" x="10245725" y="3152775"/>
          <p14:tracePt t="55943" x="10382250" y="3152775"/>
          <p14:tracePt t="55959" x="10756900" y="3119438"/>
          <p14:tracePt t="55960" x="10866438" y="3109913"/>
          <p14:tracePt t="55976" x="11172825" y="3084513"/>
          <p14:tracePt t="55980" x="11231563" y="3084513"/>
          <p14:tracePt t="55984" x="11274425" y="3084513"/>
          <p14:tracePt t="55987" x="11307763" y="3084513"/>
          <p14:tracePt t="55994" x="11350625" y="3076575"/>
          <p14:tracePt t="56008" x="11376025" y="3076575"/>
          <p14:tracePt t="56009" x="11385550" y="3076575"/>
          <p14:tracePt t="56024" x="11393488" y="3067050"/>
          <p14:tracePt t="56044" x="11401425" y="3067050"/>
          <p14:tracePt t="56058" x="11418888" y="3067050"/>
          <p14:tracePt t="56060" x="11436350" y="3067050"/>
          <p14:tracePt t="56074" x="11469688" y="3067050"/>
          <p14:tracePt t="56075" x="11477625" y="3067050"/>
          <p14:tracePt t="56092" x="11512550" y="3067050"/>
          <p14:tracePt t="56093" x="11520488" y="3067050"/>
          <p14:tracePt t="56108" x="11545888" y="3067050"/>
          <p14:tracePt t="56110" x="11545888" y="3076575"/>
          <p14:tracePt t="56126" x="11588750" y="3101975"/>
          <p14:tracePt t="56142" x="11588750" y="3109913"/>
          <p14:tracePt t="56143" x="11606213" y="3119438"/>
          <p14:tracePt t="56158" x="11631613" y="3127375"/>
          <p14:tracePt t="56175" x="11674475" y="3170238"/>
          <p14:tracePt t="56192" x="11741150" y="3221038"/>
          <p14:tracePt t="56195" x="11766550" y="3228975"/>
          <p14:tracePt t="56198" x="11784013" y="3228975"/>
          <p14:tracePt t="56200" x="11809413" y="3238500"/>
          <p14:tracePt t="56208" x="11826875" y="3246438"/>
          <p14:tracePt t="56209" x="11834813" y="3246438"/>
          <p14:tracePt t="56224" x="11852275" y="3263900"/>
          <p14:tracePt t="56241" x="11869738" y="3271838"/>
          <p14:tracePt t="56426" x="11869738" y="3279775"/>
          <p14:tracePt t="56434" x="11860213" y="3279775"/>
          <p14:tracePt t="57666" x="11860213" y="3289300"/>
          <p14:tracePt t="57675" x="11860213" y="3305175"/>
          <p14:tracePt t="57680" x="11877675" y="3314700"/>
          <p14:tracePt t="57708" x="11953875" y="3348038"/>
          <p14:tracePt t="57724" x="12106275" y="3365500"/>
          <p14:tracePt t="57726" x="12149138" y="3365500"/>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41C0B51-15F7-E3B7-8D03-F80B656A532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478;p28">
            <a:extLst>
              <a:ext uri="{FF2B5EF4-FFF2-40B4-BE49-F238E27FC236}">
                <a16:creationId xmlns:a16="http://schemas.microsoft.com/office/drawing/2014/main" id="{AE81B91B-9543-437F-9CDE-D0D76A9A2950}"/>
              </a:ext>
            </a:extLst>
          </p:cNvPr>
          <p:cNvSpPr txBox="1"/>
          <p:nvPr/>
        </p:nvSpPr>
        <p:spPr>
          <a:xfrm>
            <a:off x="272375" y="1119691"/>
            <a:ext cx="11634280" cy="5242197"/>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150000"/>
              </a:lnSpc>
              <a:spcBef>
                <a:spcPts val="0"/>
              </a:spcBef>
              <a:spcAft>
                <a:spcPts val="0"/>
              </a:spcAft>
              <a:buClr>
                <a:schemeClr val="dk1"/>
              </a:buClr>
              <a:buSzPts val="2400"/>
              <a:buFont typeface="Arial"/>
              <a:buChar char="•"/>
            </a:pPr>
            <a:r>
              <a:rPr lang="en-US" sz="2000" b="1" dirty="0">
                <a:solidFill>
                  <a:schemeClr val="dk1"/>
                </a:solidFill>
                <a:latin typeface="Times New Roman" panose="02020603050405020304" pitchFamily="18" charset="0"/>
                <a:ea typeface="Times New Roman"/>
                <a:cs typeface="Times New Roman" panose="02020603050405020304" pitchFamily="18" charset="0"/>
                <a:sym typeface="Times New Roman"/>
              </a:rPr>
              <a:t>Ethics brings many rewards to organizations that nurture it, but managing ethics requires activity and attention on several levels including the following:</a:t>
            </a:r>
            <a:endParaRPr sz="2000" b="1" dirty="0">
              <a:latin typeface="Times New Roman" panose="02020603050405020304" pitchFamily="18" charset="0"/>
              <a:cs typeface="Times New Roman" panose="02020603050405020304" pitchFamily="18" charset="0"/>
            </a:endParaRPr>
          </a:p>
          <a:p>
            <a:pPr marL="685800" marR="0" lvl="1" indent="-228600" algn="just" rtl="0">
              <a:lnSpc>
                <a:spcPct val="150000"/>
              </a:lnSpc>
              <a:spcBef>
                <a:spcPts val="500"/>
              </a:spcBef>
              <a:spcAft>
                <a:spcPts val="0"/>
              </a:spcAft>
              <a:buClr>
                <a:schemeClr val="dk1"/>
              </a:buClr>
              <a:buSzPts val="2000"/>
              <a:buFont typeface="Noto Sans Symbols"/>
              <a:buChar char="⮚"/>
            </a:pPr>
            <a:r>
              <a:rPr lang="en-US" sz="2000" i="0" u="none" strike="noStrike" cap="none" dirty="0">
                <a:solidFill>
                  <a:schemeClr val="dk1"/>
                </a:solidFill>
                <a:latin typeface="Times New Roman"/>
                <a:ea typeface="Times New Roman"/>
                <a:cs typeface="Times New Roman"/>
                <a:sym typeface="Times New Roman"/>
              </a:rPr>
              <a:t>Complying with the law</a:t>
            </a:r>
            <a:endParaRPr sz="2000" dirty="0"/>
          </a:p>
          <a:p>
            <a:pPr marL="685800" marR="0" lvl="1" indent="-228600" algn="just" rtl="0">
              <a:lnSpc>
                <a:spcPct val="150000"/>
              </a:lnSpc>
              <a:spcBef>
                <a:spcPts val="500"/>
              </a:spcBef>
              <a:spcAft>
                <a:spcPts val="0"/>
              </a:spcAft>
              <a:buClr>
                <a:schemeClr val="dk1"/>
              </a:buClr>
              <a:buSzPts val="2000"/>
              <a:buFont typeface="Noto Sans Symbols"/>
              <a:buChar char="⮚"/>
            </a:pPr>
            <a:r>
              <a:rPr lang="en-US" sz="2000" i="0" u="none" strike="noStrike" cap="none" dirty="0">
                <a:solidFill>
                  <a:schemeClr val="dk1"/>
                </a:solidFill>
                <a:latin typeface="Times New Roman"/>
                <a:ea typeface="Times New Roman"/>
                <a:cs typeface="Times New Roman"/>
                <a:sym typeface="Times New Roman"/>
              </a:rPr>
              <a:t>Setting ethical standards</a:t>
            </a:r>
            <a:endParaRPr sz="2000" dirty="0"/>
          </a:p>
          <a:p>
            <a:pPr marL="685800" marR="0" lvl="1" indent="-228600" algn="just" rtl="0">
              <a:lnSpc>
                <a:spcPct val="150000"/>
              </a:lnSpc>
              <a:spcBef>
                <a:spcPts val="500"/>
              </a:spcBef>
              <a:spcAft>
                <a:spcPts val="0"/>
              </a:spcAft>
              <a:buClr>
                <a:schemeClr val="dk1"/>
              </a:buClr>
              <a:buSzPts val="2000"/>
              <a:buFont typeface="Noto Sans Symbols"/>
              <a:buChar char="⮚"/>
            </a:pPr>
            <a:r>
              <a:rPr lang="en-US" sz="2000" i="0" u="none" strike="noStrike" cap="none" dirty="0">
                <a:solidFill>
                  <a:schemeClr val="dk1"/>
                </a:solidFill>
                <a:latin typeface="Times New Roman"/>
                <a:ea typeface="Times New Roman"/>
                <a:cs typeface="Times New Roman"/>
                <a:sym typeface="Times New Roman"/>
              </a:rPr>
              <a:t>Dealing with the complex decisions related to trade-offs between the bottom line and ethical conduct</a:t>
            </a:r>
            <a:endParaRPr sz="2000" dirty="0"/>
          </a:p>
          <a:p>
            <a:pPr marL="342900" marR="0" lvl="1" indent="-342900" algn="just" rtl="0">
              <a:lnSpc>
                <a:spcPct val="150000"/>
              </a:lnSpc>
              <a:spcBef>
                <a:spcPts val="500"/>
              </a:spcBef>
              <a:spcAft>
                <a:spcPts val="0"/>
              </a:spcAft>
              <a:buClr>
                <a:schemeClr val="dk1"/>
              </a:buClr>
              <a:buSzPts val="2000"/>
              <a:buFont typeface="Arial"/>
              <a:buChar char="⮚"/>
            </a:pPr>
            <a:r>
              <a:rPr lang="en-US" sz="2000" i="0" u="none" strike="noStrike" cap="none" dirty="0">
                <a:solidFill>
                  <a:schemeClr val="dk1"/>
                </a:solidFill>
                <a:latin typeface="Times New Roman"/>
                <a:ea typeface="Times New Roman"/>
                <a:cs typeface="Times New Roman"/>
                <a:sym typeface="Times New Roman"/>
              </a:rPr>
              <a:t>High ethical standards require both organizations and individuals to conform to sound moral principles</a:t>
            </a:r>
            <a:endParaRPr sz="2000" dirty="0"/>
          </a:p>
          <a:p>
            <a:pPr marL="342900" marR="0" lvl="1" indent="-342900" algn="just" rtl="0">
              <a:lnSpc>
                <a:spcPct val="150000"/>
              </a:lnSpc>
              <a:spcBef>
                <a:spcPts val="500"/>
              </a:spcBef>
              <a:spcAft>
                <a:spcPts val="0"/>
              </a:spcAft>
              <a:buClr>
                <a:schemeClr val="dk1"/>
              </a:buClr>
              <a:buSzPts val="2000"/>
              <a:buFont typeface="Arial"/>
              <a:buChar char="⮚"/>
            </a:pPr>
            <a:r>
              <a:rPr lang="en-US" sz="2000" i="0" u="none" strike="noStrike" cap="none" dirty="0">
                <a:solidFill>
                  <a:schemeClr val="dk1"/>
                </a:solidFill>
                <a:latin typeface="Times New Roman"/>
                <a:ea typeface="Times New Roman"/>
                <a:cs typeface="Times New Roman"/>
                <a:sym typeface="Times New Roman"/>
              </a:rPr>
              <a:t>Organizational culture and individual moral philosophies and values influence the recognition of ethical issues and marketing ethics decisions</a:t>
            </a:r>
            <a:endParaRPr sz="2000" i="0" u="none" strike="noStrike" cap="none" dirty="0">
              <a:solidFill>
                <a:schemeClr val="dk1"/>
              </a:solidFill>
              <a:latin typeface="Times New Roman"/>
              <a:ea typeface="Times New Roman"/>
              <a:cs typeface="Times New Roman"/>
              <a:sym typeface="Times New Roman"/>
            </a:endParaRPr>
          </a:p>
        </p:txBody>
      </p:sp>
      <p:pic>
        <p:nvPicPr>
          <p:cNvPr id="2" name="Graphic 22">
            <a:extLst>
              <a:ext uri="{FF2B5EF4-FFF2-40B4-BE49-F238E27FC236}">
                <a16:creationId xmlns:a16="http://schemas.microsoft.com/office/drawing/2014/main" id="{9163C48D-D649-0CF9-3734-90F0FE68F9A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C07E0BFA-1BF9-9FD0-B27B-7F40D78D505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465;p27">
            <a:extLst>
              <a:ext uri="{FF2B5EF4-FFF2-40B4-BE49-F238E27FC236}">
                <a16:creationId xmlns:a16="http://schemas.microsoft.com/office/drawing/2014/main" id="{D1886C9F-F66D-5F16-911E-B676B779CFCF}"/>
              </a:ext>
            </a:extLst>
          </p:cNvPr>
          <p:cNvSpPr txBox="1"/>
          <p:nvPr/>
        </p:nvSpPr>
        <p:spPr>
          <a:xfrm>
            <a:off x="3269248" y="210530"/>
            <a:ext cx="4872803" cy="719812"/>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Major Ethical Concerns </a:t>
            </a:r>
            <a:endParaRPr dirty="0"/>
          </a:p>
        </p:txBody>
      </p:sp>
    </p:spTree>
    <p:extLst>
      <p:ext uri="{BB962C8B-B14F-4D97-AF65-F5344CB8AC3E}">
        <p14:creationId xmlns:p14="http://schemas.microsoft.com/office/powerpoint/2010/main" val="2469920525"/>
      </p:ext>
    </p:extLst>
  </p:cSld>
  <p:clrMapOvr>
    <a:masterClrMapping/>
  </p:clrMapOvr>
  <mc:AlternateContent xmlns:mc="http://schemas.openxmlformats.org/markup-compatibility/2006" xmlns:p14="http://schemas.microsoft.com/office/powerpoint/2010/main">
    <mc:Choice Requires="p14">
      <p:transition p14:dur="10" advTm="46052"/>
    </mc:Choice>
    <mc:Fallback xmlns="">
      <p:transition advTm="46052"/>
    </mc:Fallback>
  </mc:AlternateContent>
  <p:extLst>
    <p:ext uri="{3A86A75C-4F4B-4683-9AE1-C65F6400EC91}">
      <p14:laserTraceLst xmlns:p14="http://schemas.microsoft.com/office/powerpoint/2010/main">
        <p14:tracePtLst>
          <p14:tracePt t="10554" x="12098338" y="2617788"/>
          <p14:tracePt t="10569" x="11766550" y="2617788"/>
          <p14:tracePt t="10570" x="11682413" y="2617788"/>
          <p14:tracePt t="10586" x="11401425" y="2686050"/>
          <p14:tracePt t="10588" x="11299825" y="2701925"/>
          <p14:tracePt t="10603" x="11002963" y="2830513"/>
          <p14:tracePt t="10605" x="10901363" y="2881313"/>
          <p14:tracePt t="10608" x="10782300" y="2914650"/>
          <p14:tracePt t="10622" x="10467975" y="3008313"/>
          <p14:tracePt t="10627" x="10245725" y="3059113"/>
          <p14:tracePt t="10635" x="10017125" y="3127375"/>
          <p14:tracePt t="10652" x="9482138" y="3314700"/>
          <p14:tracePt t="10656" x="9337675" y="3365500"/>
          <p14:tracePt t="10668" x="8828088" y="3535363"/>
          <p14:tracePt t="10669" x="8648700" y="3594100"/>
          <p14:tracePt t="10685" x="7748588" y="3849688"/>
          <p14:tracePt t="10702" x="6899275" y="4121150"/>
          <p14:tracePt t="10719" x="6465888" y="4232275"/>
          <p14:tracePt t="10720" x="6372225" y="4257675"/>
          <p14:tracePt t="10737" x="6057900" y="4341813"/>
          <p14:tracePt t="10753" x="5905500" y="4394200"/>
          <p14:tracePt t="10754" x="5845175" y="4402138"/>
          <p14:tracePt t="10769" x="5675313" y="4445000"/>
          <p14:tracePt t="10771" x="5641975" y="4452938"/>
          <p14:tracePt t="10787" x="5513388" y="4486275"/>
          <p14:tracePt t="10802" x="5480050" y="4486275"/>
          <p14:tracePt t="10831" x="5472113" y="4486275"/>
          <p14:tracePt t="10836" x="5472113" y="4478338"/>
          <p14:tracePt t="10839" x="5462588" y="4470400"/>
          <p14:tracePt t="10853" x="5454650" y="4452938"/>
          <p14:tracePt t="10856" x="5437188" y="4445000"/>
          <p14:tracePt t="10868" x="5429250" y="4427538"/>
          <p14:tracePt t="10870" x="5421313" y="4419600"/>
          <p14:tracePt t="10885" x="5386388" y="4394200"/>
          <p14:tracePt t="10902" x="5276850" y="4351338"/>
          <p14:tracePt t="10919" x="4970463" y="4275138"/>
          <p14:tracePt t="10920" x="4876800" y="4249738"/>
          <p14:tracePt t="10936" x="4486275" y="4181475"/>
          <p14:tracePt t="10952" x="4197350" y="4070350"/>
          <p14:tracePt t="10953" x="4095750" y="4037013"/>
          <p14:tracePt t="10969" x="3789363" y="3960813"/>
          <p14:tracePt t="10970" x="3670300" y="3935413"/>
          <p14:tracePt t="10987" x="3143250" y="3798888"/>
          <p14:tracePt t="11003" x="2905125" y="3730625"/>
          <p14:tracePt t="11005" x="2846388" y="3713163"/>
          <p14:tracePt t="11008" x="2786063" y="3687763"/>
          <p14:tracePt t="11019" x="2693988" y="3646488"/>
          <p14:tracePt t="11021" x="2641600" y="3619500"/>
          <p14:tracePt t="11035" x="2582863" y="3568700"/>
          <p14:tracePt t="11052" x="2557463" y="3527425"/>
          <p14:tracePt t="11069" x="2557463" y="3502025"/>
          <p14:tracePt t="11071" x="2557463" y="3484563"/>
          <p14:tracePt t="11086" x="2557463" y="3459163"/>
          <p14:tracePt t="11090" x="2557463" y="3449638"/>
          <p14:tracePt t="11102" x="2557463" y="3424238"/>
          <p14:tracePt t="11105" x="2557463" y="3408363"/>
          <p14:tracePt t="11119" x="2557463" y="3390900"/>
          <p14:tracePt t="11120" x="2549525" y="3382963"/>
          <p14:tracePt t="11137" x="2524125" y="3348038"/>
          <p14:tracePt t="11152" x="2489200" y="3305175"/>
          <p14:tracePt t="11154" x="2471738" y="3289300"/>
          <p14:tracePt t="11170" x="2413000" y="3238500"/>
          <p14:tracePt t="11171" x="2370138" y="3211513"/>
          <p14:tracePt t="11174" x="2336800" y="3186113"/>
          <p14:tracePt t="11185" x="2276475" y="3127375"/>
          <p14:tracePt t="11186" x="2251075" y="3109913"/>
          <p14:tracePt t="11202" x="2182813" y="3067050"/>
          <p14:tracePt t="11203" x="2174875" y="3059113"/>
          <p14:tracePt t="11218" x="2106613" y="3016250"/>
          <p14:tracePt t="11219" x="2106613" y="3008313"/>
          <p14:tracePt t="11235" x="2065338" y="2982913"/>
          <p14:tracePt t="11252" x="2030413" y="2965450"/>
          <p14:tracePt t="11302" x="2022475" y="2965450"/>
          <p14:tracePt t="11335" x="2012950" y="2965450"/>
          <p14:tracePt t="11341" x="2005013" y="2965450"/>
          <p14:tracePt t="11354" x="1997075" y="2965450"/>
          <p14:tracePt t="11369" x="1979613" y="2965450"/>
          <p14:tracePt t="11371" x="1971675" y="2965450"/>
          <p14:tracePt t="11374" x="1954213" y="2965450"/>
          <p14:tracePt t="11386" x="1885950" y="3000375"/>
          <p14:tracePt t="11402" x="1843088" y="3008313"/>
          <p14:tracePt t="11419" x="1801813" y="3008313"/>
          <p14:tracePt t="11420" x="1784350" y="3008313"/>
          <p14:tracePt t="11435" x="1741488" y="3000375"/>
          <p14:tracePt t="11452" x="1690688" y="2990850"/>
          <p14:tracePt t="11455" x="1673225" y="2990850"/>
          <p14:tracePt t="11469" x="1622425" y="2974975"/>
          <p14:tracePt t="11487" x="1597025" y="2974975"/>
          <p14:tracePt t="11503" x="1589088" y="2974975"/>
          <p14:tracePt t="11506" x="1579563" y="2965450"/>
          <p14:tracePt t="11518" x="1571625" y="2965450"/>
          <p14:tracePt t="11535" x="1563688" y="2949575"/>
          <p14:tracePt t="11552" x="1554163" y="2932113"/>
          <p14:tracePt t="11553" x="1546225" y="2932113"/>
          <p14:tracePt t="11569" x="1538288" y="2922588"/>
          <p14:tracePt t="11615" x="1528763" y="2914650"/>
          <p14:tracePt t="11698" x="1528763" y="2906713"/>
          <p14:tracePt t="11708" x="1546225" y="2897188"/>
          <p14:tracePt t="11713" x="1554163" y="2889250"/>
          <p14:tracePt t="11735" x="1579563" y="2881313"/>
          <p14:tracePt t="11736" x="1597025" y="2871788"/>
          <p14:tracePt t="11752" x="1631950" y="2846388"/>
          <p14:tracePt t="11768" x="1657350" y="2830513"/>
          <p14:tracePt t="11770" x="1665288" y="2820988"/>
          <p14:tracePt t="11785" x="1690688" y="2813050"/>
          <p14:tracePt t="11787" x="1716088" y="2795588"/>
          <p14:tracePt t="11802" x="1784350" y="2770188"/>
          <p14:tracePt t="11818" x="1843088" y="2744788"/>
          <p14:tracePt t="11819" x="1860550" y="2744788"/>
          <p14:tracePt t="11834" x="1936750" y="2719388"/>
          <p14:tracePt t="11835" x="1954213" y="2711450"/>
          <p14:tracePt t="11851" x="2022475" y="2711450"/>
          <p14:tracePt t="11868" x="2090738" y="2693988"/>
          <p14:tracePt t="11885" x="2174875" y="2693988"/>
          <p14:tracePt t="11886" x="2208213" y="2676525"/>
          <p14:tracePt t="11889" x="2260600" y="2668588"/>
          <p14:tracePt t="11901" x="2362200" y="2660650"/>
          <p14:tracePt t="11918" x="2489200" y="2660650"/>
          <p14:tracePt t="11921" x="2524125" y="2660650"/>
          <p14:tracePt t="11935" x="2633663" y="2660650"/>
          <p14:tracePt t="11952" x="2735263" y="2676525"/>
          <p14:tracePt t="11968" x="2770188" y="2676525"/>
          <p14:tracePt t="11969" x="2778125" y="2676525"/>
          <p14:tracePt t="11985" x="2795588" y="2686050"/>
          <p14:tracePt t="11987" x="2803525" y="2686050"/>
          <p14:tracePt t="12003" x="2854325" y="2693988"/>
          <p14:tracePt t="12019" x="2914650" y="2719388"/>
          <p14:tracePt t="12021" x="2940050" y="2727325"/>
          <p14:tracePt t="12024" x="2965450" y="2736850"/>
          <p14:tracePt t="12036" x="3016250" y="2736850"/>
          <p14:tracePt t="12040" x="3067050" y="2736850"/>
          <p14:tracePt t="12043" x="3092450" y="2736850"/>
          <p14:tracePt t="12052" x="3135313" y="2736850"/>
          <p14:tracePt t="12068" x="3211513" y="2736850"/>
          <p14:tracePt t="12085" x="3270250" y="2736850"/>
          <p14:tracePt t="12086" x="3279775" y="2736850"/>
          <p14:tracePt t="12101" x="3338513" y="2736850"/>
          <p14:tracePt t="12118" x="3363913" y="2736850"/>
          <p14:tracePt t="12135" x="3414713" y="2736850"/>
          <p14:tracePt t="12136" x="3432175" y="2736850"/>
          <p14:tracePt t="12153" x="3482975" y="2719388"/>
          <p14:tracePt t="12169" x="3517900" y="2719388"/>
          <p14:tracePt t="12171" x="3533775" y="2711450"/>
          <p14:tracePt t="12174" x="3533775" y="2701925"/>
          <p14:tracePt t="12186" x="3559175" y="2701925"/>
          <p14:tracePt t="12189" x="3568700" y="2701925"/>
          <p14:tracePt t="12203" x="3594100" y="2686050"/>
          <p14:tracePt t="12218" x="3611563" y="2676525"/>
          <p14:tracePt t="12219" x="3627438" y="2668588"/>
          <p14:tracePt t="12236" x="3636963" y="2668588"/>
          <p14:tracePt t="12239" x="3644900" y="2660650"/>
          <p14:tracePt t="12251" x="3662363" y="2660650"/>
          <p14:tracePt t="12268" x="3687763" y="2660650"/>
          <p14:tracePt t="12285" x="3713163" y="2633663"/>
          <p14:tracePt t="12302" x="3721100" y="2633663"/>
          <p14:tracePt t="12322" x="3738563" y="2633663"/>
          <p14:tracePt t="12327" x="3738563" y="2625725"/>
          <p14:tracePt t="12341" x="3746500" y="2617788"/>
          <p14:tracePt t="12361" x="3756025" y="2617788"/>
          <p14:tracePt t="12386" x="3763963" y="2608263"/>
          <p14:tracePt t="12453" x="3781425" y="2600325"/>
          <p14:tracePt t="16243" x="3789363" y="2600325"/>
          <p14:tracePt t="16252" x="3789363" y="2617788"/>
          <p14:tracePt t="16258" x="3789363" y="2625725"/>
          <p14:tracePt t="16282" x="3781425" y="2668588"/>
          <p14:tracePt t="16283" x="3771900" y="2676525"/>
          <p14:tracePt t="16299" x="3771900" y="2686050"/>
          <p14:tracePt t="16319" x="3763963" y="2693988"/>
          <p14:tracePt t="16333" x="3763963" y="2711450"/>
          <p14:tracePt t="16351" x="3746500" y="2744788"/>
          <p14:tracePt t="16356" x="3746500" y="2752725"/>
          <p14:tracePt t="16365" x="3729038" y="2770188"/>
          <p14:tracePt t="16382" x="3729038" y="2778125"/>
          <p14:tracePt t="16398" x="3721100" y="2795588"/>
          <p14:tracePt t="16401" x="3721100" y="2813050"/>
          <p14:tracePt t="16420" x="3721100" y="2830513"/>
          <p14:tracePt t="16432" x="3703638" y="2846388"/>
          <p14:tracePt t="16449" x="3695700" y="2863850"/>
          <p14:tracePt t="16450" x="3695700" y="2881313"/>
          <p14:tracePt t="16466" x="3687763" y="2922588"/>
          <p14:tracePt t="16482" x="3678238" y="2949575"/>
          <p14:tracePt t="16484" x="3678238" y="2957513"/>
          <p14:tracePt t="16499" x="3662363" y="2982913"/>
          <p14:tracePt t="16500" x="3662363" y="3000375"/>
          <p14:tracePt t="16516" x="3652838" y="3033713"/>
          <p14:tracePt t="16532" x="3644900" y="3067050"/>
          <p14:tracePt t="16536" x="3644900" y="3084513"/>
          <p14:tracePt t="16549" x="3636963" y="3101975"/>
          <p14:tracePt t="16551" x="3636963" y="3109913"/>
          <p14:tracePt t="16567" x="3636963" y="3127375"/>
          <p14:tracePt t="16570" x="3636963" y="3135313"/>
          <p14:tracePt t="16582" x="3636963" y="3144838"/>
          <p14:tracePt t="16598" x="3636963" y="3152775"/>
          <p14:tracePt t="16600" x="3636963" y="3160713"/>
          <p14:tracePt t="16615" x="3636963" y="3170238"/>
          <p14:tracePt t="16632" x="3636963" y="3178175"/>
          <p14:tracePt t="16930" x="3636963" y="3186113"/>
          <p14:tracePt t="16954" x="3644900" y="3186113"/>
          <p14:tracePt t="16967" x="3652838" y="3186113"/>
          <p14:tracePt t="16973" x="3662363" y="3178175"/>
          <p14:tracePt t="16987" x="3670300" y="3178175"/>
          <p14:tracePt t="17010" x="3678238" y="3170238"/>
          <p14:tracePt t="17022" x="3695700" y="3170238"/>
          <p14:tracePt t="17035" x="3695700" y="3160713"/>
          <p14:tracePt t="17048" x="3713163" y="3160713"/>
          <p14:tracePt t="17065" x="3721100" y="3160713"/>
          <p14:tracePt t="17082" x="3729038" y="3160713"/>
          <p14:tracePt t="17098" x="3738563" y="3152775"/>
          <p14:tracePt t="17351" x="3738563" y="3144838"/>
          <p14:tracePt t="18899" x="3756025" y="3144838"/>
          <p14:tracePt t="18907" x="3781425" y="3144838"/>
          <p14:tracePt t="18917" x="3806825" y="3144838"/>
          <p14:tracePt t="18931" x="3865563" y="3127375"/>
          <p14:tracePt t="18933" x="3890963" y="3127375"/>
          <p14:tracePt t="18947" x="4027488" y="3084513"/>
          <p14:tracePt t="18963" x="4214813" y="3025775"/>
          <p14:tracePt t="18980" x="4400550" y="2949575"/>
          <p14:tracePt t="18997" x="4519613" y="2897188"/>
          <p14:tracePt t="18998" x="4537075" y="2889250"/>
          <p14:tracePt t="19014" x="4638675" y="2855913"/>
          <p14:tracePt t="19031" x="4714875" y="2813050"/>
          <p14:tracePt t="19032" x="4732338" y="2805113"/>
          <p14:tracePt t="19047" x="4775200" y="2805113"/>
          <p14:tracePt t="19048" x="4783138" y="2805113"/>
          <p14:tracePt t="19064" x="4808538" y="2787650"/>
          <p14:tracePt t="19080" x="4843463" y="2778125"/>
          <p14:tracePt t="19097" x="4868863" y="2778125"/>
          <p14:tracePt t="19114" x="4868863" y="2770188"/>
          <p14:tracePt t="19184" x="4876800" y="2762250"/>
          <p14:tracePt t="19421" x="4876800" y="2770188"/>
          <p14:tracePt t="19438" x="4859338" y="2787650"/>
          <p14:tracePt t="19448" x="4851400" y="2795588"/>
          <p14:tracePt t="19456" x="4851400" y="2813050"/>
          <p14:tracePt t="19464" x="4833938" y="2820988"/>
          <p14:tracePt t="19480" x="4818063" y="2846388"/>
          <p14:tracePt t="19497" x="4800600" y="2871788"/>
          <p14:tracePt t="19513" x="4783138" y="2897188"/>
          <p14:tracePt t="19530" x="4765675" y="2922588"/>
          <p14:tracePt t="19533" x="4757738" y="2932113"/>
          <p14:tracePt t="19547" x="4732338" y="2957513"/>
          <p14:tracePt t="19564" x="4714875" y="2982913"/>
          <p14:tracePt t="19581" x="4706938" y="3000375"/>
          <p14:tracePt t="19584" x="4699000" y="3008313"/>
          <p14:tracePt t="19597" x="4689475" y="3025775"/>
          <p14:tracePt t="19599" x="4681538" y="3033713"/>
          <p14:tracePt t="19615" x="4646613" y="3067050"/>
          <p14:tracePt t="19631" x="4605338" y="3109913"/>
          <p14:tracePt t="19632" x="4595813" y="3127375"/>
          <p14:tracePt t="19647" x="4545013" y="3195638"/>
          <p14:tracePt t="19650" x="4537075" y="3211513"/>
          <p14:tracePt t="19665" x="4511675" y="3246438"/>
          <p14:tracePt t="19680" x="4468813" y="3289300"/>
          <p14:tracePt t="19681" x="4460875" y="3289300"/>
          <p14:tracePt t="19696" x="4435475" y="3314700"/>
          <p14:tracePt t="19713" x="4435475" y="3322638"/>
          <p14:tracePt t="21578" x="4418013" y="3322638"/>
          <p14:tracePt t="21589" x="4410075" y="3340100"/>
          <p14:tracePt t="21603" x="4410075" y="3348038"/>
          <p14:tracePt t="21615" x="4410075" y="3355975"/>
          <p14:tracePt t="21629" x="4410075" y="3365500"/>
          <p14:tracePt t="21646" x="4392613" y="3390900"/>
          <p14:tracePt t="21663" x="4392613" y="3408363"/>
          <p14:tracePt t="21682" x="4384675" y="3441700"/>
          <p14:tracePt t="21697" x="4375150" y="3459163"/>
          <p14:tracePt t="21713" x="4375150" y="3475038"/>
          <p14:tracePt t="21735" x="4367213" y="3492500"/>
          <p14:tracePt t="21746" x="4367213" y="3502025"/>
          <p14:tracePt t="21764" x="4367213" y="3509963"/>
          <p14:tracePt t="21766" x="4359275" y="3517900"/>
          <p14:tracePt t="21780" x="4349750" y="3527425"/>
          <p14:tracePt t="21800" x="4349750" y="3543300"/>
          <p14:tracePt t="21823" x="4349750" y="3560763"/>
          <p14:tracePt t="21833" x="4349750" y="3568700"/>
          <p14:tracePt t="21845" x="4349750" y="3578225"/>
          <p14:tracePt t="21862" x="4349750" y="3594100"/>
          <p14:tracePt t="21879" x="4349750" y="3603625"/>
          <p14:tracePt t="21895" x="4349750" y="3619500"/>
          <p14:tracePt t="22338" x="4349750" y="3629025"/>
          <p14:tracePt t="22389" x="4359275" y="3629025"/>
          <p14:tracePt t="22432" x="4367213" y="3629025"/>
          <p14:tracePt t="22457" x="4367213" y="3619500"/>
          <p14:tracePt t="22477" x="4375150" y="3611563"/>
          <p14:tracePt t="22498" x="4384675" y="3603625"/>
          <p14:tracePt t="22508" x="4392613" y="3594100"/>
          <p14:tracePt t="22511" x="4400550" y="3586163"/>
          <p14:tracePt t="22521" x="4410075" y="3578225"/>
          <p14:tracePt t="22529" x="4418013" y="3578225"/>
          <p14:tracePt t="22545" x="4418013" y="3568700"/>
          <p14:tracePt t="22546" x="4425950" y="3560763"/>
          <p14:tracePt t="22570" x="4435475" y="3560763"/>
          <p14:tracePt t="22579" x="4435475" y="3552825"/>
          <p14:tracePt t="22595" x="4443413" y="3543300"/>
          <p14:tracePt t="22611" x="4460875" y="3535363"/>
          <p14:tracePt t="22628" x="4476750" y="3527425"/>
          <p14:tracePt t="22645" x="4486275" y="3517900"/>
          <p14:tracePt t="22646" x="4494213" y="3517900"/>
          <p14:tracePt t="22649" x="4494213" y="3509963"/>
          <p14:tracePt t="22661" x="4511675" y="3502025"/>
          <p14:tracePt t="22678" x="4519613" y="3492500"/>
          <p14:tracePt t="22695" x="4545013" y="3484563"/>
          <p14:tracePt t="22696" x="4554538" y="3475038"/>
          <p14:tracePt t="22713" x="4579938" y="3459163"/>
          <p14:tracePt t="22729" x="4613275" y="3441700"/>
          <p14:tracePt t="22730" x="4621213" y="3433763"/>
          <p14:tracePt t="22745" x="4664075" y="3416300"/>
          <p14:tracePt t="22747" x="4681538" y="3408363"/>
          <p14:tracePt t="22763" x="4740275" y="3382963"/>
          <p14:tracePt t="22779" x="4765675" y="3365500"/>
          <p14:tracePt t="22855" x="4757738" y="3373438"/>
          <p14:tracePt t="22869" x="4724400" y="3382963"/>
          <p14:tracePt t="22882" x="4664075" y="3424238"/>
          <p14:tracePt t="22894" x="4595813" y="3467100"/>
          <p14:tracePt t="22912" x="4460875" y="3543300"/>
          <p14:tracePt t="22928" x="4359275" y="3594100"/>
          <p14:tracePt t="22944" x="4248150" y="3662363"/>
          <p14:tracePt t="22945" x="4222750" y="3671888"/>
          <p14:tracePt t="22963" x="4121150" y="3713163"/>
          <p14:tracePt t="22979" x="4095750" y="3730625"/>
          <p14:tracePt t="23067" x="4111625" y="3730625"/>
          <p14:tracePt t="23078" x="4154488" y="3713163"/>
          <p14:tracePt t="23084" x="4187825" y="3697288"/>
          <p14:tracePt t="23086" x="4222750" y="3679825"/>
          <p14:tracePt t="23094" x="4291013" y="3654425"/>
          <p14:tracePt t="23096" x="4332288" y="3636963"/>
          <p14:tracePt t="23111" x="4494213" y="3586163"/>
          <p14:tracePt t="23112" x="4554538" y="3568700"/>
          <p14:tracePt t="23128" x="4630738" y="3543300"/>
          <p14:tracePt t="23129" x="4681538" y="3509963"/>
          <p14:tracePt t="23145" x="4791075" y="3441700"/>
          <p14:tracePt t="23146" x="4808538" y="3433763"/>
          <p14:tracePt t="23191" x="4808538" y="3424238"/>
          <p14:tracePt t="23207" x="4791075" y="3424238"/>
          <p14:tracePt t="23212" x="4775200" y="3424238"/>
          <p14:tracePt t="23216" x="4749800" y="3441700"/>
          <p14:tracePt t="23219" x="4724400" y="3459163"/>
          <p14:tracePt t="23228" x="4664075" y="3484563"/>
          <p14:tracePt t="23244" x="4486275" y="3586163"/>
          <p14:tracePt t="23247" x="4435475" y="3619500"/>
          <p14:tracePt t="23261" x="4240213" y="3697288"/>
          <p14:tracePt t="23278" x="4103688" y="3763963"/>
          <p14:tracePt t="23295" x="4070350" y="3790950"/>
          <p14:tracePt t="23329" x="4070350" y="3798888"/>
          <p14:tracePt t="23346" x="4078288" y="3798888"/>
          <p14:tracePt t="23350" x="4095750" y="3790950"/>
          <p14:tracePt t="23355" x="4121150" y="3773488"/>
          <p14:tracePt t="23361" x="4179888" y="3730625"/>
          <p14:tracePt t="23364" x="4230688" y="3697288"/>
          <p14:tracePt t="23379" x="4375150" y="3629025"/>
          <p14:tracePt t="23381" x="4451350" y="3611563"/>
          <p14:tracePt t="23384" x="4511675" y="3586163"/>
          <p14:tracePt t="23395" x="4646613" y="3552825"/>
          <p14:tracePt t="23396" x="4724400" y="3527425"/>
          <p14:tracePt t="23411" x="4945063" y="3459163"/>
          <p14:tracePt t="23412" x="5021263" y="3433763"/>
          <p14:tracePt t="23428" x="5199063" y="3355975"/>
          <p14:tracePt t="23447" x="5208588" y="3348038"/>
          <p14:tracePt t="23463" x="5208588" y="3340100"/>
          <p14:tracePt t="23478" x="5183188" y="3348038"/>
          <p14:tracePt t="23481" x="5165725" y="3355975"/>
          <p14:tracePt t="23494" x="5114925" y="3382963"/>
          <p14:tracePt t="23497" x="5097463" y="3390900"/>
          <p14:tracePt t="23511" x="5021263" y="3416300"/>
          <p14:tracePt t="23512" x="4995863" y="3424238"/>
          <p14:tracePt t="23528" x="4868863" y="3527425"/>
          <p14:tracePt t="23544" x="4775200" y="3578225"/>
          <p14:tracePt t="23545" x="4740275" y="3578225"/>
          <p14:tracePt t="23560" x="4656138" y="3646488"/>
          <p14:tracePt t="23577" x="4638675" y="3654425"/>
          <p14:tracePt t="23612" x="4646613" y="3654425"/>
          <p14:tracePt t="23617" x="4656138" y="3654425"/>
          <p14:tracePt t="23628" x="4740275" y="3603625"/>
          <p14:tracePt t="23644" x="4919663" y="3543300"/>
          <p14:tracePt t="23647" x="4970463" y="3527425"/>
          <p14:tracePt t="23661" x="5148263" y="3441700"/>
          <p14:tracePt t="23662" x="5183188" y="3433763"/>
          <p14:tracePt t="23677" x="5233988" y="3398838"/>
          <p14:tracePt t="23701" x="5233988" y="3390900"/>
          <p14:tracePt t="23711" x="5224463" y="3390900"/>
          <p14:tracePt t="23713" x="5208588" y="3398838"/>
          <p14:tracePt t="23729" x="5132388" y="3449638"/>
          <p14:tracePt t="23745" x="5054600" y="3517900"/>
          <p14:tracePt t="23746" x="5013325" y="3535363"/>
          <p14:tracePt t="23761" x="4868863" y="3603625"/>
          <p14:tracePt t="23763" x="4818063" y="3636963"/>
          <p14:tracePt t="23779" x="4537075" y="3738563"/>
          <p14:tracePt t="23780" x="4460875" y="3763963"/>
          <p14:tracePt t="23796" x="4197350" y="3841750"/>
          <p14:tracePt t="23800" x="4027488" y="3883025"/>
          <p14:tracePt t="23803" x="3959225" y="3900488"/>
          <p14:tracePt t="23811" x="3908425" y="3917950"/>
          <p14:tracePt t="23812" x="3865563" y="3935413"/>
          <p14:tracePt t="23827" x="3789363" y="3960813"/>
          <p14:tracePt t="23858" x="3806825" y="3943350"/>
          <p14:tracePt t="23863" x="3840163" y="3925888"/>
          <p14:tracePt t="23878" x="4052888" y="3763963"/>
          <p14:tracePt t="23881" x="4129088" y="3705225"/>
          <p14:tracePt t="23894" x="4400550" y="3560763"/>
          <p14:tracePt t="23897" x="4511675" y="3509963"/>
          <p14:tracePt t="23911" x="4724400" y="3382963"/>
          <p14:tracePt t="23912" x="4791075" y="3340100"/>
          <p14:tracePt t="23928" x="4935538" y="3228975"/>
          <p14:tracePt t="23944" x="4962525" y="3203575"/>
          <p14:tracePt t="23973" x="4945063" y="3203575"/>
          <p14:tracePt t="23975" x="4935538" y="3203575"/>
          <p14:tracePt t="23981" x="4910138" y="3211513"/>
          <p14:tracePt t="23995" x="4808538" y="3279775"/>
          <p14:tracePt t="24000" x="4714875" y="3330575"/>
          <p14:tracePt t="24002" x="4664075" y="3373438"/>
          <p14:tracePt t="24011" x="4605338" y="3416300"/>
          <p14:tracePt t="24013" x="4529138" y="3459163"/>
          <p14:tracePt t="24016" x="4460875" y="3502025"/>
          <p14:tracePt t="24027" x="4248150" y="3636963"/>
          <p14:tracePt t="24044" x="3959225" y="3806825"/>
          <p14:tracePt t="24047" x="3925888" y="3832225"/>
          <p14:tracePt t="24061" x="3873500" y="3875088"/>
          <p14:tracePt t="24062" x="3873500" y="3892550"/>
          <p14:tracePt t="24078" x="3873500" y="3900488"/>
          <p14:tracePt t="24094" x="3908425" y="3900488"/>
          <p14:tracePt t="24097" x="3941763" y="3883025"/>
          <p14:tracePt t="24111" x="4103688" y="3790950"/>
          <p14:tracePt t="24113" x="4179888" y="3748088"/>
          <p14:tracePt t="24129" x="4537075" y="3527425"/>
          <p14:tracePt t="24144" x="4732338" y="3398838"/>
          <p14:tracePt t="24146" x="4765675" y="3373438"/>
          <p14:tracePt t="24161" x="4843463" y="3322638"/>
          <p14:tracePt t="24162" x="4859338" y="3314700"/>
          <p14:tracePt t="24185" x="4859338" y="3305175"/>
          <p14:tracePt t="24198" x="4851400" y="3305175"/>
          <p14:tracePt t="24210" x="4826000" y="3322638"/>
          <p14:tracePt t="24211" x="4818063" y="3330575"/>
          <p14:tracePt t="24227" x="4757738" y="3390900"/>
          <p14:tracePt t="24244" x="4724400" y="3424238"/>
          <p14:tracePt t="24247" x="4714875" y="3433763"/>
          <p14:tracePt t="24261" x="4714875" y="3441700"/>
          <p14:tracePt t="24263" x="4714875" y="3449638"/>
          <p14:tracePt t="24278" x="4765675" y="3475038"/>
          <p14:tracePt t="24281" x="4791075" y="3484563"/>
          <p14:tracePt t="24294" x="4902200" y="3484563"/>
          <p14:tracePt t="24298" x="4962525" y="3475038"/>
          <p14:tracePt t="24300" x="5021263" y="3459163"/>
          <p14:tracePt t="24310" x="5148263" y="3424238"/>
          <p14:tracePt t="24312" x="5208588" y="3398838"/>
          <p14:tracePt t="24327" x="5353050" y="3330575"/>
          <p14:tracePt t="24328" x="5378450" y="3314700"/>
          <p14:tracePt t="24344" x="5386388" y="3305175"/>
          <p14:tracePt t="24360" x="5386388" y="3297238"/>
          <p14:tracePt t="24362" x="5368925" y="3297238"/>
          <p14:tracePt t="24377" x="5157788" y="3365500"/>
          <p14:tracePt t="24378" x="5080000" y="3390900"/>
          <p14:tracePt t="24394" x="4843463" y="3492500"/>
          <p14:tracePt t="24396" x="4765675" y="3535363"/>
          <p14:tracePt t="24411" x="4570413" y="3629025"/>
          <p14:tracePt t="24412" x="4537075" y="3654425"/>
          <p14:tracePt t="24427" x="4494213" y="3687763"/>
          <p14:tracePt t="24444" x="4494213" y="3705225"/>
          <p14:tracePt t="24447" x="4503738" y="3713163"/>
          <p14:tracePt t="24461" x="4681538" y="3713163"/>
          <p14:tracePt t="24464" x="4714875" y="3705225"/>
          <p14:tracePt t="24476" x="4953000" y="3646488"/>
          <p14:tracePt t="24477" x="5064125" y="3629025"/>
          <p14:tracePt t="24493" x="5446713" y="3492500"/>
          <p14:tracePt t="24510" x="5683250" y="3365500"/>
          <p14:tracePt t="24527" x="5708650" y="3348038"/>
          <p14:tracePt t="24544" x="5683250" y="3340100"/>
          <p14:tracePt t="24560" x="5616575" y="3355975"/>
          <p14:tracePt t="24561" x="5591175" y="3382963"/>
          <p14:tracePt t="24577" x="5497513" y="3449638"/>
          <p14:tracePt t="24594" x="5446713" y="3492500"/>
          <p14:tracePt t="24611" x="5446713" y="3509963"/>
          <p14:tracePt t="24612" x="5446713" y="3517900"/>
          <p14:tracePt t="24627" x="5505450" y="3517900"/>
          <p14:tracePt t="24645" x="5607050" y="3467100"/>
          <p14:tracePt t="24648" x="5632450" y="3449638"/>
          <p14:tracePt t="24652" x="5657850" y="3433763"/>
          <p14:tracePt t="24660" x="5692775" y="3398838"/>
          <p14:tracePt t="24677" x="5726113" y="3373438"/>
          <p14:tracePt t="24694" x="5735638" y="3365500"/>
          <p14:tracePt t="43983" x="5751513" y="3365500"/>
          <p14:tracePt t="43991" x="5819775" y="3365500"/>
          <p14:tracePt t="43999" x="5845175" y="3365500"/>
          <p14:tracePt t="44001" x="5862638" y="3365500"/>
          <p14:tracePt t="44015" x="5905500" y="3365500"/>
          <p14:tracePt t="44017" x="5913438" y="3365500"/>
          <p14:tracePt t="44032" x="5989638" y="3365500"/>
          <p14:tracePt t="44048" x="6100763" y="3365500"/>
          <p14:tracePt t="44065" x="6184900" y="3355975"/>
          <p14:tracePt t="44066" x="6219825" y="3340100"/>
          <p14:tracePt t="44082" x="6440488" y="3271838"/>
          <p14:tracePt t="44099" x="6600825" y="3221038"/>
          <p14:tracePt t="44100" x="6669088" y="3203575"/>
          <p14:tracePt t="44115" x="6788150" y="3170238"/>
          <p14:tracePt t="44117" x="6838950" y="3160713"/>
          <p14:tracePt t="44119" x="6881813" y="3144838"/>
          <p14:tracePt t="44132" x="7051675" y="3119438"/>
          <p14:tracePt t="44136" x="7112000" y="3094038"/>
          <p14:tracePt t="44138" x="7170738" y="3084513"/>
          <p14:tracePt t="44149" x="7289800" y="3067050"/>
          <p14:tracePt t="44150" x="7348538" y="3041650"/>
          <p14:tracePt t="44165" x="7545388" y="3016250"/>
          <p14:tracePt t="44167" x="7604125" y="3016250"/>
          <p14:tracePt t="44182" x="7875588" y="2974975"/>
          <p14:tracePt t="44185" x="8121650" y="2949575"/>
          <p14:tracePt t="44198" x="8521700" y="2949575"/>
          <p14:tracePt t="44200" x="8666163" y="2949575"/>
          <p14:tracePt t="44215" x="9031288" y="2949575"/>
          <p14:tracePt t="44216" x="9158288" y="2949575"/>
          <p14:tracePt t="44233" x="9583738" y="2949575"/>
          <p14:tracePt t="44248" x="9898063" y="2949575"/>
          <p14:tracePt t="44249" x="9983788" y="2965450"/>
          <p14:tracePt t="44265" x="10245725" y="3008313"/>
          <p14:tracePt t="44266" x="10313988" y="3025775"/>
          <p14:tracePt t="44269" x="10390188" y="3033713"/>
          <p14:tracePt t="44283" x="10602913" y="3067050"/>
          <p14:tracePt t="44299" x="10714038" y="3084513"/>
          <p14:tracePt t="44300" x="10739438" y="3094038"/>
          <p14:tracePt t="44315" x="10866438" y="3119438"/>
          <p14:tracePt t="44317" x="10901363" y="3135313"/>
          <p14:tracePt t="44332" x="11071225" y="3195638"/>
          <p14:tracePt t="44336" x="11087100" y="3211513"/>
          <p14:tracePt t="44349" x="11206163" y="3271838"/>
          <p14:tracePt t="44352" x="11241088" y="3289300"/>
          <p14:tracePt t="44367" x="11393488" y="3390900"/>
          <p14:tracePt t="44382" x="11503025" y="3416300"/>
          <p14:tracePt t="44385" x="11530013" y="3424238"/>
          <p14:tracePt t="44398" x="11596688" y="3441700"/>
          <p14:tracePt t="44415" x="11657013" y="3449638"/>
          <p14:tracePt t="44416" x="11674475" y="3459163"/>
          <p14:tracePt t="44433" x="11733213" y="3475038"/>
          <p14:tracePt t="44449" x="11791950" y="3492500"/>
          <p14:tracePt t="44450" x="11826875" y="3492500"/>
          <p14:tracePt t="44466" x="11928475" y="3502025"/>
          <p14:tracePt t="44469" x="11988800" y="3502025"/>
          <p14:tracePt t="44474" x="12014200" y="3502025"/>
          <p14:tracePt t="44477" x="12039600" y="3509963"/>
          <p14:tracePt t="44480" x="12065000" y="3517900"/>
          <p14:tracePt t="44498" x="12184063" y="35274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4891319-AFEF-2EC8-BC1F-4AC432F3F804}"/>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Google Shape;491;p29">
            <a:extLst>
              <a:ext uri="{FF2B5EF4-FFF2-40B4-BE49-F238E27FC236}">
                <a16:creationId xmlns:a16="http://schemas.microsoft.com/office/drawing/2014/main" id="{46CF43DD-AC64-4651-BD70-2C36FCABDC28}"/>
              </a:ext>
            </a:extLst>
          </p:cNvPr>
          <p:cNvSpPr txBox="1"/>
          <p:nvPr/>
        </p:nvSpPr>
        <p:spPr>
          <a:xfrm>
            <a:off x="505839" y="1119691"/>
            <a:ext cx="11186808" cy="5527779"/>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457200" marR="0" lvl="0" indent="-457200" algn="just" rtl="0">
              <a:lnSpc>
                <a:spcPct val="200000"/>
              </a:lnSpc>
              <a:spcBef>
                <a:spcPts val="0"/>
              </a:spcBef>
              <a:spcAft>
                <a:spcPts val="0"/>
              </a:spcAft>
              <a:buClr>
                <a:schemeClr val="dk1"/>
              </a:buClr>
              <a:buSzPts val="2800"/>
              <a:buFont typeface="Wingdings" panose="05000000000000000000" pitchFamily="2" charset="2"/>
              <a:buChar char="§"/>
            </a:pPr>
            <a:r>
              <a:rPr lang="en-US" sz="2000" b="1" dirty="0">
                <a:solidFill>
                  <a:schemeClr val="dk1"/>
                </a:solidFill>
                <a:latin typeface="Times New Roman"/>
                <a:ea typeface="Times New Roman"/>
                <a:cs typeface="Times New Roman"/>
                <a:sym typeface="Times New Roman"/>
              </a:rPr>
              <a:t> </a:t>
            </a:r>
            <a:r>
              <a:rPr lang="en-US" sz="2000" b="1" u="sng" dirty="0">
                <a:solidFill>
                  <a:schemeClr val="dk1"/>
                </a:solidFill>
                <a:latin typeface="Times New Roman"/>
                <a:ea typeface="Times New Roman"/>
                <a:cs typeface="Times New Roman"/>
                <a:sym typeface="Times New Roman"/>
              </a:rPr>
              <a:t>Ethical Concerns in Marketing Communication</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
            </a:pPr>
            <a:r>
              <a:rPr lang="en-US" sz="2000" b="1" u="sng" dirty="0">
                <a:solidFill>
                  <a:schemeClr val="dk1"/>
                </a:solidFill>
                <a:latin typeface="Times New Roman"/>
                <a:ea typeface="Times New Roman"/>
                <a:cs typeface="Times New Roman"/>
                <a:sym typeface="Times New Roman"/>
              </a:rPr>
              <a:t> Ethical issues in public relations and publicity</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
            </a:pPr>
            <a:r>
              <a:rPr lang="en-US" sz="2000" b="1" u="sng" dirty="0">
                <a:solidFill>
                  <a:schemeClr val="dk1"/>
                </a:solidFill>
                <a:latin typeface="Times New Roman"/>
                <a:ea typeface="Times New Roman"/>
                <a:cs typeface="Times New Roman"/>
                <a:sym typeface="Times New Roman"/>
              </a:rPr>
              <a:t> Ethical issues in personal selling</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
            </a:pPr>
            <a:r>
              <a:rPr lang="en-US" sz="2000" b="1" u="sng" dirty="0">
                <a:solidFill>
                  <a:schemeClr val="dk1"/>
                </a:solidFill>
                <a:latin typeface="Times New Roman"/>
                <a:ea typeface="Times New Roman"/>
                <a:cs typeface="Times New Roman"/>
                <a:sym typeface="Times New Roman"/>
              </a:rPr>
              <a:t> Ethical issues in sales promotion</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
            </a:pPr>
            <a:r>
              <a:rPr lang="en-US" sz="2000" b="1" u="sng" dirty="0">
                <a:solidFill>
                  <a:schemeClr val="dk1"/>
                </a:solidFill>
                <a:latin typeface="Times New Roman"/>
                <a:ea typeface="Times New Roman"/>
                <a:cs typeface="Times New Roman"/>
                <a:sym typeface="Times New Roman"/>
              </a:rPr>
              <a:t> Ethical issues in advertising</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
            </a:pPr>
            <a:r>
              <a:rPr lang="en-US" sz="2000" b="1" u="sng" dirty="0">
                <a:solidFill>
                  <a:schemeClr val="dk1"/>
                </a:solidFill>
                <a:latin typeface="Times New Roman"/>
                <a:ea typeface="Times New Roman"/>
                <a:cs typeface="Times New Roman"/>
                <a:sym typeface="Times New Roman"/>
              </a:rPr>
              <a:t> Ethical issues in Packaging</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
            </a:pPr>
            <a:r>
              <a:rPr lang="en-US" sz="2000" b="1" u="sng" dirty="0">
                <a:solidFill>
                  <a:schemeClr val="dk1"/>
                </a:solidFill>
                <a:latin typeface="Times New Roman"/>
                <a:ea typeface="Times New Roman"/>
                <a:cs typeface="Times New Roman"/>
                <a:sym typeface="Times New Roman"/>
              </a:rPr>
              <a:t> Ethics in marketing research</a:t>
            </a:r>
            <a:endParaRPr sz="2000" u="sng" dirty="0"/>
          </a:p>
          <a:p>
            <a:pPr marL="457200" marR="0" lvl="0" indent="-457200" algn="just" rtl="0">
              <a:lnSpc>
                <a:spcPct val="200000"/>
              </a:lnSpc>
              <a:spcBef>
                <a:spcPts val="1000"/>
              </a:spcBef>
              <a:spcAft>
                <a:spcPts val="0"/>
              </a:spcAft>
              <a:buClr>
                <a:schemeClr val="dk1"/>
              </a:buClr>
              <a:buSzPts val="28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a:p>
            <a:pPr marL="635000" marR="0" lvl="0" indent="-457200" algn="just" rtl="0">
              <a:lnSpc>
                <a:spcPct val="200000"/>
              </a:lnSpc>
              <a:spcBef>
                <a:spcPts val="1000"/>
              </a:spcBef>
              <a:spcAft>
                <a:spcPts val="0"/>
              </a:spcAft>
              <a:buClr>
                <a:schemeClr val="dk1"/>
              </a:buClr>
              <a:buSzPts val="28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a:p>
            <a:pPr marL="635000" marR="0" lvl="0" indent="-457200" algn="just" rtl="0">
              <a:lnSpc>
                <a:spcPct val="200000"/>
              </a:lnSpc>
              <a:spcBef>
                <a:spcPts val="1000"/>
              </a:spcBef>
              <a:spcAft>
                <a:spcPts val="0"/>
              </a:spcAft>
              <a:buClr>
                <a:schemeClr val="dk1"/>
              </a:buClr>
              <a:buSzPts val="28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a:p>
            <a:pPr marL="635000" marR="0" lvl="0" indent="-457200" algn="just" rtl="0">
              <a:lnSpc>
                <a:spcPct val="200000"/>
              </a:lnSpc>
              <a:spcBef>
                <a:spcPts val="1000"/>
              </a:spcBef>
              <a:spcAft>
                <a:spcPts val="0"/>
              </a:spcAft>
              <a:buClr>
                <a:schemeClr val="dk1"/>
              </a:buClr>
              <a:buSzPts val="28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a:p>
            <a:pPr marL="635000" marR="0" lvl="0" indent="-457200" algn="just" rtl="0">
              <a:lnSpc>
                <a:spcPct val="200000"/>
              </a:lnSpc>
              <a:spcBef>
                <a:spcPts val="1000"/>
              </a:spcBef>
              <a:spcAft>
                <a:spcPts val="0"/>
              </a:spcAft>
              <a:buClr>
                <a:schemeClr val="dk1"/>
              </a:buClr>
              <a:buSzPts val="28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a:p>
            <a:pPr marL="635000" marR="0" lvl="0" indent="-457200" algn="just" rtl="0">
              <a:lnSpc>
                <a:spcPct val="200000"/>
              </a:lnSpc>
              <a:spcBef>
                <a:spcPts val="1000"/>
              </a:spcBef>
              <a:spcAft>
                <a:spcPts val="0"/>
              </a:spcAft>
              <a:buClr>
                <a:schemeClr val="dk1"/>
              </a:buClr>
              <a:buSzPts val="2800"/>
              <a:buFont typeface="Wingdings" panose="05000000000000000000" pitchFamily="2" charset="2"/>
              <a:buChar char="q"/>
            </a:pPr>
            <a:endParaRPr sz="2000" b="1" dirty="0">
              <a:solidFill>
                <a:schemeClr val="dk1"/>
              </a:solidFill>
              <a:latin typeface="Times New Roman"/>
              <a:ea typeface="Times New Roman"/>
              <a:cs typeface="Times New Roman"/>
              <a:sym typeface="Times New Roman"/>
            </a:endParaRPr>
          </a:p>
        </p:txBody>
      </p:sp>
      <p:pic>
        <p:nvPicPr>
          <p:cNvPr id="2" name="Graphic 22">
            <a:extLst>
              <a:ext uri="{FF2B5EF4-FFF2-40B4-BE49-F238E27FC236}">
                <a16:creationId xmlns:a16="http://schemas.microsoft.com/office/drawing/2014/main" id="{A7799331-6BDE-3A8D-1162-068D27613A5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B3CA2BD7-6877-897E-D460-4BEB35481B1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
        <p:nvSpPr>
          <p:cNvPr id="5" name="Google Shape;465;p27">
            <a:extLst>
              <a:ext uri="{FF2B5EF4-FFF2-40B4-BE49-F238E27FC236}">
                <a16:creationId xmlns:a16="http://schemas.microsoft.com/office/drawing/2014/main" id="{071B1C4C-5B54-DB9C-BEEF-16CA657F4FB9}"/>
              </a:ext>
            </a:extLst>
          </p:cNvPr>
          <p:cNvSpPr txBox="1"/>
          <p:nvPr/>
        </p:nvSpPr>
        <p:spPr>
          <a:xfrm>
            <a:off x="3269248" y="210530"/>
            <a:ext cx="4872803" cy="719812"/>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Major Ethical Concerns </a:t>
            </a:r>
            <a:endParaRPr dirty="0"/>
          </a:p>
        </p:txBody>
      </p:sp>
    </p:spTree>
    <p:extLst>
      <p:ext uri="{BB962C8B-B14F-4D97-AF65-F5344CB8AC3E}">
        <p14:creationId xmlns:p14="http://schemas.microsoft.com/office/powerpoint/2010/main" val="3730960858"/>
      </p:ext>
    </p:extLst>
  </p:cSld>
  <p:clrMapOvr>
    <a:masterClrMapping/>
  </p:clrMapOvr>
  <mc:AlternateContent xmlns:mc="http://schemas.openxmlformats.org/markup-compatibility/2006" xmlns:p14="http://schemas.microsoft.com/office/powerpoint/2010/main">
    <mc:Choice Requires="p14">
      <p:transition p14:dur="10" advTm="55512"/>
    </mc:Choice>
    <mc:Fallback xmlns="">
      <p:transition advTm="55512"/>
    </mc:Fallback>
  </mc:AlternateContent>
  <p:extLst>
    <p:ext uri="{3A86A75C-4F4B-4683-9AE1-C65F6400EC91}">
      <p14:laserTraceLst xmlns:p14="http://schemas.microsoft.com/office/powerpoint/2010/main">
        <p14:tracePtLst>
          <p14:tracePt t="4946" x="12047538" y="3390900"/>
          <p14:tracePt t="4961" x="11852275" y="3373438"/>
          <p14:tracePt t="4962" x="11791950" y="3365500"/>
          <p14:tracePt t="4977" x="11563350" y="3322638"/>
          <p14:tracePt t="4978" x="11477625" y="3305175"/>
          <p14:tracePt t="4994" x="11147425" y="3221038"/>
          <p14:tracePt t="4995" x="11061700" y="3186113"/>
          <p14:tracePt t="5012" x="10714038" y="3109913"/>
          <p14:tracePt t="5027" x="10475913" y="3059113"/>
          <p14:tracePt t="5028" x="10399713" y="3051175"/>
          <p14:tracePt t="5045" x="10085388" y="2965450"/>
          <p14:tracePt t="5060" x="9796463" y="2897188"/>
          <p14:tracePt t="5063" x="9720263" y="2889250"/>
          <p14:tracePt t="5082" x="9447213" y="2805113"/>
          <p14:tracePt t="5085" x="9380538" y="2795588"/>
          <p14:tracePt t="5093" x="9302750" y="2770188"/>
          <p14:tracePt t="5110" x="8980488" y="2643188"/>
          <p14:tracePt t="5127" x="8589963" y="2447925"/>
          <p14:tracePt t="5129" x="8496300" y="2422525"/>
          <p14:tracePt t="5144" x="8232775" y="2344738"/>
          <p14:tracePt t="5145" x="8147050" y="2328863"/>
          <p14:tracePt t="5160" x="7748588" y="2209800"/>
          <p14:tracePt t="5163" x="7662863" y="2192338"/>
          <p14:tracePt t="5177" x="7383463" y="2108200"/>
          <p14:tracePt t="5181" x="7297738" y="2090738"/>
          <p14:tracePt t="5184" x="7204075" y="2065338"/>
          <p14:tracePt t="5195" x="6975475" y="2014538"/>
          <p14:tracePt t="5212" x="6762750" y="1971675"/>
          <p14:tracePt t="5214" x="6704013" y="1963738"/>
          <p14:tracePt t="5217" x="6661150" y="1954213"/>
          <p14:tracePt t="5229" x="6592888" y="1928813"/>
          <p14:tracePt t="5234" x="6550025" y="1920875"/>
          <p14:tracePt t="5244" x="6524625" y="1911350"/>
          <p14:tracePt t="5261" x="6491288" y="1895475"/>
          <p14:tracePt t="5282" x="6483350" y="1885950"/>
          <p14:tracePt t="5298" x="6473825" y="1885950"/>
          <p14:tracePt t="5421" x="6465888" y="1878013"/>
          <p14:tracePt t="5449" x="6456363" y="1878013"/>
          <p14:tracePt t="7545" x="6448425" y="1878013"/>
          <p14:tracePt t="7564" x="6448425" y="1870075"/>
          <p14:tracePt t="7575" x="6440488" y="1870075"/>
          <p14:tracePt t="7584" x="6430963" y="1870075"/>
          <p14:tracePt t="7593" x="6405563" y="1870075"/>
          <p14:tracePt t="7609" x="6380163" y="1870075"/>
          <p14:tracePt t="7610" x="6372225" y="1870075"/>
          <p14:tracePt t="7626" x="6321425" y="1878013"/>
          <p14:tracePt t="7642" x="6278563" y="1878013"/>
          <p14:tracePt t="7660" x="6227763" y="1885950"/>
          <p14:tracePt t="7662" x="6219825" y="1885950"/>
          <p14:tracePt t="7676" x="6142038" y="1885950"/>
          <p14:tracePt t="7693" x="6091238" y="1885950"/>
          <p14:tracePt t="7696" x="6075363" y="1885950"/>
          <p14:tracePt t="7710" x="6024563" y="1895475"/>
          <p14:tracePt t="7711" x="6007100" y="1895475"/>
          <p14:tracePt t="7728" x="5930900" y="1895475"/>
          <p14:tracePt t="7743" x="5845175" y="1895475"/>
          <p14:tracePt t="7759" x="5786438" y="1903413"/>
          <p14:tracePt t="7760" x="5768975" y="1911350"/>
          <p14:tracePt t="7776" x="5683250" y="1920875"/>
          <p14:tracePt t="7777" x="5657850" y="1920875"/>
          <p14:tracePt t="7793" x="5581650" y="1938338"/>
          <p14:tracePt t="7809" x="5513388" y="1938338"/>
          <p14:tracePt t="7811" x="5480050" y="1938338"/>
          <p14:tracePt t="7826" x="5386388" y="1938338"/>
          <p14:tracePt t="7842" x="5284788" y="1946275"/>
          <p14:tracePt t="7846" x="5267325" y="1946275"/>
          <p14:tracePt t="7860" x="5199063" y="1946275"/>
          <p14:tracePt t="7862" x="5183188" y="1946275"/>
          <p14:tracePt t="7878" x="5122863" y="1946275"/>
          <p14:tracePt t="7881" x="5106988" y="1946275"/>
          <p14:tracePt t="7892" x="5064125" y="1946275"/>
          <p14:tracePt t="7909" x="5029200" y="1938338"/>
          <p14:tracePt t="7925" x="5013325" y="1938338"/>
          <p14:tracePt t="7943" x="4970463" y="1928813"/>
          <p14:tracePt t="7959" x="4953000" y="1928813"/>
          <p14:tracePt t="7975" x="4919663" y="1920875"/>
          <p14:tracePt t="7993" x="4884738" y="1911350"/>
          <p14:tracePt t="8009" x="4868863" y="1895475"/>
          <p14:tracePt t="8025" x="4843463" y="1895475"/>
          <p14:tracePt t="8043" x="4818063" y="1895475"/>
          <p14:tracePt t="8060" x="4791075" y="1878013"/>
          <p14:tracePt t="8062" x="4783138" y="1878013"/>
          <p14:tracePt t="8076" x="4757738" y="1878013"/>
          <p14:tracePt t="8077" x="4749800" y="1870075"/>
          <p14:tracePt t="8093" x="4724400" y="1870075"/>
          <p14:tracePt t="8109" x="4699000" y="1852613"/>
          <p14:tracePt t="8112" x="4689475" y="1852613"/>
          <p14:tracePt t="8126" x="4673600" y="1852613"/>
          <p14:tracePt t="8143" x="4621213" y="1852613"/>
          <p14:tracePt t="8144" x="4605338" y="1852613"/>
          <p14:tracePt t="8159" x="4545013" y="1852613"/>
          <p14:tracePt t="8161" x="4529138" y="1852613"/>
          <p14:tracePt t="8176" x="4468813" y="1852613"/>
          <p14:tracePt t="8177" x="4451350" y="1852613"/>
          <p14:tracePt t="8193" x="4359275" y="1852613"/>
          <p14:tracePt t="8209" x="4316413" y="1852613"/>
          <p14:tracePt t="8211" x="4298950" y="1852613"/>
          <p14:tracePt t="8226" x="4256088" y="1835150"/>
          <p14:tracePt t="8243" x="4230688" y="1827213"/>
          <p14:tracePt t="8247" x="4222750" y="1827213"/>
          <p14:tracePt t="8260" x="4197350" y="1819275"/>
          <p14:tracePt t="8262" x="4187825" y="1819275"/>
          <p14:tracePt t="8275" x="4162425" y="1809750"/>
          <p14:tracePt t="8277" x="4154488" y="1809750"/>
          <p14:tracePt t="8292" x="4095750" y="1809750"/>
          <p14:tracePt t="8309" x="4044950" y="1801813"/>
          <p14:tracePt t="8312" x="4035425" y="1801813"/>
          <p14:tracePt t="8325" x="4010025" y="1801813"/>
          <p14:tracePt t="8343" x="3967163" y="1801813"/>
          <p14:tracePt t="8358" x="3933825" y="1801813"/>
          <p14:tracePt t="8375" x="3900488" y="1801813"/>
          <p14:tracePt t="8377" x="3890963" y="1801813"/>
          <p14:tracePt t="8393" x="3832225" y="1809750"/>
          <p14:tracePt t="8409" x="3789363" y="1809750"/>
          <p14:tracePt t="8410" x="3781425" y="1819275"/>
          <p14:tracePt t="8425" x="3746500" y="1819275"/>
          <p14:tracePt t="8442" x="3695700" y="1819275"/>
          <p14:tracePt t="8458" x="3652838" y="1844675"/>
          <p14:tracePt t="8475" x="3627438" y="1844675"/>
          <p14:tracePt t="8478" x="3619500" y="1852613"/>
          <p14:tracePt t="8493" x="3602038" y="1852613"/>
          <p14:tracePt t="8512" x="3586163" y="1860550"/>
          <p14:tracePt t="8527" x="3576638" y="1860550"/>
          <p14:tracePt t="8544" x="3568700" y="1860550"/>
          <p14:tracePt t="8757" x="3576638" y="1860550"/>
          <p14:tracePt t="8764" x="3586163" y="1860550"/>
          <p14:tracePt t="8780" x="3594100" y="1852613"/>
          <p14:tracePt t="8793" x="3619500" y="1844675"/>
          <p14:tracePt t="8795" x="3619500" y="1835150"/>
          <p14:tracePt t="8808" x="3644900" y="1827213"/>
          <p14:tracePt t="8809" x="3652838" y="1827213"/>
          <p14:tracePt t="8825" x="3678238" y="1809750"/>
          <p14:tracePt t="8826" x="3695700" y="1801813"/>
          <p14:tracePt t="8841" x="3756025" y="1784350"/>
          <p14:tracePt t="8858" x="3848100" y="1766888"/>
          <p14:tracePt t="8862" x="3883025" y="1758950"/>
          <p14:tracePt t="8874" x="3951288" y="1751013"/>
          <p14:tracePt t="8891" x="4044950" y="1751013"/>
          <p14:tracePt t="8908" x="4129088" y="1741488"/>
          <p14:tracePt t="8925" x="4214813" y="1741488"/>
          <p14:tracePt t="8941" x="4316413" y="1741488"/>
          <p14:tracePt t="8959" x="4579938" y="1741488"/>
          <p14:tracePt t="8975" x="4749800" y="1741488"/>
          <p14:tracePt t="8976" x="4808538" y="1741488"/>
          <p14:tracePt t="8992" x="4987925" y="1741488"/>
          <p14:tracePt t="8993" x="5046663" y="1758950"/>
          <p14:tracePt t="9009" x="5224463" y="1784350"/>
          <p14:tracePt t="9012" x="5284788" y="1784350"/>
          <p14:tracePt t="9025" x="5403850" y="1784350"/>
          <p14:tracePt t="9027" x="5462588" y="1784350"/>
          <p14:tracePt t="9041" x="5616575" y="1784350"/>
          <p14:tracePt t="9043" x="5657850" y="1784350"/>
          <p14:tracePt t="9058" x="5880100" y="1784350"/>
          <p14:tracePt t="9075" x="6126163" y="1784350"/>
          <p14:tracePt t="9078" x="6167438" y="1784350"/>
          <p14:tracePt t="9092" x="6311900" y="1784350"/>
          <p14:tracePt t="9094" x="6354763" y="1784350"/>
          <p14:tracePt t="9110" x="6465888" y="1784350"/>
          <p14:tracePt t="9112" x="6499225" y="1784350"/>
          <p14:tracePt t="9116" x="6524625" y="1784350"/>
          <p14:tracePt t="9125" x="6584950" y="1784350"/>
          <p14:tracePt t="9128" x="6618288" y="1784350"/>
          <p14:tracePt t="9141" x="6711950" y="1784350"/>
          <p14:tracePt t="9143" x="6745288" y="1784350"/>
          <p14:tracePt t="9159" x="6848475" y="1784350"/>
          <p14:tracePt t="9175" x="6932613" y="1776413"/>
          <p14:tracePt t="9176" x="6958013" y="1766888"/>
          <p14:tracePt t="9191" x="7008813" y="1758950"/>
          <p14:tracePt t="9192" x="7034213" y="1751013"/>
          <p14:tracePt t="9208" x="7094538" y="1733550"/>
          <p14:tracePt t="9224" x="7127875" y="1725613"/>
          <p14:tracePt t="9225" x="7137400" y="1725613"/>
          <p14:tracePt t="9241" x="7153275" y="1725613"/>
          <p14:tracePt t="9258" x="7178675" y="1725613"/>
          <p14:tracePt t="9275" x="7188200" y="1725613"/>
          <p14:tracePt t="9301" x="7196138" y="1725613"/>
          <p14:tracePt t="9412" x="7204075" y="1716088"/>
          <p14:tracePt t="12274" x="7204075" y="1725613"/>
          <p14:tracePt t="12282" x="7204075" y="1741488"/>
          <p14:tracePt t="12285" x="7204075" y="1751013"/>
          <p14:tracePt t="12291" x="7204075" y="1758950"/>
          <p14:tracePt t="12293" x="7204075" y="1776413"/>
          <p14:tracePt t="12306" x="7196138" y="1801813"/>
          <p14:tracePt t="12323" x="7196138" y="1827213"/>
          <p14:tracePt t="12325" x="7188200" y="1835150"/>
          <p14:tracePt t="12340" x="7170738" y="1860550"/>
          <p14:tracePt t="12357" x="7162800" y="1878013"/>
          <p14:tracePt t="12373" x="7153275" y="1885950"/>
          <p14:tracePt t="12391" x="7153275" y="1903413"/>
          <p14:tracePt t="12407" x="7145338" y="1911350"/>
          <p14:tracePt t="12410" x="7137400" y="1920875"/>
          <p14:tracePt t="12425" x="7127875" y="1938338"/>
          <p14:tracePt t="12440" x="7119938" y="1946275"/>
          <p14:tracePt t="12457" x="7102475" y="1954213"/>
          <p14:tracePt t="12461" x="7085013" y="1971675"/>
          <p14:tracePt t="12474" x="7077075" y="1989138"/>
          <p14:tracePt t="12476" x="7069138" y="1997075"/>
          <p14:tracePt t="12489" x="7043738" y="2022475"/>
          <p14:tracePt t="12491" x="7026275" y="2039938"/>
          <p14:tracePt t="12506" x="6992938" y="2065338"/>
          <p14:tracePt t="12506" x="6983413" y="2073275"/>
          <p14:tracePt t="12523" x="6924675" y="2124075"/>
          <p14:tracePt t="12539" x="6889750" y="2149475"/>
          <p14:tracePt t="12540" x="6881813" y="2159000"/>
          <p14:tracePt t="12557" x="6831013" y="2192338"/>
          <p14:tracePt t="12572" x="6805613" y="2217738"/>
          <p14:tracePt t="12573" x="6797675" y="2217738"/>
          <p14:tracePt t="12590" x="6770688" y="2235200"/>
          <p14:tracePt t="12607" x="6745288" y="2243138"/>
          <p14:tracePt t="12623" x="6729413" y="2260600"/>
          <p14:tracePt t="12640" x="6711950" y="2278063"/>
          <p14:tracePt t="12641" x="6694488" y="2286000"/>
          <p14:tracePt t="12656" x="6600825" y="2344738"/>
          <p14:tracePt t="12674" x="6499225" y="2387600"/>
          <p14:tracePt t="12677" x="6465888" y="2397125"/>
          <p14:tracePt t="12690" x="6364288" y="2413000"/>
          <p14:tracePt t="12692" x="6346825" y="2422525"/>
          <p14:tracePt t="12707" x="6210300" y="2463800"/>
          <p14:tracePt t="12722" x="6116638" y="2489200"/>
          <p14:tracePt t="12724" x="6065838" y="2506663"/>
          <p14:tracePt t="12739" x="5930900" y="2532063"/>
          <p14:tracePt t="12740" x="5880100" y="2541588"/>
          <p14:tracePt t="12757" x="5692775" y="2574925"/>
          <p14:tracePt t="12773" x="5556250" y="2592388"/>
          <p14:tracePt t="12789" x="5446713" y="2600325"/>
          <p14:tracePt t="12790" x="5411788" y="2600325"/>
          <p14:tracePt t="12805" x="5302250" y="2608263"/>
          <p14:tracePt t="12822" x="5173663" y="2633663"/>
          <p14:tracePt t="12839" x="4995863" y="2651125"/>
          <p14:tracePt t="12842" x="4945063" y="2668588"/>
          <p14:tracePt t="12856" x="4724400" y="2693988"/>
          <p14:tracePt t="12872" x="4486275" y="2711450"/>
          <p14:tracePt t="12889" x="4273550" y="2711450"/>
          <p14:tracePt t="12892" x="4214813" y="2711450"/>
          <p14:tracePt t="12907" x="4027488" y="2711450"/>
          <p14:tracePt t="12923" x="3890963" y="2711450"/>
          <p14:tracePt t="12925" x="3848100" y="2711450"/>
          <p14:tracePt t="12939" x="3713163" y="2711450"/>
          <p14:tracePt t="12958" x="3517900" y="2711450"/>
          <p14:tracePt t="12973" x="3414713" y="2711450"/>
          <p14:tracePt t="12974" x="3398838" y="2711450"/>
          <p14:tracePt t="12990" x="3338513" y="2711450"/>
          <p14:tracePt t="12995" x="3297238" y="2711450"/>
          <p14:tracePt t="13006" x="3279775" y="2711450"/>
          <p14:tracePt t="13023" x="3228975" y="2701925"/>
          <p14:tracePt t="13026" x="3203575" y="2701925"/>
          <p14:tracePt t="13039" x="3160713" y="2701925"/>
          <p14:tracePt t="13042" x="3143250" y="2701925"/>
          <p14:tracePt t="13055" x="3049588" y="2701925"/>
          <p14:tracePt t="13072" x="2998788" y="2701925"/>
          <p14:tracePt t="13089" x="2930525" y="2701925"/>
          <p14:tracePt t="13092" x="2922588" y="2701925"/>
          <p14:tracePt t="13106" x="2879725" y="2701925"/>
          <p14:tracePt t="13107" x="2863850" y="2701925"/>
          <p14:tracePt t="13123" x="2838450" y="2701925"/>
          <p14:tracePt t="13140" x="2811463" y="2701925"/>
          <p14:tracePt t="13293" x="2811463" y="2693988"/>
          <p14:tracePt t="13310" x="2811463" y="2686050"/>
          <p14:tracePt t="13315" x="2820988" y="2686050"/>
          <p14:tracePt t="13324" x="2828925" y="2686050"/>
          <p14:tracePt t="13339" x="2854325" y="2668588"/>
          <p14:tracePt t="13341" x="2863850" y="2668588"/>
          <p14:tracePt t="13356" x="2914650" y="2643188"/>
          <p14:tracePt t="13357" x="2940050" y="2633663"/>
          <p14:tracePt t="13373" x="3059113" y="2608263"/>
          <p14:tracePt t="13375" x="3092450" y="2600325"/>
          <p14:tracePt t="13389" x="3219450" y="2557463"/>
          <p14:tracePt t="13391" x="3262313" y="2541588"/>
          <p14:tracePt t="13406" x="3348038" y="2524125"/>
          <p14:tracePt t="13407" x="3355975" y="2516188"/>
          <p14:tracePt t="13422" x="3441700" y="2489200"/>
          <p14:tracePt t="13438" x="3508375" y="2489200"/>
          <p14:tracePt t="13455" x="3586163" y="2489200"/>
          <p14:tracePt t="13457" x="3611563" y="2489200"/>
          <p14:tracePt t="13471" x="3729038" y="2489200"/>
          <p14:tracePt t="13488" x="3865563" y="2489200"/>
          <p14:tracePt t="13505" x="4010025" y="2473325"/>
          <p14:tracePt t="13507" x="4052888" y="2473325"/>
          <p14:tracePt t="13523" x="4197350" y="2473325"/>
          <p14:tracePt t="13538" x="4298950" y="2473325"/>
          <p14:tracePt t="13540" x="4341813" y="2473325"/>
          <p14:tracePt t="13555" x="4460875" y="2473325"/>
          <p14:tracePt t="13556" x="4486275" y="2473325"/>
          <p14:tracePt t="13573" x="4714875" y="2473325"/>
          <p14:tracePt t="13589" x="4884738" y="2481263"/>
          <p14:tracePt t="13591" x="4935538" y="2481263"/>
          <p14:tracePt t="13606" x="5072063" y="2481263"/>
          <p14:tracePt t="13607" x="5132388" y="2481263"/>
          <p14:tracePt t="13623" x="5327650" y="2516188"/>
          <p14:tracePt t="13626" x="5368925" y="2524125"/>
          <p14:tracePt t="13639" x="5497513" y="2541588"/>
          <p14:tracePt t="13642" x="5538788" y="2541588"/>
          <p14:tracePt t="13646" x="5581650" y="2549525"/>
          <p14:tracePt t="13656" x="5649913" y="2557463"/>
          <p14:tracePt t="13658" x="5675313" y="2557463"/>
          <p14:tracePt t="13672" x="5845175" y="2557463"/>
          <p14:tracePt t="13676" x="5845175" y="2574925"/>
          <p14:tracePt t="13688" x="5930900" y="2582863"/>
          <p14:tracePt t="13705" x="6075363" y="2582863"/>
          <p14:tracePt t="13723" x="6219825" y="2582863"/>
          <p14:tracePt t="13739" x="6286500" y="2582863"/>
          <p14:tracePt t="13741" x="6303963" y="2582863"/>
          <p14:tracePt t="13756" x="6354763" y="2582863"/>
          <p14:tracePt t="13758" x="6364288" y="2582863"/>
          <p14:tracePt t="13760" x="6380163" y="2582863"/>
          <p14:tracePt t="13774" x="6405563" y="2582863"/>
          <p14:tracePt t="13789" x="6415088" y="2582863"/>
          <p14:tracePt t="13807" x="6430963" y="2574925"/>
          <p14:tracePt t="13809" x="6448425" y="2566988"/>
          <p14:tracePt t="13823" x="6456363" y="2566988"/>
          <p14:tracePt t="13826" x="6465888" y="2566988"/>
          <p14:tracePt t="13839" x="6473825" y="2566988"/>
          <p14:tracePt t="13855" x="6483350" y="2566988"/>
          <p14:tracePt t="16085" x="6491288" y="2566988"/>
          <p14:tracePt t="16119" x="6491288" y="2574925"/>
          <p14:tracePt t="16125" x="6483350" y="2592388"/>
          <p14:tracePt t="16138" x="6473825" y="2592388"/>
          <p14:tracePt t="16154" x="6465888" y="2600325"/>
          <p14:tracePt t="16171" x="6456363" y="2617788"/>
          <p14:tracePt t="16188" x="6448425" y="2633663"/>
          <p14:tracePt t="16205" x="6440488" y="2643188"/>
          <p14:tracePt t="16226" x="6423025" y="2668588"/>
          <p14:tracePt t="16239" x="6415088" y="2676525"/>
          <p14:tracePt t="16254" x="6389688" y="2693988"/>
          <p14:tracePt t="16271" x="6354763" y="2719388"/>
          <p14:tracePt t="16272" x="6338888" y="2719388"/>
          <p14:tracePt t="16287" x="6296025" y="2762250"/>
          <p14:tracePt t="16303" x="6253163" y="2787650"/>
          <p14:tracePt t="16320" x="6219825" y="2805113"/>
          <p14:tracePt t="16337" x="6194425" y="2820988"/>
          <p14:tracePt t="16338" x="6184900" y="2830513"/>
          <p14:tracePt t="16353" x="6142038" y="2838450"/>
          <p14:tracePt t="16371" x="6108700" y="2855913"/>
          <p14:tracePt t="16373" x="6083300" y="2863850"/>
          <p14:tracePt t="16388" x="6049963" y="2889250"/>
          <p14:tracePt t="16390" x="6032500" y="2889250"/>
          <p14:tracePt t="16405" x="5972175" y="2914650"/>
          <p14:tracePt t="16421" x="5905500" y="2940050"/>
          <p14:tracePt t="16437" x="5819775" y="2965450"/>
          <p14:tracePt t="16453" x="5761038" y="2965450"/>
          <p14:tracePt t="16455" x="5751513" y="2965450"/>
          <p14:tracePt t="16471" x="5675313" y="2982913"/>
          <p14:tracePt t="16487" x="5624513" y="3000375"/>
          <p14:tracePt t="16489" x="5607050" y="3000375"/>
          <p14:tracePt t="16504" x="5530850" y="3025775"/>
          <p14:tracePt t="16520" x="5437188" y="3051175"/>
          <p14:tracePt t="16524" x="5429250" y="3059113"/>
          <p14:tracePt t="16538" x="5353050" y="3084513"/>
          <p14:tracePt t="16539" x="5335588" y="3094038"/>
          <p14:tracePt t="16553" x="5233988" y="3109913"/>
          <p14:tracePt t="16570" x="5132388" y="3127375"/>
          <p14:tracePt t="16587" x="5029200" y="3152775"/>
          <p14:tracePt t="16590" x="5013325" y="3160713"/>
          <p14:tracePt t="16604" x="4978400" y="3160713"/>
          <p14:tracePt t="16605" x="4962525" y="3160713"/>
          <p14:tracePt t="16621" x="4902200" y="3170238"/>
          <p14:tracePt t="16637" x="4833938" y="3186113"/>
          <p14:tracePt t="16640" x="4818063" y="3195638"/>
          <p14:tracePt t="16653" x="4757738" y="3211513"/>
          <p14:tracePt t="16655" x="4749800" y="3211513"/>
          <p14:tracePt t="16669" x="4714875" y="3221038"/>
          <p14:tracePt t="16670" x="4689475" y="3228975"/>
          <p14:tracePt t="16686" x="4621213" y="3238500"/>
          <p14:tracePt t="16687" x="4595813" y="3238500"/>
          <p14:tracePt t="16703" x="4494213" y="3254375"/>
          <p14:tracePt t="16720" x="4375150" y="3289300"/>
          <p14:tracePt t="16737" x="4248150" y="3305175"/>
          <p14:tracePt t="16738" x="4214813" y="3314700"/>
          <p14:tracePt t="16753" x="4086225" y="3322638"/>
          <p14:tracePt t="16770" x="3976688" y="3340100"/>
          <p14:tracePt t="16787" x="3865563" y="3355975"/>
          <p14:tracePt t="16803" x="3763963" y="3382963"/>
          <p14:tracePt t="16805" x="3729038" y="3398838"/>
          <p14:tracePt t="16821" x="3586163" y="3424238"/>
          <p14:tracePt t="16837" x="3467100" y="3459163"/>
          <p14:tracePt t="16840" x="3381375" y="3475038"/>
          <p14:tracePt t="16853" x="3279775" y="3502025"/>
          <p14:tracePt t="16856" x="3254375" y="3509963"/>
          <p14:tracePt t="16872" x="3143250" y="3527425"/>
          <p14:tracePt t="16887" x="3067050" y="3552825"/>
          <p14:tracePt t="16888" x="3041650" y="3552825"/>
          <p14:tracePt t="16903" x="2990850" y="3552825"/>
          <p14:tracePt t="16905" x="2973388" y="3552825"/>
          <p14:tracePt t="16920" x="2879725" y="3578225"/>
          <p14:tracePt t="16937" x="2770188" y="3611563"/>
          <p14:tracePt t="16953" x="2641600" y="3654425"/>
          <p14:tracePt t="16955" x="2608263" y="3662363"/>
          <p14:tracePt t="16970" x="2514600" y="3679825"/>
          <p14:tracePt t="16987" x="2446338" y="3687763"/>
          <p14:tracePt t="16990" x="2420938" y="3697288"/>
          <p14:tracePt t="16993" x="2405063" y="3697288"/>
          <p14:tracePt t="17002" x="2370138" y="3705225"/>
          <p14:tracePt t="17019" x="2293938" y="3705225"/>
          <p14:tracePt t="17020" x="2286000" y="3713163"/>
          <p14:tracePt t="17036" x="2225675" y="3722688"/>
          <p14:tracePt t="17037" x="2208213" y="3722688"/>
          <p14:tracePt t="17053" x="2149475" y="3722688"/>
          <p14:tracePt t="17071" x="2116138" y="3722688"/>
          <p14:tracePt t="17087" x="2098675" y="3722688"/>
          <p14:tracePt t="17250" x="2106613" y="3722688"/>
          <p14:tracePt t="17257" x="2116138" y="3722688"/>
          <p14:tracePt t="17262" x="2124075" y="3722688"/>
          <p14:tracePt t="17263" x="2132013" y="3722688"/>
          <p14:tracePt t="17287" x="2235200" y="3679825"/>
          <p14:tracePt t="17303" x="2327275" y="3654425"/>
          <p14:tracePt t="17304" x="2362200" y="3646488"/>
          <p14:tracePt t="17320" x="2489200" y="3603625"/>
          <p14:tracePt t="17339" x="2719388" y="3578225"/>
          <p14:tracePt t="17341" x="2760663" y="3568700"/>
          <p14:tracePt t="17353" x="2897188" y="3552825"/>
          <p14:tracePt t="17355" x="2947988" y="3543300"/>
          <p14:tracePt t="17370" x="3135313" y="3527425"/>
          <p14:tracePt t="17386" x="3389313" y="3527425"/>
          <p14:tracePt t="17390" x="3475038" y="3527425"/>
          <p14:tracePt t="17403" x="3703638" y="3517900"/>
          <p14:tracePt t="17405" x="3797300" y="3517900"/>
          <p14:tracePt t="17420" x="4017963" y="3517900"/>
          <p14:tracePt t="17421" x="4095750" y="3517900"/>
          <p14:tracePt t="17437" x="4341813" y="3517900"/>
          <p14:tracePt t="17453" x="4537075" y="3517900"/>
          <p14:tracePt t="17470" x="4681538" y="3517900"/>
          <p14:tracePt t="17472" x="4724400" y="3517900"/>
          <p14:tracePt t="17487" x="4800600" y="3517900"/>
          <p14:tracePt t="17489" x="4826000" y="3517900"/>
          <p14:tracePt t="17503" x="4868863" y="3509963"/>
          <p14:tracePt t="17521" x="4894263" y="3502025"/>
          <p14:tracePt t="17525" x="4910138" y="3492500"/>
          <p14:tracePt t="17536" x="4919663" y="3492500"/>
          <p14:tracePt t="17553" x="4927600" y="3492500"/>
          <p14:tracePt t="17554" x="4945063" y="3492500"/>
          <p14:tracePt t="17570" x="4962525" y="3484563"/>
          <p14:tracePt t="17572" x="4970463" y="3484563"/>
          <p14:tracePt t="17574" x="4978400" y="3484563"/>
          <p14:tracePt t="17586" x="5013325" y="3475038"/>
          <p14:tracePt t="17603" x="5097463" y="3449638"/>
          <p14:tracePt t="17605" x="5114925" y="3449638"/>
          <p14:tracePt t="17620" x="5173663" y="3441700"/>
          <p14:tracePt t="17622" x="5183188" y="3433763"/>
          <p14:tracePt t="17637" x="5233988" y="3416300"/>
          <p14:tracePt t="17653" x="5267325" y="3408363"/>
          <p14:tracePt t="17671" x="5284788" y="3408363"/>
          <p14:tracePt t="17687" x="5292725" y="3408363"/>
          <p14:tracePt t="17704" x="5302250" y="3398838"/>
          <p14:tracePt t="17720" x="5310188" y="3398838"/>
          <p14:tracePt t="17737" x="5318125" y="3398838"/>
          <p14:tracePt t="17753" x="5327650" y="3398838"/>
          <p14:tracePt t="17769" x="5335588" y="3398838"/>
          <p14:tracePt t="17786" x="5360988" y="3398838"/>
          <p14:tracePt t="17803" x="5360988" y="3390900"/>
          <p14:tracePt t="17807" x="5368925" y="3382963"/>
          <p14:tracePt t="17820" x="5378450" y="3382963"/>
          <p14:tracePt t="17836" x="5394325" y="3382963"/>
          <p14:tracePt t="17853" x="5411788" y="3373438"/>
          <p14:tracePt t="17855" x="5429250" y="3373438"/>
          <p14:tracePt t="17870" x="5446713" y="3373438"/>
          <p14:tracePt t="17872" x="5454650" y="3365500"/>
          <p14:tracePt t="17887" x="5472113" y="3355975"/>
          <p14:tracePt t="17903" x="5487988" y="3355975"/>
          <p14:tracePt t="17919" x="5538788" y="3340100"/>
          <p14:tracePt t="17920" x="5556250" y="3330575"/>
          <p14:tracePt t="17936" x="5591175" y="3330575"/>
          <p14:tracePt t="17952" x="5624513" y="3314700"/>
          <p14:tracePt t="17969" x="5667375" y="3305175"/>
          <p14:tracePt t="17970" x="5675313" y="3305175"/>
          <p14:tracePt t="17986" x="5718175" y="3297238"/>
          <p14:tracePt t="18003" x="5761038" y="3289300"/>
          <p14:tracePt t="18019" x="5786438" y="3279775"/>
          <p14:tracePt t="18022" x="5794375" y="3271838"/>
          <p14:tracePt t="18037" x="5811838" y="3263900"/>
          <p14:tracePt t="18058" x="5819775" y="3263900"/>
          <p14:tracePt t="27587" x="5819775" y="3271838"/>
          <p14:tracePt t="27598" x="5802313" y="3279775"/>
          <p14:tracePt t="27608" x="5802313" y="3289300"/>
          <p14:tracePt t="27631" x="5768975" y="3314700"/>
          <p14:tracePt t="27648" x="5751513" y="3330575"/>
          <p14:tracePt t="27664" x="5735638" y="3355975"/>
          <p14:tracePt t="27680" x="5718175" y="3382963"/>
          <p14:tracePt t="27696" x="5667375" y="3441700"/>
          <p14:tracePt t="27697" x="5657850" y="3459163"/>
          <p14:tracePt t="27713" x="5607050" y="3517900"/>
          <p14:tracePt t="27714" x="5599113" y="3527425"/>
          <p14:tracePt t="27730" x="5530850" y="3611563"/>
          <p14:tracePt t="27747" x="5462588" y="3679825"/>
          <p14:tracePt t="27750" x="5429250" y="3713163"/>
          <p14:tracePt t="27763" x="5368925" y="3763963"/>
          <p14:tracePt t="27765" x="5360988" y="3763963"/>
          <p14:tracePt t="27782" x="5335588" y="3790950"/>
          <p14:tracePt t="27798" x="5318125" y="3806825"/>
          <p14:tracePt t="27837" x="5310188" y="3816350"/>
          <p14:tracePt t="27844" x="5302250" y="3824288"/>
          <p14:tracePt t="27855" x="5284788" y="3832225"/>
          <p14:tracePt t="27864" x="5276850" y="3841750"/>
          <p14:tracePt t="27880" x="5259388" y="3857625"/>
          <p14:tracePt t="27897" x="5249863" y="3883025"/>
          <p14:tracePt t="27901" x="5233988" y="3892550"/>
          <p14:tracePt t="27914" x="5216525" y="3908425"/>
          <p14:tracePt t="27930" x="5173663" y="3935413"/>
          <p14:tracePt t="27946" x="5097463" y="3994150"/>
          <p14:tracePt t="27963" x="5003800" y="4052888"/>
          <p14:tracePt t="27966" x="4970463" y="4070350"/>
          <p14:tracePt t="27981" x="4851400" y="4121150"/>
          <p14:tracePt t="27997" x="4783138" y="4156075"/>
          <p14:tracePt t="27998" x="4757738" y="4164013"/>
          <p14:tracePt t="28013" x="4664075" y="4189413"/>
          <p14:tracePt t="28030" x="4605338" y="4206875"/>
          <p14:tracePt t="28048" x="4587875" y="4197350"/>
          <p14:tracePt t="28183" x="4587875" y="4181475"/>
          <p14:tracePt t="28192" x="4587875" y="4171950"/>
          <p14:tracePt t="28211" x="4595813" y="4156075"/>
          <p14:tracePt t="28231" x="4595813" y="4146550"/>
          <p14:tracePt t="28264" x="4613275" y="4138613"/>
          <p14:tracePt t="28327" x="4621213" y="4121150"/>
          <p14:tracePt t="28339" x="4638675" y="4105275"/>
          <p14:tracePt t="28347" x="4638675" y="4087813"/>
          <p14:tracePt t="28366" x="4646613" y="4087813"/>
          <p14:tracePt t="28390" x="4656138" y="4070350"/>
          <p14:tracePt t="28441" x="4664075" y="4062413"/>
          <p14:tracePt t="28450" x="4664075" y="4052888"/>
          <p14:tracePt t="28463" x="4673600" y="4044950"/>
          <p14:tracePt t="28480" x="4681538" y="4037013"/>
          <p14:tracePt t="28496" x="4689475" y="4037013"/>
          <p14:tracePt t="28500" x="4689475" y="4019550"/>
          <p14:tracePt t="28551" x="4699000" y="4019550"/>
          <p14:tracePt t="28561" x="4699000" y="4011613"/>
          <p14:tracePt t="33551" x="4706938" y="4011613"/>
          <p14:tracePt t="33565" x="4714875" y="4011613"/>
          <p14:tracePt t="33586" x="4732338" y="4002088"/>
          <p14:tracePt t="33588" x="4732338" y="3994150"/>
          <p14:tracePt t="33590" x="4749800" y="3994150"/>
          <p14:tracePt t="33594" x="4757738" y="3994150"/>
          <p14:tracePt t="33609" x="4800600" y="3976688"/>
          <p14:tracePt t="33611" x="4808538" y="3976688"/>
          <p14:tracePt t="33627" x="4868863" y="3943350"/>
          <p14:tracePt t="33643" x="4919663" y="3925888"/>
          <p14:tracePt t="33644" x="4935538" y="3917950"/>
          <p14:tracePt t="33660" x="4987925" y="3875088"/>
          <p14:tracePt t="33662" x="5003800" y="3875088"/>
          <p14:tracePt t="33664" x="5013325" y="3857625"/>
          <p14:tracePt t="33676" x="5064125" y="3832225"/>
          <p14:tracePt t="33693" x="5132388" y="3781425"/>
          <p14:tracePt t="33696" x="5148263" y="3763963"/>
          <p14:tracePt t="33699" x="5157788" y="3756025"/>
          <p14:tracePt t="33714" x="5216525" y="3722688"/>
          <p14:tracePt t="33718" x="5224463" y="3713163"/>
          <p14:tracePt t="33726" x="5241925" y="3705225"/>
          <p14:tracePt t="34185" x="5241925" y="3713163"/>
          <p14:tracePt t="34195" x="5224463" y="3730625"/>
          <p14:tracePt t="34202" x="5216525" y="3756025"/>
          <p14:tracePt t="34227" x="5183188" y="3798888"/>
          <p14:tracePt t="34243" x="5165725" y="3832225"/>
          <p14:tracePt t="34246" x="5157788" y="3849688"/>
          <p14:tracePt t="34258" x="5097463" y="3943350"/>
          <p14:tracePt t="34276" x="5046663" y="4037013"/>
          <p14:tracePt t="34278" x="5029200" y="4052888"/>
          <p14:tracePt t="34292" x="4995863" y="4121150"/>
          <p14:tracePt t="34293" x="4987925" y="4138613"/>
          <p14:tracePt t="34309" x="4953000" y="4181475"/>
          <p14:tracePt t="34310" x="4945063" y="4189413"/>
          <p14:tracePt t="34325" x="4910138" y="4257675"/>
          <p14:tracePt t="34342" x="4833938" y="4351338"/>
          <p14:tracePt t="34360" x="4732338" y="4470400"/>
          <p14:tracePt t="34361" x="4699000" y="4503738"/>
          <p14:tracePt t="34376" x="4511675" y="4691063"/>
          <p14:tracePt t="34393" x="4332288" y="4868863"/>
          <p14:tracePt t="34395" x="4291013" y="4911725"/>
          <p14:tracePt t="34409" x="4154488" y="4997450"/>
          <p14:tracePt t="34412" x="4121150" y="5022850"/>
          <p14:tracePt t="34426" x="4027488" y="5116513"/>
          <p14:tracePt t="34427" x="4010025" y="5132388"/>
          <p14:tracePt t="34443" x="3951288" y="5175250"/>
          <p14:tracePt t="34444" x="3951288" y="5183188"/>
          <p14:tracePt t="34459" x="3925888" y="5192713"/>
          <p14:tracePt t="34581" x="3925888" y="5183188"/>
          <p14:tracePt t="34591" x="3933825" y="5175250"/>
          <p14:tracePt t="34612" x="3941763" y="5157788"/>
          <p14:tracePt t="34618" x="3951288" y="5149850"/>
          <p14:tracePt t="34619" x="3959225" y="5149850"/>
          <p14:tracePt t="34626" x="3959225" y="5141913"/>
          <p14:tracePt t="34642" x="3976688" y="5124450"/>
          <p14:tracePt t="34659" x="3992563" y="5106988"/>
          <p14:tracePt t="34661" x="4002088" y="5091113"/>
          <p14:tracePt t="34677" x="4017963" y="5056188"/>
          <p14:tracePt t="34692" x="4035425" y="5030788"/>
          <p14:tracePt t="34710" x="4052888" y="5013325"/>
          <p14:tracePt t="34712" x="4052888" y="5005388"/>
          <p14:tracePt t="34714" x="4060825" y="4997450"/>
          <p14:tracePt t="34729" x="4070350" y="4979988"/>
          <p14:tracePt t="34742" x="4078288" y="4962525"/>
          <p14:tracePt t="34759" x="4095750" y="4937125"/>
          <p14:tracePt t="34760" x="4103688" y="4919663"/>
          <p14:tracePt t="34775" x="4137025" y="4894263"/>
          <p14:tracePt t="34792" x="4162425" y="4860925"/>
          <p14:tracePt t="34810" x="4171950" y="4843463"/>
          <p14:tracePt t="34812" x="4171950" y="4835525"/>
          <p14:tracePt t="34835" x="4179888" y="4827588"/>
          <p14:tracePt t="34864" x="4187825" y="4827588"/>
          <p14:tracePt t="34900" x="4187825" y="4810125"/>
          <p14:tracePt t="34915" x="4197350" y="4810125"/>
          <p14:tracePt t="34919" x="4197350" y="4802188"/>
          <p14:tracePt t="34930" x="4197350" y="4792663"/>
          <p14:tracePt t="34945" x="4205288" y="4784725"/>
          <p14:tracePt t="34959" x="4205288" y="4775200"/>
          <p14:tracePt t="34961" x="4205288" y="4767263"/>
          <p14:tracePt t="34975" x="4214813" y="4759325"/>
          <p14:tracePt t="34992" x="4222750" y="4741863"/>
          <p14:tracePt t="35010" x="4222750" y="4724400"/>
          <p14:tracePt t="35013" x="4222750" y="4708525"/>
          <p14:tracePt t="35027" x="4240213" y="4691063"/>
          <p14:tracePt t="35045" x="4240213" y="4683125"/>
          <p14:tracePt t="35060" x="4240213" y="4673600"/>
          <p14:tracePt t="35076" x="4248150" y="4648200"/>
          <p14:tracePt t="35092" x="4265613" y="4630738"/>
          <p14:tracePt t="35130" x="4265613" y="4622800"/>
          <p14:tracePt t="35139" x="4265613" y="4614863"/>
          <p14:tracePt t="35397" x="4265613" y="4622800"/>
          <p14:tracePt t="35409" x="4265613" y="4640263"/>
          <p14:tracePt t="35419" x="4265613" y="4648200"/>
          <p14:tracePt t="35421" x="4265613" y="4657725"/>
          <p14:tracePt t="35425" x="4265613" y="4665663"/>
          <p14:tracePt t="35428" x="4273550" y="4673600"/>
          <p14:tracePt t="35442" x="4273550" y="4699000"/>
          <p14:tracePt t="35458" x="4281488" y="4716463"/>
          <p14:tracePt t="35475" x="4291013" y="4741863"/>
          <p14:tracePt t="35498" x="4291013" y="4749800"/>
          <p14:tracePt t="35510" x="4298950" y="4759325"/>
          <p14:tracePt t="35562" x="4306888" y="4759325"/>
          <p14:tracePt t="35588" x="4306888" y="4767263"/>
          <p14:tracePt t="35595" x="4316413" y="4767263"/>
          <p14:tracePt t="35624" x="4324350" y="4767263"/>
          <p14:tracePt t="35633" x="4332288" y="4767263"/>
          <p14:tracePt t="35643" x="4359275" y="4767263"/>
          <p14:tracePt t="35658" x="4384675" y="4767263"/>
          <p14:tracePt t="35676" x="4410075" y="4733925"/>
          <p14:tracePt t="35677" x="4443413" y="4708525"/>
          <p14:tracePt t="35693" x="4537075" y="4640263"/>
          <p14:tracePt t="35709" x="4630738" y="4579938"/>
          <p14:tracePt t="35711" x="4681538" y="4554538"/>
          <p14:tracePt t="35726" x="4818063" y="4435475"/>
          <p14:tracePt t="35728" x="4859338" y="4402138"/>
          <p14:tracePt t="35731" x="4894263" y="4376738"/>
          <p14:tracePt t="35742" x="5029200" y="4291013"/>
          <p14:tracePt t="35758" x="5191125" y="4164013"/>
          <p14:tracePt t="35775" x="5302250" y="4095750"/>
          <p14:tracePt t="35778" x="5318125" y="4087813"/>
          <p14:tracePt t="35780" x="5327650" y="4079875"/>
          <p14:tracePt t="35792" x="5353050" y="4062413"/>
          <p14:tracePt t="35811" x="5360988" y="4062413"/>
          <p14:tracePt t="36085" x="5368925" y="4062413"/>
          <p14:tracePt t="36099" x="5360988" y="4079875"/>
          <p14:tracePt t="36103" x="5360988" y="4087813"/>
          <p14:tracePt t="36106" x="5327650" y="4121150"/>
          <p14:tracePt t="36114" x="5310188" y="4156075"/>
          <p14:tracePt t="36124" x="5292725" y="4181475"/>
          <p14:tracePt t="36125" x="5276850" y="4197350"/>
          <p14:tracePt t="36127" x="5267325" y="4224338"/>
          <p14:tracePt t="36141" x="5224463" y="4300538"/>
          <p14:tracePt t="36143" x="5199063" y="4316413"/>
          <p14:tracePt t="36159" x="5140325" y="4410075"/>
          <p14:tracePt t="36160" x="5132388" y="4435475"/>
          <p14:tracePt t="36175" x="5080000" y="4529138"/>
          <p14:tracePt t="36175" x="5064125" y="4554538"/>
          <p14:tracePt t="36191" x="5013325" y="4665663"/>
          <p14:tracePt t="36192" x="4987925" y="4716463"/>
          <p14:tracePt t="36208" x="4894263" y="4894263"/>
          <p14:tracePt t="36225" x="4833938" y="5013325"/>
          <p14:tracePt t="36242" x="4808538" y="5106988"/>
          <p14:tracePt t="36243" x="4800600" y="5132388"/>
          <p14:tracePt t="36259" x="4775200" y="5183188"/>
          <p14:tracePt t="36263" x="4757738" y="5192713"/>
          <p14:tracePt t="36266" x="4749800" y="5208588"/>
          <p14:tracePt t="36275" x="4749800" y="5218113"/>
          <p14:tracePt t="36292" x="4732338" y="5251450"/>
          <p14:tracePt t="36310" x="4714875" y="5251450"/>
          <p14:tracePt t="36326" x="4714875" y="5260975"/>
          <p14:tracePt t="36328" x="4706938" y="5268913"/>
          <p14:tracePt t="36342" x="4706938" y="5276850"/>
          <p14:tracePt t="36358" x="4699000" y="5294313"/>
          <p14:tracePt t="36383" x="4689475" y="5302250"/>
          <p14:tracePt t="36392" x="4681538" y="5311775"/>
          <p14:tracePt t="36408" x="4681538" y="5319713"/>
          <p14:tracePt t="36425" x="4673600" y="5319713"/>
          <p14:tracePt t="36445" x="4673600" y="5337175"/>
          <p14:tracePt t="36449" x="4664075" y="5345113"/>
          <p14:tracePt t="36469" x="4656138" y="5353050"/>
          <p14:tracePt t="36474" x="4646613" y="5362575"/>
          <p14:tracePt t="36493" x="4638675" y="5380038"/>
          <p14:tracePt t="36508" x="4613275" y="5405438"/>
          <p14:tracePt t="36675" x="4605338" y="5430838"/>
          <p14:tracePt t="36734" x="4595813" y="5446713"/>
          <p14:tracePt t="36747" x="4595813" y="5456238"/>
          <p14:tracePt t="36752" x="4595813" y="5464175"/>
          <p14:tracePt t="36774" x="4595813" y="5472113"/>
          <p14:tracePt t="36791" x="4605338" y="5497513"/>
          <p14:tracePt t="36809" x="4621213" y="5524500"/>
          <p14:tracePt t="36825" x="4621213" y="5540375"/>
          <p14:tracePt t="36826" x="4630738" y="5540375"/>
          <p14:tracePt t="36841" x="4638675" y="5549900"/>
          <p14:tracePt t="36843" x="4638675" y="5557838"/>
          <p14:tracePt t="36858" x="4646613" y="5557838"/>
          <p14:tracePt t="36862" x="4656138" y="5557838"/>
          <p14:tracePt t="36875" x="4664075" y="5557838"/>
          <p14:tracePt t="36878" x="4664075" y="5565775"/>
          <p14:tracePt t="36891" x="4673600" y="5565775"/>
          <p14:tracePt t="36892" x="4689475" y="5565775"/>
          <p14:tracePt t="36908" x="4714875" y="5565775"/>
          <p14:tracePt t="36925" x="4749800" y="5565775"/>
          <p14:tracePt t="36941" x="4800600" y="5507038"/>
          <p14:tracePt t="36944" x="4818063" y="5489575"/>
          <p14:tracePt t="36958" x="4876800" y="5421313"/>
          <p14:tracePt t="36959" x="4902200" y="5395913"/>
          <p14:tracePt t="36975" x="4995863" y="5319713"/>
          <p14:tracePt t="36990" x="5054600" y="5251450"/>
          <p14:tracePt t="37007" x="5114925" y="5192713"/>
          <p14:tracePt t="37008" x="5122863" y="5192713"/>
          <p14:tracePt t="37025" x="5140325" y="5167313"/>
          <p14:tracePt t="37026" x="5148263" y="5157788"/>
          <p14:tracePt t="37042" x="5165725" y="5149850"/>
          <p14:tracePt t="37059" x="5165725" y="5141913"/>
          <p14:tracePt t="37075" x="5183188" y="5132388"/>
          <p14:tracePt t="37093" x="5191125" y="5132388"/>
          <p14:tracePt t="37109" x="5199063" y="5116513"/>
          <p14:tracePt t="37112" x="5208588" y="5106988"/>
          <p14:tracePt t="37125" x="5216525" y="5099050"/>
          <p14:tracePt t="37142" x="5224463" y="5091113"/>
          <p14:tracePt t="37159" x="5233988" y="5081588"/>
          <p14:tracePt t="37175" x="5241925" y="5073650"/>
          <p14:tracePt t="37191" x="5249863" y="5064125"/>
          <p14:tracePt t="37208" x="5267325" y="5048250"/>
          <p14:tracePt t="37224" x="5276850" y="5048250"/>
          <p14:tracePt t="37241" x="5284788" y="5030788"/>
          <p14:tracePt t="37242" x="5292725" y="5030788"/>
          <p14:tracePt t="37259" x="5292725" y="5022850"/>
          <p14:tracePt t="37274" x="5302250" y="5013325"/>
          <p14:tracePt t="37609" x="5292725" y="5030788"/>
          <p14:tracePt t="37618" x="5292725" y="5038725"/>
          <p14:tracePt t="37622" x="5284788" y="5056188"/>
          <p14:tracePt t="37633" x="5276850" y="5073650"/>
          <p14:tracePt t="37641" x="5276850" y="5091113"/>
          <p14:tracePt t="37657" x="5249863" y="5116513"/>
          <p14:tracePt t="37659" x="5249863" y="5124450"/>
          <p14:tracePt t="37673" x="5249863" y="5132388"/>
          <p14:tracePt t="37674" x="5241925" y="5141913"/>
          <p14:tracePt t="37690" x="5224463" y="5167313"/>
          <p14:tracePt t="37707" x="5224463" y="5192713"/>
          <p14:tracePt t="37725" x="5199063" y="5243513"/>
          <p14:tracePt t="37741" x="5199063" y="5286375"/>
          <p14:tracePt t="37743" x="5191125" y="5302250"/>
          <p14:tracePt t="37757" x="5183188" y="5345113"/>
          <p14:tracePt t="37759" x="5183188" y="5362575"/>
          <p14:tracePt t="37774" x="5157788" y="5421313"/>
          <p14:tracePt t="37791" x="5148263" y="5456238"/>
          <p14:tracePt t="37792" x="5148263" y="5472113"/>
          <p14:tracePt t="37808" x="5140325" y="5497513"/>
          <p14:tracePt t="37810" x="5132388" y="5507038"/>
          <p14:tracePt t="37812" x="5122863" y="5507038"/>
          <p14:tracePt t="37824" x="5114925" y="5532438"/>
          <p14:tracePt t="37841" x="5097463" y="5583238"/>
          <p14:tracePt t="37844" x="5089525" y="5591175"/>
          <p14:tracePt t="37847" x="5080000" y="5600700"/>
          <p14:tracePt t="37858" x="5072063" y="5616575"/>
          <p14:tracePt t="37859" x="5064125" y="5626100"/>
          <p14:tracePt t="37874" x="5038725" y="5659438"/>
          <p14:tracePt t="37875" x="5038725" y="5668963"/>
          <p14:tracePt t="37890" x="5029200" y="5710238"/>
          <p14:tracePt t="37891" x="5029200" y="5719763"/>
          <p14:tracePt t="37906" x="5021263" y="5761038"/>
          <p14:tracePt t="37923" x="5013325" y="5788025"/>
          <p14:tracePt t="37924" x="5003800" y="5795963"/>
          <p14:tracePt t="37940" x="4987925" y="5803900"/>
          <p14:tracePt t="37957" x="4978400" y="5821363"/>
          <p14:tracePt t="37973" x="4962525" y="5846763"/>
          <p14:tracePt t="37990" x="4945063" y="5880100"/>
          <p14:tracePt t="38007" x="4935538" y="5897563"/>
          <p14:tracePt t="38009" x="4927600" y="5915025"/>
          <p14:tracePt t="38025" x="4910138" y="5940425"/>
          <p14:tracePt t="38029" x="4902200" y="5957888"/>
          <p14:tracePt t="38032" x="4902200" y="5965825"/>
          <p14:tracePt t="38041" x="4894263" y="5973763"/>
          <p14:tracePt t="38058" x="4884738" y="5983288"/>
          <p14:tracePt t="38060" x="4876800" y="5999163"/>
          <p14:tracePt t="38074" x="4876800" y="6008688"/>
          <p14:tracePt t="38090" x="4868863" y="6016625"/>
          <p14:tracePt t="38107" x="4859338" y="6024563"/>
          <p14:tracePt t="38124" x="4851400" y="6034088"/>
          <p14:tracePt t="38141" x="4843463" y="6049963"/>
          <p14:tracePt t="38159" x="4833938" y="6059488"/>
          <p14:tracePt t="38174" x="4826000" y="6067425"/>
          <p14:tracePt t="38191" x="4808538" y="6084888"/>
          <p14:tracePt t="38207" x="4800600" y="6102350"/>
          <p14:tracePt t="38209" x="4791075" y="6110288"/>
          <p14:tracePt t="38225" x="4775200" y="6127750"/>
          <p14:tracePt t="38229" x="4765675" y="6127750"/>
          <p14:tracePt t="38231" x="4757738" y="6143625"/>
          <p14:tracePt t="38241" x="4749800" y="6153150"/>
          <p14:tracePt t="38257" x="4732338" y="6161088"/>
          <p14:tracePt t="38274" x="4724400" y="6178550"/>
          <p14:tracePt t="38290" x="4714875" y="6186488"/>
          <p14:tracePt t="38309" x="4706938" y="6194425"/>
          <p14:tracePt t="38713" x="4699000" y="6203950"/>
          <p14:tracePt t="38834" x="4689475" y="6203950"/>
          <p14:tracePt t="38849" x="4681538" y="6203950"/>
          <p14:tracePt t="38872" x="4673600" y="6203950"/>
          <p14:tracePt t="38892" x="4664075" y="6203950"/>
          <p14:tracePt t="38903" x="4656138" y="6203950"/>
          <p14:tracePt t="38919" x="4638675" y="6211888"/>
          <p14:tracePt t="38963" x="4621213" y="6211888"/>
          <p14:tracePt t="38970" x="4613275" y="6221413"/>
          <p14:tracePt t="38981" x="4605338" y="6221413"/>
          <p14:tracePt t="38994" x="4595813" y="6221413"/>
          <p14:tracePt t="39009" x="4587875" y="6221413"/>
          <p14:tracePt t="39024" x="4579938" y="6229350"/>
          <p14:tracePt t="39047" x="4562475" y="6229350"/>
          <p14:tracePt t="41227" x="4570413" y="6229350"/>
          <p14:tracePt t="41236" x="4595813" y="6229350"/>
          <p14:tracePt t="41242" x="4621213" y="6221413"/>
          <p14:tracePt t="41255" x="4664075" y="6211888"/>
          <p14:tracePt t="41258" x="4681538" y="6203950"/>
          <p14:tracePt t="41271" x="4724400" y="6194425"/>
          <p14:tracePt t="41273" x="4740275" y="6186488"/>
          <p14:tracePt t="41289" x="4765675" y="6186488"/>
          <p14:tracePt t="41291" x="4783138" y="6186488"/>
          <p14:tracePt t="41306" x="4808538" y="6169025"/>
          <p14:tracePt t="41308" x="4818063" y="6169025"/>
          <p14:tracePt t="41324" x="4884738" y="6153150"/>
          <p14:tracePt t="41339" x="4970463" y="6127750"/>
          <p14:tracePt t="41342" x="4987925" y="6127750"/>
          <p14:tracePt t="41355" x="5097463" y="6102350"/>
          <p14:tracePt t="41356" x="5132388" y="6102350"/>
          <p14:tracePt t="41371" x="5216525" y="6076950"/>
          <p14:tracePt t="41373" x="5241925" y="6067425"/>
          <p14:tracePt t="41388" x="5343525" y="6049963"/>
          <p14:tracePt t="41404" x="5429250" y="6034088"/>
          <p14:tracePt t="41405" x="5437188" y="6034088"/>
          <p14:tracePt t="41421" x="5472113" y="6024563"/>
          <p14:tracePt t="41438" x="5480050" y="6016625"/>
          <p14:tracePt t="41455" x="5487988" y="6016625"/>
          <p14:tracePt t="41814" x="5497513" y="6016625"/>
          <p14:tracePt t="41950" x="5513388" y="6008688"/>
          <p14:tracePt t="52033" x="5548313" y="6016625"/>
          <p14:tracePt t="52042" x="5591175" y="6042025"/>
          <p14:tracePt t="52044" x="5632450" y="6067425"/>
          <p14:tracePt t="52047" x="5667375" y="6084888"/>
          <p14:tracePt t="52055" x="5726113" y="6118225"/>
          <p14:tracePt t="52065" x="5768975" y="6143625"/>
          <p14:tracePt t="52068" x="5802313" y="6153150"/>
          <p14:tracePt t="52082" x="5870575" y="6169025"/>
          <p14:tracePt t="52083" x="5921375" y="6178550"/>
          <p14:tracePt t="52099" x="6007100" y="6186488"/>
          <p14:tracePt t="52101" x="6040438" y="6186488"/>
          <p14:tracePt t="52116" x="6194425" y="6153150"/>
          <p14:tracePt t="52117" x="6270625" y="6127750"/>
          <p14:tracePt t="52131" x="6618288" y="6024563"/>
          <p14:tracePt t="52148" x="7059613" y="5889625"/>
          <p14:tracePt t="52165" x="7467600" y="5778500"/>
          <p14:tracePt t="52167" x="7570788" y="5753100"/>
          <p14:tracePt t="52182" x="7859713" y="5659438"/>
          <p14:tracePt t="52183" x="7961313" y="5641975"/>
          <p14:tracePt t="52199" x="8301038" y="5565775"/>
          <p14:tracePt t="52202" x="8377238" y="5540375"/>
          <p14:tracePt t="52216" x="8555038" y="5507038"/>
          <p14:tracePt t="52219" x="8615363" y="5507038"/>
          <p14:tracePt t="52233" x="8810625" y="5472113"/>
          <p14:tracePt t="52250" x="8997950" y="5395913"/>
          <p14:tracePt t="52265" x="9226550" y="5327650"/>
          <p14:tracePt t="52266" x="9302750" y="5302250"/>
          <p14:tracePt t="52282" x="9558338" y="5243513"/>
          <p14:tracePt t="52299" x="9786938" y="5183188"/>
          <p14:tracePt t="52315" x="9880600" y="5167313"/>
          <p14:tracePt t="52316" x="9915525" y="5157788"/>
          <p14:tracePt t="52332" x="10017125" y="5132388"/>
          <p14:tracePt t="52336" x="10101263" y="5124450"/>
          <p14:tracePt t="52340" x="10153650" y="5124450"/>
          <p14:tracePt t="52349" x="10263188" y="5124450"/>
          <p14:tracePt t="52352" x="10323513" y="5124450"/>
          <p14:tracePt t="52364" x="10544175" y="5099050"/>
          <p14:tracePt t="52382" x="10977563" y="4987925"/>
          <p14:tracePt t="52383" x="11104563" y="4954588"/>
          <p14:tracePt t="52398" x="11622088" y="4818063"/>
          <p14:tracePt t="52415" x="12098338" y="4691063"/>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3B1ECC-B0F4-E803-69C5-40FE297CC0AF}"/>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16;p31">
            <a:extLst>
              <a:ext uri="{FF2B5EF4-FFF2-40B4-BE49-F238E27FC236}">
                <a16:creationId xmlns:a16="http://schemas.microsoft.com/office/drawing/2014/main" id="{0D9F2E76-B699-438C-8EE4-553C8EB9599F}"/>
              </a:ext>
            </a:extLst>
          </p:cNvPr>
          <p:cNvSpPr txBox="1"/>
          <p:nvPr/>
        </p:nvSpPr>
        <p:spPr>
          <a:xfrm>
            <a:off x="1982947" y="126043"/>
            <a:ext cx="7540432" cy="786822"/>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Concerns in Marketing Communication</a:t>
            </a:r>
            <a:endParaRPr dirty="0"/>
          </a:p>
        </p:txBody>
      </p:sp>
      <p:sp>
        <p:nvSpPr>
          <p:cNvPr id="11" name="Google Shape;517;p31">
            <a:extLst>
              <a:ext uri="{FF2B5EF4-FFF2-40B4-BE49-F238E27FC236}">
                <a16:creationId xmlns:a16="http://schemas.microsoft.com/office/drawing/2014/main" id="{C1B480CA-5EC8-467C-924B-AAFEA9EA12F0}"/>
              </a:ext>
            </a:extLst>
          </p:cNvPr>
          <p:cNvSpPr txBox="1"/>
          <p:nvPr/>
        </p:nvSpPr>
        <p:spPr>
          <a:xfrm>
            <a:off x="612843" y="1245140"/>
            <a:ext cx="11089531" cy="5194571"/>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514350" marR="0" lvl="0" indent="-514350" algn="just" rtl="0">
              <a:lnSpc>
                <a:spcPct val="200000"/>
              </a:lnSpc>
              <a:spcBef>
                <a:spcPts val="0"/>
              </a:spcBef>
              <a:spcAft>
                <a:spcPts val="0"/>
              </a:spcAft>
              <a:buClr>
                <a:schemeClr val="dk1"/>
              </a:buClr>
              <a:buSzPts val="2400"/>
              <a:buFont typeface="Calibri"/>
              <a:buAutoNum type="arabicPeriod"/>
            </a:pPr>
            <a:r>
              <a:rPr lang="en-US" sz="2000" dirty="0">
                <a:solidFill>
                  <a:schemeClr val="dk1"/>
                </a:solidFill>
                <a:latin typeface="Times New Roman"/>
                <a:ea typeface="Times New Roman"/>
                <a:cs typeface="Times New Roman"/>
                <a:sym typeface="Times New Roman"/>
              </a:rPr>
              <a:t>Ethics in communication requires dignity in preparation and implementation of communication programs</a:t>
            </a:r>
            <a:endParaRPr sz="2000" dirty="0"/>
          </a:p>
          <a:p>
            <a:pPr marL="514350" marR="0" lvl="0" indent="-514350" algn="just" rtl="0">
              <a:lnSpc>
                <a:spcPct val="200000"/>
              </a:lnSpc>
              <a:spcBef>
                <a:spcPts val="1000"/>
              </a:spcBef>
              <a:spcAft>
                <a:spcPts val="0"/>
              </a:spcAft>
              <a:buClr>
                <a:schemeClr val="dk1"/>
              </a:buClr>
              <a:buSzPts val="2400"/>
              <a:buFont typeface="Calibri"/>
              <a:buAutoNum type="arabicPeriod"/>
            </a:pPr>
            <a:r>
              <a:rPr lang="en-US" sz="2000" dirty="0">
                <a:solidFill>
                  <a:schemeClr val="dk1"/>
                </a:solidFill>
                <a:latin typeface="Times New Roman"/>
                <a:ea typeface="Times New Roman"/>
                <a:cs typeface="Times New Roman"/>
                <a:sym typeface="Times New Roman"/>
              </a:rPr>
              <a:t>Integrity involves avoiding deceiving others of behaving purely in an expedient fashion. Integrity is the quality of being morally good </a:t>
            </a:r>
            <a:endParaRPr sz="2000" dirty="0"/>
          </a:p>
          <a:p>
            <a:pPr marL="514350" marR="0" lvl="0" indent="-514350" algn="just" rtl="0">
              <a:lnSpc>
                <a:spcPct val="200000"/>
              </a:lnSpc>
              <a:spcBef>
                <a:spcPts val="1000"/>
              </a:spcBef>
              <a:spcAft>
                <a:spcPts val="0"/>
              </a:spcAft>
              <a:buClr>
                <a:schemeClr val="dk1"/>
              </a:buClr>
              <a:buSzPts val="2400"/>
              <a:buFont typeface="Calibri"/>
              <a:buAutoNum type="arabicPeriod"/>
            </a:pPr>
            <a:r>
              <a:rPr lang="en-US" sz="2000" dirty="0">
                <a:solidFill>
                  <a:schemeClr val="dk1"/>
                </a:solidFill>
                <a:latin typeface="Times New Roman"/>
                <a:ea typeface="Times New Roman"/>
                <a:cs typeface="Times New Roman"/>
                <a:sym typeface="Times New Roman"/>
              </a:rPr>
              <a:t>Marketing and marketing communication are activities in which ethics and morals play key roles </a:t>
            </a:r>
            <a:endParaRPr sz="2000" dirty="0"/>
          </a:p>
          <a:p>
            <a:pPr marL="514350" marR="0" lvl="0" indent="-514350" algn="just" rtl="0">
              <a:lnSpc>
                <a:spcPct val="200000"/>
              </a:lnSpc>
              <a:spcBef>
                <a:spcPts val="1000"/>
              </a:spcBef>
              <a:spcAft>
                <a:spcPts val="0"/>
              </a:spcAft>
              <a:buClr>
                <a:schemeClr val="dk1"/>
              </a:buClr>
              <a:buSzPts val="2400"/>
              <a:buFont typeface="Calibri"/>
              <a:buAutoNum type="arabicPeriod"/>
            </a:pPr>
            <a:r>
              <a:rPr lang="en-US" sz="2000" dirty="0">
                <a:solidFill>
                  <a:schemeClr val="dk1"/>
                </a:solidFill>
                <a:latin typeface="Times New Roman"/>
                <a:ea typeface="Times New Roman"/>
                <a:cs typeface="Times New Roman"/>
                <a:sym typeface="Times New Roman"/>
              </a:rPr>
              <a:t>Advertising and promotion are areas where a lapse in ethical standards or judgement can result in actions that are highly visible and damaging to a company </a:t>
            </a:r>
            <a:endParaRPr sz="2000" dirty="0"/>
          </a:p>
          <a:p>
            <a:pPr marL="0" marR="0" lvl="0" indent="0" algn="just" rtl="0">
              <a:lnSpc>
                <a:spcPct val="90000"/>
              </a:lnSpc>
              <a:spcBef>
                <a:spcPts val="1000"/>
              </a:spcBef>
              <a:spcAft>
                <a:spcPts val="0"/>
              </a:spcAft>
              <a:buClr>
                <a:schemeClr val="dk1"/>
              </a:buClr>
              <a:buSzPts val="2400"/>
              <a:buFont typeface="Arial"/>
              <a:buNone/>
            </a:pPr>
            <a:endParaRPr sz="2800" dirty="0">
              <a:solidFill>
                <a:schemeClr val="dk1"/>
              </a:solidFill>
              <a:latin typeface="Times New Roman"/>
              <a:ea typeface="Times New Roman"/>
              <a:cs typeface="Times New Roman"/>
              <a:sym typeface="Times New Roman"/>
            </a:endParaRPr>
          </a:p>
        </p:txBody>
      </p:sp>
      <p:pic>
        <p:nvPicPr>
          <p:cNvPr id="2" name="Graphic 22">
            <a:extLst>
              <a:ext uri="{FF2B5EF4-FFF2-40B4-BE49-F238E27FC236}">
                <a16:creationId xmlns:a16="http://schemas.microsoft.com/office/drawing/2014/main" id="{ECB46B95-C091-AC41-C2E4-FC1405CBD36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32FE8532-C1EB-91C3-6183-3EB98F26992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599786342"/>
      </p:ext>
    </p:extLst>
  </p:cSld>
  <p:clrMapOvr>
    <a:masterClrMapping/>
  </p:clrMapOvr>
  <mc:AlternateContent xmlns:mc="http://schemas.openxmlformats.org/markup-compatibility/2006" xmlns:p14="http://schemas.microsoft.com/office/powerpoint/2010/main">
    <mc:Choice Requires="p14">
      <p:transition p14:dur="10" advTm="41648"/>
    </mc:Choice>
    <mc:Fallback xmlns="">
      <p:transition advTm="41648"/>
    </mc:Fallback>
  </mc:AlternateContent>
  <p:extLst>
    <p:ext uri="{3A86A75C-4F4B-4683-9AE1-C65F6400EC91}">
      <p14:laserTraceLst xmlns:p14="http://schemas.microsoft.com/office/powerpoint/2010/main">
        <p14:tracePtLst>
          <p14:tracePt t="473" x="12030075" y="3629025"/>
          <p14:tracePt t="475" x="11903075" y="3586163"/>
          <p14:tracePt t="482" x="11614150" y="3517900"/>
          <p14:tracePt t="494" x="11112500" y="3398838"/>
          <p14:tracePt t="510" x="10186988" y="3279775"/>
          <p14:tracePt t="527" x="9124950" y="3238500"/>
          <p14:tracePt t="530" x="8828088" y="3221038"/>
          <p14:tracePt t="544" x="7859713" y="3203575"/>
          <p14:tracePt t="562" x="7246938" y="3109913"/>
          <p14:tracePt t="565" x="7119938" y="3084513"/>
          <p14:tracePt t="566" x="7018338" y="3059113"/>
          <p14:tracePt t="581" x="6745288" y="2982913"/>
          <p14:tracePt t="586" x="6678613" y="2974975"/>
          <p14:tracePt t="595" x="6483350" y="2922588"/>
          <p14:tracePt t="610" x="6321425" y="2871788"/>
          <p14:tracePt t="612" x="6261100" y="2855913"/>
          <p14:tracePt t="627" x="6049963" y="2770188"/>
          <p14:tracePt t="629" x="5972175" y="2744788"/>
          <p14:tracePt t="643" x="5632450" y="2633663"/>
          <p14:tracePt t="645" x="5573713" y="2617788"/>
          <p14:tracePt t="661" x="5302250" y="2549525"/>
          <p14:tracePt t="677" x="5165725" y="2516188"/>
          <p14:tracePt t="678" x="5140325" y="2506663"/>
          <p14:tracePt t="694" x="5122863" y="2498725"/>
          <p14:tracePt t="711" x="5106988" y="2481263"/>
          <p14:tracePt t="713" x="5097463" y="2473325"/>
          <p14:tracePt t="7092" x="5097463" y="2481263"/>
          <p14:tracePt t="7103" x="5097463" y="2489200"/>
          <p14:tracePt t="7115" x="5106988" y="2516188"/>
          <p14:tracePt t="7119" x="5106988" y="2524125"/>
          <p14:tracePt t="7121" x="5106988" y="2532063"/>
          <p14:tracePt t="7127" x="5106988" y="2541588"/>
          <p14:tracePt t="7140" x="5106988" y="2557463"/>
          <p14:tracePt t="7156" x="5106988" y="2574925"/>
          <p14:tracePt t="7157" x="5114925" y="2582863"/>
          <p14:tracePt t="7173" x="5122863" y="2592388"/>
          <p14:tracePt t="7190" x="5132388" y="2608263"/>
          <p14:tracePt t="7207" x="5140325" y="2617788"/>
          <p14:tracePt t="7224" x="5140325" y="2625725"/>
          <p14:tracePt t="7241" x="5140325" y="2633663"/>
          <p14:tracePt t="7244" x="5148263" y="2651125"/>
          <p14:tracePt t="7280" x="5148263" y="2668588"/>
          <p14:tracePt t="7286" x="5157788" y="2668588"/>
          <p14:tracePt t="7297" x="5157788" y="2676525"/>
          <p14:tracePt t="7318" x="5165725" y="2676525"/>
          <p14:tracePt t="13205" x="5148263" y="2676525"/>
          <p14:tracePt t="13213" x="5140325" y="2676525"/>
          <p14:tracePt t="13220" x="5122863" y="2676525"/>
          <p14:tracePt t="13225" x="5106988" y="2676525"/>
          <p14:tracePt t="13227" x="5097463" y="2676525"/>
          <p14:tracePt t="13236" x="5080000" y="2676525"/>
          <p14:tracePt t="13252" x="5038725" y="2676525"/>
          <p14:tracePt t="13269" x="5003800" y="2676525"/>
          <p14:tracePt t="13271" x="4987925" y="2676525"/>
          <p14:tracePt t="13287" x="4935538" y="2676525"/>
          <p14:tracePt t="13304" x="4868863" y="2676525"/>
          <p14:tracePt t="13309" x="4800600" y="2676525"/>
          <p14:tracePt t="13312" x="4775200" y="2676525"/>
          <p14:tracePt t="13315" x="4740275" y="2686050"/>
          <p14:tracePt t="13321" x="4706938" y="2693988"/>
          <p14:tracePt t="13336" x="4587875" y="2727325"/>
          <p14:tracePt t="13340" x="4562475" y="2736850"/>
          <p14:tracePt t="13352" x="4476750" y="2770188"/>
          <p14:tracePt t="13355" x="4460875" y="2787650"/>
          <p14:tracePt t="13369" x="4367213" y="2838450"/>
          <p14:tracePt t="13387" x="4121150" y="2982913"/>
          <p14:tracePt t="13403" x="3933825" y="3084513"/>
          <p14:tracePt t="13406" x="3814763" y="3170238"/>
          <p14:tracePt t="13418" x="3687763" y="3254375"/>
          <p14:tracePt t="13436" x="3500438" y="3373438"/>
          <p14:tracePt t="13452" x="3432175" y="3433763"/>
          <p14:tracePt t="13453" x="3406775" y="3449638"/>
          <p14:tracePt t="13469" x="3355975" y="3484563"/>
          <p14:tracePt t="13470" x="3348038" y="3492500"/>
          <p14:tracePt t="13485" x="3330575" y="3527425"/>
          <p14:tracePt t="13502" x="3313113" y="3560763"/>
          <p14:tracePt t="13519" x="3313113" y="3603625"/>
          <p14:tracePt t="13522" x="3305175" y="3611563"/>
          <p14:tracePt t="13536" x="3305175" y="3671888"/>
          <p14:tracePt t="13553" x="3305175" y="3705225"/>
          <p14:tracePt t="13556" x="3305175" y="3738563"/>
          <p14:tracePt t="13559" x="3305175" y="3748088"/>
          <p14:tracePt t="13569" x="3322638" y="3781425"/>
          <p14:tracePt t="13572" x="3330575" y="3790950"/>
          <p14:tracePt t="13587" x="3389313" y="3849688"/>
          <p14:tracePt t="13602" x="3449638" y="3892550"/>
          <p14:tracePt t="13603" x="3475038" y="3908425"/>
          <p14:tracePt t="13619" x="3543300" y="3968750"/>
          <p14:tracePt t="13620" x="3559175" y="3976688"/>
          <p14:tracePt t="13635" x="3662363" y="4044950"/>
          <p14:tracePt t="13653" x="3832225" y="4105275"/>
          <p14:tracePt t="13669" x="3959225" y="4130675"/>
          <p14:tracePt t="13670" x="4002088" y="4138613"/>
          <p14:tracePt t="13685" x="4197350" y="4156075"/>
          <p14:tracePt t="13702" x="4375150" y="4181475"/>
          <p14:tracePt t="13719" x="4529138" y="4164013"/>
          <p14:tracePt t="13722" x="4554538" y="4156075"/>
          <p14:tracePt t="13735" x="4587875" y="4146550"/>
          <p14:tracePt t="13737" x="4630738" y="4138613"/>
          <p14:tracePt t="13752" x="4800600" y="4052888"/>
          <p14:tracePt t="13769" x="4894263" y="3994150"/>
          <p14:tracePt t="13771" x="4970463" y="3960813"/>
          <p14:tracePt t="13785" x="5029200" y="3925888"/>
          <p14:tracePt t="13802" x="5122863" y="3824288"/>
          <p14:tracePt t="13819" x="5199063" y="3756025"/>
          <p14:tracePt t="13820" x="5208588" y="3748088"/>
          <p14:tracePt t="13836" x="5249863" y="3713163"/>
          <p14:tracePt t="13853" x="5267325" y="3687763"/>
          <p14:tracePt t="13870" x="5292725" y="3654425"/>
          <p14:tracePt t="13875" x="5302250" y="3629025"/>
          <p14:tracePt t="13885" x="5343525" y="3586163"/>
          <p14:tracePt t="13902" x="5386388" y="3509963"/>
          <p14:tracePt t="13919" x="5421313" y="3441700"/>
          <p14:tracePt t="13936" x="5429250" y="3390900"/>
          <p14:tracePt t="13953" x="5429250" y="3373438"/>
          <p14:tracePt t="13954" x="5429250" y="3365500"/>
          <p14:tracePt t="13969" x="5429250" y="3322638"/>
          <p14:tracePt t="13986" x="5421313" y="3279775"/>
          <p14:tracePt t="14003" x="5403850" y="3246438"/>
          <p14:tracePt t="14020" x="5386388" y="3228975"/>
          <p14:tracePt t="14022" x="5378450" y="3203575"/>
          <p14:tracePt t="14037" x="5360988" y="3170238"/>
          <p14:tracePt t="14054" x="5335588" y="3119438"/>
          <p14:tracePt t="14069" x="5310188" y="3084513"/>
          <p14:tracePt t="14072" x="5302250" y="3084513"/>
          <p14:tracePt t="14086" x="5284788" y="3067050"/>
          <p14:tracePt t="14103" x="5267325" y="3051175"/>
          <p14:tracePt t="14104" x="5259388" y="3051175"/>
          <p14:tracePt t="14119" x="5233988" y="3033713"/>
          <p14:tracePt t="14135" x="5199063" y="3008313"/>
          <p14:tracePt t="14153" x="5132388" y="3000375"/>
          <p14:tracePt t="14169" x="5003800" y="3000375"/>
          <p14:tracePt t="14171" x="4978400" y="3000375"/>
          <p14:tracePt t="14186" x="4868863" y="3000375"/>
          <p14:tracePt t="14187" x="4843463" y="3000375"/>
          <p14:tracePt t="14203" x="4699000" y="3000375"/>
          <p14:tracePt t="14219" x="4630738" y="3000375"/>
          <p14:tracePt t="14221" x="4613275" y="3000375"/>
          <p14:tracePt t="14236" x="4529138" y="3000375"/>
          <p14:tracePt t="14238" x="4511675" y="3000375"/>
          <p14:tracePt t="14253" x="4468813" y="3000375"/>
          <p14:tracePt t="14257" x="4460875" y="3008313"/>
          <p14:tracePt t="14260" x="4443413" y="3016250"/>
          <p14:tracePt t="14264" x="4435475" y="3025775"/>
          <p14:tracePt t="14271" x="4425950" y="3033713"/>
          <p14:tracePt t="14275" x="4418013" y="3041650"/>
          <p14:tracePt t="14285" x="4410075" y="3051175"/>
          <p14:tracePt t="14287" x="4400550" y="3051175"/>
          <p14:tracePt t="14302" x="4359275" y="3101975"/>
          <p14:tracePt t="14319" x="4316413" y="3144838"/>
          <p14:tracePt t="14335" x="4298950" y="3195638"/>
          <p14:tracePt t="14337" x="4298950" y="3211513"/>
          <p14:tracePt t="14353" x="4291013" y="3271838"/>
          <p14:tracePt t="14369" x="4281488" y="3340100"/>
          <p14:tracePt t="14371" x="4281488" y="3355975"/>
          <p14:tracePt t="14385" x="4273550" y="3459163"/>
          <p14:tracePt t="14387" x="4273550" y="3484563"/>
          <p14:tracePt t="14403" x="4291013" y="3568700"/>
          <p14:tracePt t="14419" x="4332288" y="3646488"/>
          <p14:tracePt t="14421" x="4349750" y="3662363"/>
          <p14:tracePt t="14424" x="4367213" y="3687763"/>
          <p14:tracePt t="14434" x="4410075" y="3738563"/>
          <p14:tracePt t="14435" x="4425950" y="3763963"/>
          <p14:tracePt t="14452" x="4545013" y="3867150"/>
          <p14:tracePt t="14468" x="4673600" y="3951288"/>
          <p14:tracePt t="14485" x="4833938" y="3986213"/>
          <p14:tracePt t="14486" x="4876800" y="3986213"/>
          <p14:tracePt t="14503" x="5021263" y="3986213"/>
          <p14:tracePt t="14519" x="5157788" y="3943350"/>
          <p14:tracePt t="14522" x="5191125" y="3935413"/>
          <p14:tracePt t="14535" x="5276850" y="3917950"/>
          <p14:tracePt t="14537" x="5310188" y="3908425"/>
          <p14:tracePt t="14553" x="5480050" y="3832225"/>
          <p14:tracePt t="14569" x="5581650" y="3763963"/>
          <p14:tracePt t="14571" x="5616575" y="3738563"/>
          <p14:tracePt t="14585" x="5751513" y="3646488"/>
          <p14:tracePt t="14587" x="5786438" y="3629025"/>
          <p14:tracePt t="14604" x="5895975" y="3552825"/>
          <p14:tracePt t="14619" x="5956300" y="3509963"/>
          <p14:tracePt t="14620" x="5972175" y="3492500"/>
          <p14:tracePt t="14635" x="6007100" y="3424238"/>
          <p14:tracePt t="14636" x="6015038" y="3398838"/>
          <p14:tracePt t="14652" x="6075363" y="3305175"/>
          <p14:tracePt t="14669" x="6116638" y="3170238"/>
          <p14:tracePt t="14685" x="6142038" y="3016250"/>
          <p14:tracePt t="14686" x="6151563" y="2965450"/>
          <p14:tracePt t="14702" x="6159500" y="2846388"/>
          <p14:tracePt t="14719" x="6159500" y="2727325"/>
          <p14:tracePt t="14735" x="6159500" y="2608263"/>
          <p14:tracePt t="14753" x="6126163" y="2557463"/>
          <p14:tracePt t="14768" x="6108700" y="2541588"/>
          <p14:tracePt t="14770" x="6091238" y="2532063"/>
          <p14:tracePt t="14785" x="6057900" y="2489200"/>
          <p14:tracePt t="14803" x="5997575" y="2481263"/>
          <p14:tracePt t="14819" x="5921375" y="2463800"/>
          <p14:tracePt t="14836" x="5895975" y="2455863"/>
          <p14:tracePt t="14838" x="5880100" y="2455863"/>
          <p14:tracePt t="14853" x="5819775" y="2455863"/>
          <p14:tracePt t="14857" x="5802313" y="2455863"/>
          <p14:tracePt t="14859" x="5786438" y="2455863"/>
          <p14:tracePt t="14869" x="5768975" y="2463800"/>
          <p14:tracePt t="14872" x="5761038" y="2481263"/>
          <p14:tracePt t="14885" x="5700713" y="2524125"/>
          <p14:tracePt t="14887" x="5683250" y="2532063"/>
          <p14:tracePt t="14901" x="5632450" y="2582863"/>
          <p14:tracePt t="14904" x="5616575" y="2600325"/>
          <p14:tracePt t="14918" x="5565775" y="2651125"/>
          <p14:tracePt t="14919" x="5556250" y="2668588"/>
          <p14:tracePt t="14935" x="5513388" y="2762250"/>
          <p14:tracePt t="14938" x="5497513" y="2778125"/>
          <p14:tracePt t="14952" x="5462588" y="2846388"/>
          <p14:tracePt t="14969" x="5421313" y="2982913"/>
          <p14:tracePt t="14985" x="5378450" y="3109913"/>
          <p14:tracePt t="14986" x="5353050" y="3144838"/>
          <p14:tracePt t="15001" x="5343525" y="3289300"/>
          <p14:tracePt t="15019" x="5360988" y="3416300"/>
          <p14:tracePt t="15036" x="5394325" y="3568700"/>
          <p14:tracePt t="15038" x="5403850" y="3619500"/>
          <p14:tracePt t="15052" x="5480050" y="3738563"/>
          <p14:tracePt t="15069" x="5556250" y="3849688"/>
          <p14:tracePt t="15072" x="5581650" y="3867150"/>
          <p14:tracePt t="15075" x="5607050" y="3883025"/>
          <p14:tracePt t="15086" x="5624513" y="3900488"/>
          <p14:tracePt t="15087" x="5667375" y="3935413"/>
          <p14:tracePt t="15102" x="5718175" y="3960813"/>
          <p14:tracePt t="15103" x="5751513" y="3976688"/>
          <p14:tracePt t="15118" x="5880100" y="4027488"/>
          <p14:tracePt t="15135" x="5989638" y="4037013"/>
          <p14:tracePt t="15151" x="6091238" y="4037013"/>
          <p14:tracePt t="15153" x="6126163" y="4037013"/>
          <p14:tracePt t="15169" x="6227763" y="4027488"/>
          <p14:tracePt t="15172" x="6253163" y="4019550"/>
          <p14:tracePt t="15186" x="6397625" y="3986213"/>
          <p14:tracePt t="15201" x="6508750" y="3943350"/>
          <p14:tracePt t="15203" x="6567488" y="3892550"/>
          <p14:tracePt t="15219" x="6661150" y="3841750"/>
          <p14:tracePt t="15235" x="6711950" y="3798888"/>
          <p14:tracePt t="15237" x="6737350" y="3790950"/>
          <p14:tracePt t="15251" x="6805613" y="3738563"/>
          <p14:tracePt t="15268" x="6864350" y="3697288"/>
          <p14:tracePt t="15285" x="6907213" y="3654425"/>
          <p14:tracePt t="15289" x="6915150" y="3646488"/>
          <p14:tracePt t="15292" x="6924675" y="3636963"/>
          <p14:tracePt t="15301" x="6958013" y="3603625"/>
          <p14:tracePt t="15318" x="6992938" y="3568700"/>
          <p14:tracePt t="15334" x="7043738" y="3509963"/>
          <p14:tracePt t="15351" x="7069138" y="3467100"/>
          <p14:tracePt t="15353" x="7085013" y="3449638"/>
          <p14:tracePt t="15369" x="7119938" y="3398838"/>
          <p14:tracePt t="15384" x="7137400" y="3365500"/>
          <p14:tracePt t="15385" x="7145338" y="3365500"/>
          <p14:tracePt t="15401" x="7153275" y="3340100"/>
          <p14:tracePt t="15419" x="7170738" y="3314700"/>
          <p14:tracePt t="15435" x="7170738" y="3305175"/>
          <p14:tracePt t="15436" x="7178675" y="3289300"/>
          <p14:tracePt t="17913" x="7170738" y="3289300"/>
          <p14:tracePt t="17921" x="7162800" y="3289300"/>
          <p14:tracePt t="17923" x="7153275" y="3289300"/>
          <p14:tracePt t="17950" x="7127875" y="3297238"/>
          <p14:tracePt t="17966" x="7119938" y="3305175"/>
          <p14:tracePt t="17967" x="7112000" y="3305175"/>
          <p14:tracePt t="17983" x="7094538" y="3305175"/>
          <p14:tracePt t="17999" x="7069138" y="3305175"/>
          <p14:tracePt t="18016" x="7059613" y="3314700"/>
          <p14:tracePt t="18033" x="7051675" y="3322638"/>
          <p14:tracePt t="18034" x="7043738" y="3330575"/>
          <p14:tracePt t="18050" x="7034213" y="3330575"/>
          <p14:tracePt t="18067" x="7018338" y="3330575"/>
          <p14:tracePt t="18086" x="7000875" y="3330575"/>
          <p14:tracePt t="18091" x="6983413" y="3330575"/>
          <p14:tracePt t="18101" x="6975475" y="3330575"/>
          <p14:tracePt t="18117" x="6958013" y="3340100"/>
          <p14:tracePt t="18120" x="6950075" y="3340100"/>
          <p14:tracePt t="18134" x="6942138" y="3340100"/>
          <p14:tracePt t="18150" x="6924675" y="3340100"/>
          <p14:tracePt t="18167" x="6924675" y="3348038"/>
          <p14:tracePt t="18168" x="6907213" y="3348038"/>
          <p14:tracePt t="18183" x="6899275" y="3348038"/>
          <p14:tracePt t="18202" x="6873875" y="3355975"/>
          <p14:tracePt t="18218" x="6856413" y="3365500"/>
          <p14:tracePt t="18223" x="6848475" y="3365500"/>
          <p14:tracePt t="18251" x="6831013" y="3365500"/>
          <p14:tracePt t="18278" x="6831013" y="3373438"/>
          <p14:tracePt t="18303" x="6823075" y="3373438"/>
          <p14:tracePt t="18307" x="6813550" y="3373438"/>
          <p14:tracePt t="18517" x="6805613" y="3373438"/>
          <p14:tracePt t="18930" x="6813550" y="3373438"/>
          <p14:tracePt t="18946" x="6823075" y="3373438"/>
          <p14:tracePt t="18955" x="6831013" y="3373438"/>
          <p14:tracePt t="18968" x="6856413" y="3365500"/>
          <p14:tracePt t="18983" x="6873875" y="3365500"/>
          <p14:tracePt t="18999" x="6889750" y="3355975"/>
          <p14:tracePt t="19016" x="6932613" y="3355975"/>
          <p14:tracePt t="19032" x="6983413" y="3348038"/>
          <p14:tracePt t="19034" x="7008813" y="3348038"/>
          <p14:tracePt t="19049" x="7085013" y="3348038"/>
          <p14:tracePt t="19051" x="7127875" y="3348038"/>
          <p14:tracePt t="19065" x="7332663" y="3348038"/>
          <p14:tracePt t="19082" x="7561263" y="3348038"/>
          <p14:tracePt t="19099" x="7748588" y="3348038"/>
          <p14:tracePt t="19101" x="7799388" y="3348038"/>
          <p14:tracePt t="19117" x="7935913" y="3348038"/>
          <p14:tracePt t="19132" x="8012113" y="3348038"/>
          <p14:tracePt t="19149" x="8045450" y="3348038"/>
          <p14:tracePt t="19152" x="8054975" y="3348038"/>
          <p14:tracePt t="19166" x="8070850" y="3348038"/>
          <p14:tracePt t="19182" x="8096250" y="3348038"/>
          <p14:tracePt t="19184" x="8105775" y="3348038"/>
          <p14:tracePt t="19199" x="8131175" y="3348038"/>
          <p14:tracePt t="19201" x="8147050" y="3348038"/>
          <p14:tracePt t="19216" x="8189913" y="3348038"/>
          <p14:tracePt t="19232" x="8266113" y="3348038"/>
          <p14:tracePt t="19249" x="8326438" y="3348038"/>
          <p14:tracePt t="19250" x="8343900" y="3348038"/>
          <p14:tracePt t="19265" x="8428038" y="3348038"/>
          <p14:tracePt t="19282" x="8521700" y="3348038"/>
          <p14:tracePt t="19298" x="8632825" y="3348038"/>
          <p14:tracePt t="19315" x="8767763" y="3348038"/>
          <p14:tracePt t="19317" x="8793163" y="3348038"/>
          <p14:tracePt t="19332" x="8955088" y="3348038"/>
          <p14:tracePt t="19349" x="9091613" y="3348038"/>
          <p14:tracePt t="19351" x="9124950" y="3348038"/>
          <p14:tracePt t="19366" x="9218613" y="3348038"/>
          <p14:tracePt t="19366" x="9251950" y="3348038"/>
          <p14:tracePt t="19383" x="9345613" y="3340100"/>
          <p14:tracePt t="19384" x="9380538" y="3340100"/>
          <p14:tracePt t="19399" x="9439275" y="3340100"/>
          <p14:tracePt t="19401" x="9464675" y="3330575"/>
          <p14:tracePt t="19416" x="9532938" y="3330575"/>
          <p14:tracePt t="19417" x="9566275" y="3322638"/>
          <p14:tracePt t="19433" x="9804400" y="3279775"/>
          <p14:tracePt t="19449" x="9991725" y="3279775"/>
          <p14:tracePt t="19450" x="10067925" y="3279775"/>
          <p14:tracePt t="19465" x="10280650" y="3271838"/>
          <p14:tracePt t="19466" x="10356850" y="3263900"/>
          <p14:tracePt t="19482" x="10620375" y="3211513"/>
          <p14:tracePt t="19499" x="10874375" y="3160713"/>
          <p14:tracePt t="19516" x="11044238" y="3144838"/>
          <p14:tracePt t="19517" x="11071225" y="3135313"/>
          <p14:tracePt t="19533" x="11137900" y="3127375"/>
          <p14:tracePt t="19536" x="11155363" y="3127375"/>
          <p14:tracePt t="19539" x="11188700" y="3094038"/>
          <p14:tracePt t="19549" x="11215688" y="3067050"/>
          <p14:tracePt t="19551" x="11231563" y="3067050"/>
          <p14:tracePt t="19565" x="11282363" y="3051175"/>
          <p14:tracePt t="19583" x="11333163" y="3051175"/>
          <p14:tracePt t="19599" x="11368088" y="3051175"/>
          <p14:tracePt t="19599" x="11376025" y="3051175"/>
          <p14:tracePt t="19615" x="11418888" y="3051175"/>
          <p14:tracePt t="19633" x="11461750" y="3051175"/>
          <p14:tracePt t="19649" x="11477625" y="3051175"/>
          <p14:tracePt t="19651" x="11487150" y="3051175"/>
          <p14:tracePt t="19666" x="11495088" y="3051175"/>
          <p14:tracePt t="19668" x="11503025" y="3059113"/>
          <p14:tracePt t="19683" x="11520488" y="3059113"/>
          <p14:tracePt t="19700" x="11537950" y="3059113"/>
          <p14:tracePt t="19910" x="11537950" y="3067050"/>
          <p14:tracePt t="19919" x="11530013" y="3067050"/>
          <p14:tracePt t="19934" x="11452225" y="3101975"/>
          <p14:tracePt t="19939" x="11426825" y="3109913"/>
          <p14:tracePt t="19941" x="11393488" y="3119438"/>
          <p14:tracePt t="19949" x="11325225" y="3160713"/>
          <p14:tracePt t="19951" x="11291888" y="3178175"/>
          <p14:tracePt t="19965" x="11104563" y="3228975"/>
          <p14:tracePt t="19967" x="11018838" y="3246438"/>
          <p14:tracePt t="19981" x="10714038" y="3330575"/>
          <p14:tracePt t="19998" x="10144125" y="3475038"/>
          <p14:tracePt t="19999" x="9940925" y="3527425"/>
          <p14:tracePt t="20015" x="9236075" y="3679825"/>
          <p14:tracePt t="20016" x="8988425" y="3730625"/>
          <p14:tracePt t="20031" x="8029575" y="3867150"/>
          <p14:tracePt t="20048" x="7145338" y="3943350"/>
          <p14:tracePt t="20049" x="6932613" y="3968750"/>
          <p14:tracePt t="20065" x="6397625" y="4037013"/>
          <p14:tracePt t="20066" x="6227763" y="4062413"/>
          <p14:tracePt t="20082" x="5607050" y="4146550"/>
          <p14:tracePt t="20099" x="5183188" y="4181475"/>
          <p14:tracePt t="20102" x="5080000" y="4189413"/>
          <p14:tracePt t="20115" x="4800600" y="4189413"/>
          <p14:tracePt t="20118" x="4732338" y="4189413"/>
          <p14:tracePt t="20121" x="4656138" y="4189413"/>
          <p14:tracePt t="20133" x="4468813" y="4189413"/>
          <p14:tracePt t="20148" x="4332288" y="4189413"/>
          <p14:tracePt t="20164" x="4230688" y="4189413"/>
          <p14:tracePt t="20182" x="4187825" y="4189413"/>
          <p14:tracePt t="20198" x="4162425" y="4189413"/>
          <p14:tracePt t="20199" x="4146550" y="4189413"/>
          <p14:tracePt t="20215" x="4095750" y="4206875"/>
          <p14:tracePt t="20217" x="4060825" y="4224338"/>
          <p14:tracePt t="20232" x="3822700" y="4283075"/>
          <p14:tracePt t="20249" x="3467100" y="4359275"/>
          <p14:tracePt t="20250" x="3355975" y="4394200"/>
          <p14:tracePt t="20266" x="3033713" y="4460875"/>
          <p14:tracePt t="20267" x="2940050" y="4478338"/>
          <p14:tracePt t="20282" x="2565400" y="4486275"/>
          <p14:tracePt t="20299" x="2208213" y="4486275"/>
          <p14:tracePt t="20302" x="2141538" y="4486275"/>
          <p14:tracePt t="20315" x="1954213" y="4486275"/>
          <p14:tracePt t="20318" x="1911350" y="4486275"/>
          <p14:tracePt t="20332" x="1868488" y="4478338"/>
          <p14:tracePt t="20333" x="1852613" y="4460875"/>
          <p14:tracePt t="20348" x="1835150" y="4460875"/>
          <p14:tracePt t="20417" x="1835150" y="4445000"/>
          <p14:tracePt t="20438" x="1835150" y="4435475"/>
          <p14:tracePt t="20450" x="1868488" y="4410075"/>
          <p14:tracePt t="20457" x="1885950" y="4402138"/>
          <p14:tracePt t="20465" x="1911350" y="4394200"/>
          <p14:tracePt t="20466" x="1936750" y="4376738"/>
          <p14:tracePt t="20482" x="2090738" y="4316413"/>
          <p14:tracePt t="20499" x="2370138" y="4232275"/>
          <p14:tracePt t="20502" x="2463800" y="4206875"/>
          <p14:tracePt t="20515" x="2735263" y="4156075"/>
          <p14:tracePt t="20517" x="2838450" y="4138613"/>
          <p14:tracePt t="20532" x="3092450" y="4121150"/>
          <p14:tracePt t="20533" x="3194050" y="4105275"/>
          <p14:tracePt t="20548" x="3594100" y="4095750"/>
          <p14:tracePt t="20565" x="4002088" y="4087813"/>
          <p14:tracePt t="20567" x="4121150" y="4087813"/>
          <p14:tracePt t="20583" x="4460875" y="4062413"/>
          <p14:tracePt t="20599" x="4706938" y="4044950"/>
          <p14:tracePt t="20601" x="4775200" y="4044950"/>
          <p14:tracePt t="20615" x="4953000" y="4037013"/>
          <p14:tracePt t="20617" x="4995863" y="4037013"/>
          <p14:tracePt t="20631" x="5106988" y="4011613"/>
          <p14:tracePt t="20648" x="5114925" y="4002088"/>
          <p14:tracePt t="20699" x="5114925" y="3994150"/>
          <p14:tracePt t="20718" x="5114925" y="3986213"/>
          <p14:tracePt t="20729" x="5097463" y="3986213"/>
          <p14:tracePt t="20733" x="5097463" y="3976688"/>
          <p14:tracePt t="20750" x="5029200" y="3960813"/>
          <p14:tracePt t="20752" x="5003800" y="3960813"/>
          <p14:tracePt t="20765" x="4935538" y="3943350"/>
          <p14:tracePt t="20781" x="4765675" y="3900488"/>
          <p14:tracePt t="20783" x="4706938" y="3892550"/>
          <p14:tracePt t="20799" x="4451350" y="3857625"/>
          <p14:tracePt t="20814" x="4240213" y="3857625"/>
          <p14:tracePt t="20816" x="4179888" y="3857625"/>
          <p14:tracePt t="20831" x="3967163" y="3849688"/>
          <p14:tracePt t="20848" x="3822700" y="3816350"/>
          <p14:tracePt t="20865" x="3721100" y="3816350"/>
          <p14:tracePt t="20866" x="3703638" y="3816350"/>
          <p14:tracePt t="20882" x="3687763" y="3816350"/>
          <p14:tracePt t="20924" x="3678238" y="3816350"/>
          <p14:tracePt t="21025" x="3687763" y="3816350"/>
          <p14:tracePt t="22809" x="3687763" y="3824288"/>
          <p14:tracePt t="22815" x="3687763" y="3832225"/>
          <p14:tracePt t="22822" x="3687763" y="3841750"/>
          <p14:tracePt t="22847" x="3678238" y="3867150"/>
          <p14:tracePt t="22848" x="3678238" y="3883025"/>
          <p14:tracePt t="22863" x="3670300" y="3883025"/>
          <p14:tracePt t="22880" x="3670300" y="3900488"/>
          <p14:tracePt t="22975" x="3662363" y="3908425"/>
          <p14:tracePt t="23271" x="3662363" y="3900488"/>
          <p14:tracePt t="23311" x="3662363" y="3892550"/>
          <p14:tracePt t="23320" x="3662363" y="3875088"/>
          <p14:tracePt t="23331" x="3662363" y="3857625"/>
          <p14:tracePt t="23347" x="3662363" y="3832225"/>
          <p14:tracePt t="23363" x="3662363" y="3798888"/>
          <p14:tracePt t="23379" x="3662363" y="3773488"/>
          <p14:tracePt t="23396" x="3662363" y="3738563"/>
          <p14:tracePt t="23397" x="3662363" y="3722688"/>
          <p14:tracePt t="23413" x="3662363" y="3679825"/>
          <p14:tracePt t="23414" x="3662363" y="3662363"/>
          <p14:tracePt t="23430" x="3662363" y="3560763"/>
          <p14:tracePt t="23447" x="3662363" y="3492500"/>
          <p14:tracePt t="23451" x="3662363" y="3475038"/>
          <p14:tracePt t="23454" x="3662363" y="3449638"/>
          <p14:tracePt t="23464" x="3662363" y="3416300"/>
          <p14:tracePt t="23466" x="3662363" y="3390900"/>
          <p14:tracePt t="23479" x="3662363" y="3297238"/>
          <p14:tracePt t="23496" x="3636963" y="3263900"/>
          <p14:tracePt t="23513" x="3619500" y="3238500"/>
          <p14:tracePt t="23515" x="3619500" y="3228975"/>
          <p14:tracePt t="23530" x="3611563" y="3203575"/>
          <p14:tracePt t="23547" x="3594100" y="3178175"/>
          <p14:tracePt t="23549" x="3594100" y="3160713"/>
          <p14:tracePt t="23564" x="3576638" y="3119438"/>
          <p14:tracePt t="23581" x="3559175" y="3109913"/>
          <p14:tracePt t="23602" x="3551238" y="3109913"/>
          <p14:tracePt t="23614" x="3543300" y="3101975"/>
          <p14:tracePt t="23630" x="3533775" y="3101975"/>
          <p14:tracePt t="23646" x="3525838" y="3101975"/>
          <p14:tracePt t="23663" x="3492500" y="3109913"/>
          <p14:tracePt t="23679" x="3475038" y="3127375"/>
          <p14:tracePt t="23696" x="3432175" y="3170238"/>
          <p14:tracePt t="23713" x="3389313" y="3211513"/>
          <p14:tracePt t="23716" x="3389313" y="3228975"/>
          <p14:tracePt t="23732" x="3348038" y="3271838"/>
          <p14:tracePt t="23747" x="3297238" y="3340100"/>
          <p14:tracePt t="23763" x="3254375" y="3424238"/>
          <p14:tracePt t="23765" x="3219450" y="3492500"/>
          <p14:tracePt t="23779" x="3178175" y="3594100"/>
          <p14:tracePt t="23781" x="3160713" y="3646488"/>
          <p14:tracePt t="23797" x="3084513" y="3943350"/>
          <p14:tracePt t="23813" x="3024188" y="4146550"/>
          <p14:tracePt t="23814" x="3016250" y="4206875"/>
          <p14:tracePt t="23830" x="2973388" y="4376738"/>
          <p14:tracePt t="23831" x="2965450" y="4419600"/>
          <p14:tracePt t="23847" x="2940050" y="4683125"/>
          <p14:tracePt t="23851" x="2940050" y="4741863"/>
          <p14:tracePt t="23854" x="2940050" y="4802188"/>
          <p14:tracePt t="23863" x="2940050" y="4919663"/>
          <p14:tracePt t="23866" x="2940050" y="4962525"/>
          <p14:tracePt t="23879" x="2940050" y="5106988"/>
          <p14:tracePt t="23880" x="2940050" y="5149850"/>
          <p14:tracePt t="23896" x="2940050" y="5353050"/>
          <p14:tracePt t="23912" x="2955925" y="5507038"/>
          <p14:tracePt t="23916" x="2955925" y="5532438"/>
          <p14:tracePt t="23929" x="2965450" y="5591175"/>
          <p14:tracePt t="23931" x="2973388" y="5608638"/>
          <p14:tracePt t="23947" x="2982913" y="5659438"/>
          <p14:tracePt t="23990" x="2982913" y="5668963"/>
          <p14:tracePt t="24000" x="2990850" y="5676900"/>
          <p14:tracePt t="24021" x="2998788" y="5684838"/>
          <p14:tracePt t="24049" x="2998788" y="5694363"/>
          <p14:tracePt t="24057" x="2998788" y="5710238"/>
          <p14:tracePt t="24079" x="2998788" y="5727700"/>
          <p14:tracePt t="24087" x="2998788" y="5735638"/>
          <p14:tracePt t="24096" x="2998788" y="5745163"/>
          <p14:tracePt t="24113" x="2982913" y="5770563"/>
          <p14:tracePt t="24130" x="2982913" y="5788025"/>
          <p14:tracePt t="24146" x="2973388" y="5795963"/>
          <p14:tracePt t="24171" x="2965450" y="5803900"/>
          <p14:tracePt t="24251" x="2955925" y="5821363"/>
          <p14:tracePt t="24271" x="2955925" y="5829300"/>
          <p14:tracePt t="24284" x="2955925" y="5838825"/>
          <p14:tracePt t="24295" x="2955925" y="5854700"/>
          <p14:tracePt t="24311" x="2955925" y="5872163"/>
          <p14:tracePt t="24319" x="2955925" y="5880100"/>
          <p14:tracePt t="24329" x="2955925" y="5889625"/>
          <p14:tracePt t="24347" x="2955925" y="5905500"/>
          <p14:tracePt t="24363" x="2955925" y="5932488"/>
          <p14:tracePt t="24380" x="2973388" y="5948363"/>
          <p14:tracePt t="24396" x="2982913" y="5948363"/>
          <p14:tracePt t="24412" x="2998788" y="5965825"/>
          <p14:tracePt t="24414" x="3016250" y="5973763"/>
          <p14:tracePt t="24430" x="3049588" y="5973763"/>
          <p14:tracePt t="24431" x="3049588" y="5983288"/>
          <p14:tracePt t="24446" x="3084513" y="6008688"/>
          <p14:tracePt t="24463" x="3168650" y="6024563"/>
          <p14:tracePt t="24466" x="3186113" y="6034088"/>
          <p14:tracePt t="24480" x="3228975" y="6042025"/>
          <p14:tracePt t="24481" x="3236913" y="6042025"/>
          <p14:tracePt t="24496" x="3297238" y="6042025"/>
          <p14:tracePt t="24513" x="3363913" y="6042025"/>
          <p14:tracePt t="24516" x="3389313" y="6042025"/>
          <p14:tracePt t="24529" x="3449638" y="6042025"/>
          <p14:tracePt t="24532" x="3475038" y="6042025"/>
          <p14:tracePt t="24547" x="3551238" y="6034088"/>
          <p14:tracePt t="24562" x="3619500" y="6024563"/>
          <p14:tracePt t="24564" x="3644900" y="6016625"/>
          <p14:tracePt t="24578" x="3703638" y="5999163"/>
          <p14:tracePt t="24579" x="3729038" y="5999163"/>
          <p14:tracePt t="24580" x="3756025" y="5991225"/>
          <p14:tracePt t="24595" x="3789363" y="5991225"/>
          <p14:tracePt t="24596" x="3797300" y="5983288"/>
          <p14:tracePt t="24612" x="3840163" y="5973763"/>
          <p14:tracePt t="24613" x="3848100" y="5973763"/>
          <p14:tracePt t="24629" x="3890963" y="5965825"/>
          <p14:tracePt t="24630" x="3900488" y="5957888"/>
          <p14:tracePt t="24645" x="3941763" y="5957888"/>
          <p14:tracePt t="24662" x="3984625" y="5940425"/>
          <p14:tracePt t="24679" x="4027488" y="5922963"/>
          <p14:tracePt t="24681" x="4035425" y="5915025"/>
          <p14:tracePt t="24684" x="4052888" y="5915025"/>
          <p14:tracePt t="24696" x="4078288" y="5905500"/>
          <p14:tracePt t="24713" x="4103688" y="5905500"/>
          <p14:tracePt t="24730" x="4129088" y="5905500"/>
          <p14:tracePt t="24732" x="4137025" y="5905500"/>
          <p14:tracePt t="24748" x="4171950" y="5889625"/>
          <p14:tracePt t="24763" x="4230688" y="5872163"/>
          <p14:tracePt t="24779" x="4248150" y="5872163"/>
          <p14:tracePt t="24781" x="4273550" y="5872163"/>
          <p14:tracePt t="24796" x="4332288" y="5854700"/>
          <p14:tracePt t="24797" x="4341813" y="5846763"/>
          <p14:tracePt t="24813" x="4359275" y="5838825"/>
          <p14:tracePt t="24829" x="4384675" y="5829300"/>
          <p14:tracePt t="24831" x="4392613" y="5829300"/>
          <p14:tracePt t="24846" x="4410075" y="5829300"/>
          <p14:tracePt t="24863" x="4435475" y="5829300"/>
          <p14:tracePt t="24881" x="4451350" y="5821363"/>
          <p14:tracePt t="24883" x="4460875" y="5813425"/>
          <p14:tracePt t="24897" x="4486275" y="5803900"/>
          <p14:tracePt t="24912" x="4486275" y="5795963"/>
          <p14:tracePt t="24929" x="4503738" y="5788025"/>
          <p14:tracePt t="24932" x="4511675" y="5788025"/>
          <p14:tracePt t="24945" x="4519613" y="5788025"/>
          <p14:tracePt t="24962" x="4529138" y="5778500"/>
          <p14:tracePt t="24980" x="4537075" y="5770563"/>
          <p14:tracePt t="25059" x="4545013" y="5761038"/>
          <p14:tracePt t="25124" x="4554538" y="5761038"/>
          <p14:tracePt t="25176" x="4562475" y="5745163"/>
          <p14:tracePt t="26252" x="4570413" y="5735638"/>
          <p14:tracePt t="26260" x="4587875" y="5735638"/>
          <p14:tracePt t="26264" x="4605338" y="5727700"/>
          <p14:tracePt t="26296" x="4681538" y="5702300"/>
          <p14:tracePt t="26298" x="4689475" y="5702300"/>
          <p14:tracePt t="26301" x="4699000" y="5684838"/>
          <p14:tracePt t="26312" x="4732338" y="5659438"/>
          <p14:tracePt t="26314" x="4740275" y="5659438"/>
          <p14:tracePt t="26316" x="4749800" y="5641975"/>
          <p14:tracePt t="26327" x="4765675" y="5634038"/>
          <p14:tracePt t="26344" x="4791075" y="5616575"/>
          <p14:tracePt t="26361" x="4800600" y="5616575"/>
          <p14:tracePt t="26378" x="4833938" y="5600700"/>
          <p14:tracePt t="26396" x="4851400" y="5591175"/>
          <p14:tracePt t="26414" x="4894263" y="5565775"/>
          <p14:tracePt t="26417" x="4902200" y="5565775"/>
          <p14:tracePt t="26433" x="4910138" y="5557838"/>
          <p14:tracePt t="26444" x="4927600" y="5549900"/>
          <p14:tracePt t="26445" x="4927600" y="5540375"/>
          <p14:tracePt t="26461" x="4945063" y="5540375"/>
          <p14:tracePt t="26478" x="4962525" y="5524500"/>
          <p14:tracePt t="26495" x="4978400" y="5514975"/>
          <p14:tracePt t="26595" x="4987925" y="5497513"/>
          <p14:tracePt t="26626" x="4987925" y="5489575"/>
          <p14:tracePt t="26641" x="4987925" y="5481638"/>
          <p14:tracePt t="26646" x="4987925" y="5472113"/>
          <p14:tracePt t="26663" x="4987925" y="5464175"/>
          <p14:tracePt t="26668" x="4962525" y="5456238"/>
          <p14:tracePt t="26671" x="4945063" y="5438775"/>
          <p14:tracePt t="26679" x="4910138" y="5430838"/>
          <p14:tracePt t="26694" x="4876800" y="5405438"/>
          <p14:tracePt t="26695" x="4851400" y="5387975"/>
          <p14:tracePt t="26710" x="4765675" y="5353050"/>
          <p14:tracePt t="26712" x="4740275" y="5337175"/>
          <p14:tracePt t="26727" x="4595813" y="5302250"/>
          <p14:tracePt t="26744" x="4384675" y="5260975"/>
          <p14:tracePt t="26761" x="4179888" y="5218113"/>
          <p14:tracePt t="26763" x="4137025" y="5208588"/>
          <p14:tracePt t="26777" x="4010025" y="5192713"/>
          <p14:tracePt t="26794" x="3908425" y="5192713"/>
          <p14:tracePt t="26811" x="3857625" y="5192713"/>
          <p14:tracePt t="26814" x="3840163" y="5192713"/>
          <p14:tracePt t="26828" x="3822700" y="5192713"/>
          <p14:tracePt t="26844" x="3797300" y="5192713"/>
          <p14:tracePt t="26909" x="3797300" y="5200650"/>
          <p14:tracePt t="26933" x="3797300" y="5208588"/>
          <p14:tracePt t="26948" x="3806825" y="5218113"/>
          <p14:tracePt t="26955" x="3822700" y="5235575"/>
          <p14:tracePt t="26961" x="3840163" y="5235575"/>
          <p14:tracePt t="26964" x="3857625" y="5243513"/>
          <p14:tracePt t="26977" x="3967163" y="5251450"/>
          <p14:tracePt t="26994" x="4154488" y="5251450"/>
          <p14:tracePt t="27010" x="4400550" y="5243513"/>
          <p14:tracePt t="27028" x="4732338" y="5226050"/>
          <p14:tracePt t="27029" x="4818063" y="5218113"/>
          <p14:tracePt t="27045" x="5165725" y="5200650"/>
          <p14:tracePt t="27061" x="5403850" y="5200650"/>
          <p14:tracePt t="27063" x="5480050" y="5200650"/>
          <p14:tracePt t="27077" x="5718175" y="5192713"/>
          <p14:tracePt t="27079" x="5880100" y="5192713"/>
          <p14:tracePt t="27094" x="6091238" y="5183188"/>
          <p14:tracePt t="27095" x="6142038" y="5175250"/>
          <p14:tracePt t="27110" x="6261100" y="5167313"/>
          <p14:tracePt t="27111" x="6286500" y="5167313"/>
          <p14:tracePt t="27127" x="6364288" y="5157788"/>
          <p14:tracePt t="27128" x="6372225" y="5157788"/>
          <p14:tracePt t="27144" x="6397625" y="5157788"/>
          <p14:tracePt t="27162" x="6415088" y="5149850"/>
          <p14:tracePt t="27212" x="6423025" y="5141913"/>
          <p14:tracePt t="27218" x="6423025" y="5132388"/>
          <p14:tracePt t="27228" x="6415088" y="5132388"/>
          <p14:tracePt t="27229" x="6405563" y="5132388"/>
          <p14:tracePt t="27245" x="6338888" y="5141913"/>
          <p14:tracePt t="27260" x="6270625" y="5157788"/>
          <p14:tracePt t="27261" x="6235700" y="5167313"/>
          <p14:tracePt t="27277" x="6126163" y="5192713"/>
          <p14:tracePt t="27278" x="6083300" y="5200650"/>
          <p14:tracePt t="27294" x="5794375" y="5286375"/>
          <p14:tracePt t="27295" x="5735638" y="5319713"/>
          <p14:tracePt t="27310" x="5522913" y="5380038"/>
          <p14:tracePt t="27311" x="5446713" y="5395913"/>
          <p14:tracePt t="27327" x="5267325" y="5430838"/>
          <p14:tracePt t="27328" x="5208588" y="5438775"/>
          <p14:tracePt t="27344" x="4995863" y="5481638"/>
          <p14:tracePt t="27360" x="4884738" y="5514975"/>
          <p14:tracePt t="27378" x="4826000" y="5514975"/>
          <p14:tracePt t="27459" x="4833938" y="5514975"/>
          <p14:tracePt t="27466" x="4843463" y="5514975"/>
          <p14:tracePt t="27468" x="4868863" y="5514975"/>
          <p14:tracePt t="27469" x="4894263" y="5514975"/>
          <p14:tracePt t="27477" x="4919663" y="5514975"/>
          <p14:tracePt t="27478" x="4953000" y="5514975"/>
          <p14:tracePt t="27494" x="5318125" y="5514975"/>
          <p14:tracePt t="27510" x="5632450" y="5540375"/>
          <p14:tracePt t="27512" x="5751513" y="5540375"/>
          <p14:tracePt t="27528" x="6057900" y="5540375"/>
          <p14:tracePt t="27529" x="6176963" y="5532438"/>
          <p14:tracePt t="27544" x="6550025" y="5489575"/>
          <p14:tracePt t="27561" x="6831013" y="5438775"/>
          <p14:tracePt t="27564" x="6889750" y="5430838"/>
          <p14:tracePt t="27578" x="7000875" y="5395913"/>
          <p14:tracePt t="27579" x="7026275" y="5387975"/>
          <p14:tracePt t="27595" x="7112000" y="5362575"/>
          <p14:tracePt t="27598" x="7127875" y="5362575"/>
          <p14:tracePt t="27601" x="7153275" y="5353050"/>
          <p14:tracePt t="27610" x="7178675" y="5353050"/>
          <p14:tracePt t="27627" x="7204075" y="5345113"/>
          <p14:tracePt t="27673" x="7196138" y="5345113"/>
          <p14:tracePt t="27681" x="7178675" y="5345113"/>
          <p14:tracePt t="27684" x="7153275" y="5345113"/>
          <p14:tracePt t="27694" x="7112000" y="5345113"/>
          <p14:tracePt t="27711" x="6967538" y="5380038"/>
          <p14:tracePt t="27713" x="6907213" y="5405438"/>
          <p14:tracePt t="27728" x="6653213" y="5456238"/>
          <p14:tracePt t="27730" x="6567488" y="5481638"/>
          <p14:tracePt t="27733" x="6456363" y="5489575"/>
          <p14:tracePt t="27744" x="6151563" y="5514975"/>
          <p14:tracePt t="27748" x="6040438" y="5524500"/>
          <p14:tracePt t="27760" x="5683250" y="5557838"/>
          <p14:tracePt t="27778" x="5191125" y="5591175"/>
          <p14:tracePt t="27785" x="4935538" y="5591175"/>
          <p14:tracePt t="27787" x="4808538" y="5591175"/>
          <p14:tracePt t="27793" x="4681538" y="5591175"/>
          <p14:tracePt t="27795" x="4554538" y="5591175"/>
          <p14:tracePt t="27810" x="4171950" y="5608638"/>
          <p14:tracePt t="27827" x="3976688" y="5608638"/>
          <p14:tracePt t="27829" x="3951288" y="5608638"/>
          <p14:tracePt t="27901" x="3959225" y="5608638"/>
          <p14:tracePt t="27909" x="3976688" y="5600700"/>
          <p14:tracePt t="27914" x="3984625" y="5591175"/>
          <p14:tracePt t="27930" x="4078288" y="5575300"/>
          <p14:tracePt t="27933" x="4103688" y="5565775"/>
          <p14:tracePt t="27944" x="4214813" y="5540375"/>
          <p14:tracePt t="27961" x="4579938" y="5489575"/>
          <p14:tracePt t="27965" x="4681538" y="5481638"/>
          <p14:tracePt t="27968" x="4775200" y="5481638"/>
          <p14:tracePt t="27971" x="4876800" y="5481638"/>
          <p14:tracePt t="27978" x="4978400" y="5481638"/>
          <p14:tracePt t="27979" x="5089525" y="5481638"/>
          <p14:tracePt t="27995" x="5522913" y="5481638"/>
          <p14:tracePt t="28010" x="5888038" y="5456238"/>
          <p14:tracePt t="28027" x="6159500" y="5456238"/>
          <p14:tracePt t="28030" x="6210300" y="5456238"/>
          <p14:tracePt t="28045" x="6380163" y="5456238"/>
          <p14:tracePt t="28061" x="6448425" y="5456238"/>
          <p14:tracePt t="28063" x="6456363" y="5456238"/>
          <p14:tracePt t="28077" x="6491288" y="5446713"/>
          <p14:tracePt t="28079" x="6508750" y="5446713"/>
          <p14:tracePt t="28095" x="6516688" y="5446713"/>
          <p14:tracePt t="28124" x="6516688" y="5438775"/>
          <p14:tracePt t="28136" x="6508750" y="5438775"/>
          <p14:tracePt t="28146" x="6491288" y="5438775"/>
          <p14:tracePt t="28148" x="6483350" y="5438775"/>
          <p14:tracePt t="28152" x="6465888" y="5438775"/>
          <p14:tracePt t="28161" x="6415088" y="5438775"/>
          <p14:tracePt t="28163" x="6380163" y="5438775"/>
          <p14:tracePt t="28177" x="6261100" y="5438775"/>
          <p14:tracePt t="28193" x="5989638" y="5438775"/>
          <p14:tracePt t="28194" x="5905500" y="5438775"/>
          <p14:tracePt t="28210" x="5522913" y="5438775"/>
          <p14:tracePt t="28227" x="5064125" y="5489575"/>
          <p14:tracePt t="28229" x="4953000" y="5497513"/>
          <p14:tracePt t="28243" x="4579938" y="5507038"/>
          <p14:tracePt t="28245" x="4468813" y="5524500"/>
          <p14:tracePt t="28261" x="4017963" y="5532438"/>
          <p14:tracePt t="28277" x="3729038" y="5532438"/>
          <p14:tracePt t="28278" x="3662363" y="5532438"/>
          <p14:tracePt t="28293" x="3500438" y="5540375"/>
          <p14:tracePt t="28295" x="3457575" y="5549900"/>
          <p14:tracePt t="28310" x="3398838" y="5557838"/>
          <p14:tracePt t="28390" x="3406775" y="5557838"/>
          <p14:tracePt t="28401" x="3432175" y="5557838"/>
          <p14:tracePt t="28406" x="3475038" y="5540375"/>
          <p14:tracePt t="28410" x="3508375" y="5532438"/>
          <p14:tracePt t="28419" x="3678238" y="5489575"/>
          <p14:tracePt t="28427" x="3806825" y="5481638"/>
          <p14:tracePt t="28443" x="4205288" y="5472113"/>
          <p14:tracePt t="28446" x="4306888" y="5472113"/>
          <p14:tracePt t="28461" x="4740275" y="5446713"/>
          <p14:tracePt t="28476" x="5013325" y="5446713"/>
          <p14:tracePt t="28478" x="5089525" y="5430838"/>
          <p14:tracePt t="28493" x="5302250" y="5353050"/>
          <p14:tracePt t="28495" x="5335588" y="5327650"/>
          <p14:tracePt t="28510" x="5378450" y="5311775"/>
          <p14:tracePt t="28549" x="5378450" y="5302250"/>
          <p14:tracePt t="28557" x="5368925" y="5302250"/>
          <p14:tracePt t="28564" x="5360988" y="5302250"/>
          <p14:tracePt t="28577" x="5327650" y="5302250"/>
          <p14:tracePt t="28580" x="5302250" y="5302250"/>
          <p14:tracePt t="28593" x="5216525" y="5319713"/>
          <p14:tracePt t="28595" x="5165725" y="5337175"/>
          <p14:tracePt t="28611" x="4953000" y="5380038"/>
          <p14:tracePt t="28626" x="4638675" y="5387975"/>
          <p14:tracePt t="28643" x="4214813" y="5387975"/>
          <p14:tracePt t="28645" x="4121150" y="5387975"/>
          <p14:tracePt t="28661" x="3678238" y="5387975"/>
          <p14:tracePt t="28677" x="3398838" y="5387975"/>
          <p14:tracePt t="28678" x="3313113" y="5387975"/>
          <p14:tracePt t="28692" x="3109913" y="5387975"/>
          <p14:tracePt t="28693" x="3049588" y="5387975"/>
          <p14:tracePt t="28709" x="2930525" y="5380038"/>
          <p14:tracePt t="28726" x="2914650" y="5380038"/>
          <p14:tracePt t="28804" x="2922588" y="5380038"/>
          <p14:tracePt t="28810" x="2930525" y="5380038"/>
          <p14:tracePt t="28817" x="2998788" y="5380038"/>
          <p14:tracePt t="28844" x="3348038" y="5380038"/>
          <p14:tracePt t="28846" x="3449638" y="5380038"/>
          <p14:tracePt t="28862" x="3883025" y="5380038"/>
          <p14:tracePt t="28878" x="4265613" y="5380038"/>
          <p14:tracePt t="28880" x="4410075" y="5380038"/>
          <p14:tracePt t="28883" x="4529138" y="5380038"/>
          <p14:tracePt t="28894" x="4757738" y="5380038"/>
          <p14:tracePt t="28895" x="4859338" y="5380038"/>
          <p14:tracePt t="28900" x="4953000" y="5380038"/>
          <p14:tracePt t="28901" x="5054600" y="5380038"/>
          <p14:tracePt t="28910" x="5241925" y="5380038"/>
          <p14:tracePt t="28929" x="5505450" y="5362575"/>
          <p14:tracePt t="28932" x="5538788" y="5362575"/>
          <p14:tracePt t="28943" x="5591175" y="5345113"/>
          <p14:tracePt t="28960" x="5624513" y="5337175"/>
          <p14:tracePt t="29013" x="5616575" y="5337175"/>
          <p14:tracePt t="29023" x="5581650" y="5327650"/>
          <p14:tracePt t="29029" x="5573713" y="5327650"/>
          <p14:tracePt t="29043" x="5538788" y="5327650"/>
          <p14:tracePt t="29060" x="5429250" y="5327650"/>
          <p14:tracePt t="29061" x="5394325" y="5327650"/>
          <p14:tracePt t="29077" x="5173663" y="5353050"/>
          <p14:tracePt t="29093" x="4962525" y="5362575"/>
          <p14:tracePt t="29095" x="4876800" y="5380038"/>
          <p14:tracePt t="29110" x="4587875" y="5413375"/>
          <p14:tracePt t="29112" x="4503738" y="5421313"/>
          <p14:tracePt t="29114" x="4418013" y="5421313"/>
          <p14:tracePt t="29127" x="4154488" y="5456238"/>
          <p14:tracePt t="29129" x="4070350" y="5464175"/>
          <p14:tracePt t="29143" x="3848100" y="5481638"/>
          <p14:tracePt t="29145" x="3789363" y="5481638"/>
          <p14:tracePt t="29160" x="3662363" y="5481638"/>
          <p14:tracePt t="29162" x="3627438" y="5481638"/>
          <p14:tracePt t="29164" x="3611563" y="5481638"/>
          <p14:tracePt t="29177" x="3602038" y="5481638"/>
          <p14:tracePt t="29238" x="3594100" y="5481638"/>
          <p14:tracePt t="29258" x="3602038" y="5481638"/>
          <p14:tracePt t="29267" x="3627438" y="5481638"/>
          <p14:tracePt t="29277" x="3713163" y="5481638"/>
          <p14:tracePt t="29293" x="3840163" y="5481638"/>
          <p14:tracePt t="29294" x="3908425" y="5481638"/>
          <p14:tracePt t="29310" x="4205288" y="5481638"/>
          <p14:tracePt t="29327" x="4595813" y="5497513"/>
          <p14:tracePt t="29330" x="4706938" y="5497513"/>
          <p14:tracePt t="29343" x="5003800" y="5497513"/>
          <p14:tracePt t="29361" x="5462588" y="5497513"/>
          <p14:tracePt t="29365" x="5513388" y="5497513"/>
          <p14:tracePt t="29368" x="5573713" y="5497513"/>
          <p14:tracePt t="29376" x="5641975" y="5497513"/>
          <p14:tracePt t="29393" x="5683250" y="5489575"/>
          <p14:tracePt t="29396" x="5683250" y="5481638"/>
          <p14:tracePt t="29447" x="5667375" y="5481638"/>
          <p14:tracePt t="29458" x="5624513" y="5481638"/>
          <p14:tracePt t="29463" x="5599113" y="5481638"/>
          <p14:tracePt t="29477" x="5472113" y="5481638"/>
          <p14:tracePt t="29493" x="5276850" y="5507038"/>
          <p14:tracePt t="29494" x="5191125" y="5532438"/>
          <p14:tracePt t="29509" x="4902200" y="5549900"/>
          <p14:tracePt t="29510" x="4818063" y="5549900"/>
          <p14:tracePt t="29525" x="4341813" y="5549900"/>
          <p14:tracePt t="29542" x="3848100" y="5575300"/>
          <p14:tracePt t="29543" x="3729038" y="5575300"/>
          <p14:tracePt t="29559" x="3406775" y="5575300"/>
          <p14:tracePt t="29560" x="3305175" y="5575300"/>
          <p14:tracePt t="29576" x="3033713" y="5575300"/>
          <p14:tracePt t="29593" x="2965450" y="5583238"/>
          <p14:tracePt t="29641" x="2973388" y="5583238"/>
          <p14:tracePt t="29643" x="2998788" y="5591175"/>
          <p14:tracePt t="29650" x="3074988" y="5608638"/>
          <p14:tracePt t="29659" x="3168650" y="5651500"/>
          <p14:tracePt t="29661" x="3228975" y="5668963"/>
          <p14:tracePt t="29677" x="3543300" y="5745163"/>
          <p14:tracePt t="29692" x="3857625" y="5821363"/>
          <p14:tracePt t="29693" x="4002088" y="5864225"/>
          <p14:tracePt t="29709" x="4451350" y="5940425"/>
          <p14:tracePt t="29710" x="4587875" y="5965825"/>
          <p14:tracePt t="29725" x="5097463" y="5991225"/>
          <p14:tracePt t="29742" x="5487988" y="5957888"/>
          <p14:tracePt t="29743" x="5548313" y="5948363"/>
          <p14:tracePt t="29759" x="5632450" y="5922963"/>
          <p14:tracePt t="29760" x="5641975" y="5915025"/>
          <p14:tracePt t="29776" x="5649913" y="5905500"/>
          <p14:tracePt t="29847" x="5649913" y="5897563"/>
          <p14:tracePt t="29870" x="5641975" y="5897563"/>
          <p14:tracePt t="29874" x="5632450" y="5897563"/>
          <p14:tracePt t="29878" x="5624513" y="5897563"/>
          <p14:tracePt t="29892" x="5599113" y="5897563"/>
          <p14:tracePt t="29894" x="5581650" y="5897563"/>
          <p14:tracePt t="29909" x="5556250" y="5897563"/>
          <p14:tracePt t="29910" x="5548313" y="5880100"/>
          <p14:tracePt t="29914" x="5538788" y="5880100"/>
          <p14:tracePt t="29925" x="5472113" y="5864225"/>
          <p14:tracePt t="29943" x="5343525" y="5838825"/>
          <p14:tracePt t="29946" x="5302250" y="5829300"/>
          <p14:tracePt t="29948" x="5241925" y="5821363"/>
          <p14:tracePt t="29960" x="5106988" y="5788025"/>
          <p14:tracePt t="29976" x="4749800" y="5694363"/>
          <p14:tracePt t="29992" x="4460875" y="5616575"/>
          <p14:tracePt t="30008" x="4265613" y="5583238"/>
          <p14:tracePt t="30025" x="4154488" y="5549900"/>
          <p14:tracePt t="30026" x="4146550" y="5549900"/>
          <p14:tracePt t="30043" x="4111625" y="5532438"/>
          <p14:tracePt t="30059" x="4095750" y="5532438"/>
          <p14:tracePt t="30062" x="4086225" y="5532438"/>
          <p14:tracePt t="30076" x="4078288" y="5532438"/>
          <p14:tracePt t="30106" x="4070350" y="5524500"/>
          <p14:tracePt t="30126" x="4060825" y="5524500"/>
          <p14:tracePt t="30147" x="4060825" y="5514975"/>
          <p14:tracePt t="30153" x="4052888" y="5514975"/>
          <p14:tracePt t="30161" x="4044950" y="5507038"/>
          <p14:tracePt t="30176" x="4044950" y="5497513"/>
          <p14:tracePt t="30192" x="4035425" y="5489575"/>
          <p14:tracePt t="30210" x="4035425" y="5472113"/>
          <p14:tracePt t="30226" x="4035425" y="5456238"/>
          <p14:tracePt t="30355" x="4035425" y="5446713"/>
          <p14:tracePt t="30363" x="4035425" y="5438775"/>
          <p14:tracePt t="30380" x="4035425" y="5430838"/>
          <p14:tracePt t="30384" x="4044950" y="5430838"/>
          <p14:tracePt t="30393" x="4044950" y="5421313"/>
          <p14:tracePt t="30396" x="4052888" y="5413375"/>
          <p14:tracePt t="30410" x="4070350" y="5395913"/>
          <p14:tracePt t="30411" x="4070350" y="5387975"/>
          <p14:tracePt t="30425" x="4103688" y="5370513"/>
          <p14:tracePt t="30427" x="4111625" y="5362575"/>
          <p14:tracePt t="30443" x="4171950" y="5337175"/>
          <p14:tracePt t="30458" x="4187825" y="5327650"/>
          <p14:tracePt t="30475" x="4222750" y="5311775"/>
          <p14:tracePt t="30493" x="4256088" y="5311775"/>
          <p14:tracePt t="30509" x="4273550" y="5311775"/>
          <p14:tracePt t="30510" x="4291013" y="5311775"/>
          <p14:tracePt t="30525" x="4332288" y="5302250"/>
          <p14:tracePt t="30527" x="4359275" y="5294313"/>
          <p14:tracePt t="30542" x="4443413" y="5260975"/>
          <p14:tracePt t="30559" x="4537075" y="5251450"/>
          <p14:tracePt t="30562" x="4570413" y="5243513"/>
          <p14:tracePt t="30564" x="4595813" y="5226050"/>
          <p14:tracePt t="30577" x="4656138" y="5208588"/>
          <p14:tracePt t="30581" x="4706938" y="5200650"/>
          <p14:tracePt t="30584" x="4732338" y="5192713"/>
          <p14:tracePt t="30587" x="4765675" y="5192713"/>
          <p14:tracePt t="30593" x="4800600" y="5183188"/>
          <p14:tracePt t="30608" x="4894263" y="5183188"/>
          <p14:tracePt t="30625" x="4987925" y="5192713"/>
          <p14:tracePt t="30627" x="5021263" y="5192713"/>
          <p14:tracePt t="30642" x="5072063" y="5192713"/>
          <p14:tracePt t="30642" x="5089525" y="5192713"/>
          <p14:tracePt t="30658" x="5122863" y="5192713"/>
          <p14:tracePt t="30675" x="5140325" y="5200650"/>
          <p14:tracePt t="30754" x="5132388" y="5200650"/>
          <p14:tracePt t="30765" x="5089525" y="5200650"/>
          <p14:tracePt t="30777" x="5038725" y="5208588"/>
          <p14:tracePt t="30782" x="5003800" y="5208588"/>
          <p14:tracePt t="30792" x="4884738" y="5208588"/>
          <p14:tracePt t="30808" x="4587875" y="5208588"/>
          <p14:tracePt t="30825" x="4273550" y="5208588"/>
          <p14:tracePt t="30828" x="4197350" y="5208588"/>
          <p14:tracePt t="30842" x="4002088" y="5208588"/>
          <p14:tracePt t="30843" x="3941763" y="5208588"/>
          <p14:tracePt t="30859" x="3822700" y="5208588"/>
          <p14:tracePt t="30860" x="3789363" y="5208588"/>
          <p14:tracePt t="30876" x="3756025" y="5208588"/>
          <p14:tracePt t="30905" x="3746500" y="5208588"/>
          <p14:tracePt t="30930" x="3756025" y="5208588"/>
          <p14:tracePt t="30938" x="3771900" y="5208588"/>
          <p14:tracePt t="30943" x="3797300" y="5208588"/>
          <p14:tracePt t="30946" x="3822700" y="5208588"/>
          <p14:tracePt t="30959" x="3951288" y="5243513"/>
          <p14:tracePt t="30961" x="4010025" y="5260975"/>
          <p14:tracePt t="30964" x="4086225" y="5268913"/>
          <p14:tracePt t="30975" x="4230688" y="5294313"/>
          <p14:tracePt t="30976" x="4306888" y="5311775"/>
          <p14:tracePt t="30991" x="4656138" y="5380038"/>
          <p14:tracePt t="31008" x="4953000" y="5430838"/>
          <p14:tracePt t="31024" x="5106988" y="5430838"/>
          <p14:tracePt t="31041" x="5122863" y="5430838"/>
          <p14:tracePt t="33147" x="5132388" y="5430838"/>
          <p14:tracePt t="33161" x="5140325" y="5430838"/>
          <p14:tracePt t="33184" x="5148263" y="5430838"/>
          <p14:tracePt t="33191" x="5157788" y="5421313"/>
          <p14:tracePt t="33192" x="5165725" y="5413375"/>
          <p14:tracePt t="33207" x="5165725" y="5405438"/>
          <p14:tracePt t="33209" x="5173663" y="5405438"/>
          <p14:tracePt t="33224" x="5183188" y="5395913"/>
          <p14:tracePt t="33240" x="5208588" y="5395913"/>
          <p14:tracePt t="33257" x="5208588" y="5387975"/>
          <p14:tracePt t="33274" x="5224463" y="5387975"/>
          <p14:tracePt t="33312" x="5233988" y="5387975"/>
          <p14:tracePt t="33357" x="5249863" y="5387975"/>
          <p14:tracePt t="33378" x="5259388" y="5387975"/>
          <p14:tracePt t="33410" x="5267325" y="5387975"/>
          <p14:tracePt t="33422" x="5276850" y="5387975"/>
          <p14:tracePt t="33431" x="5284788" y="5387975"/>
          <p14:tracePt t="33441" x="5292725" y="5387975"/>
          <p14:tracePt t="33457" x="5310188" y="5387975"/>
          <p14:tracePt t="33473" x="5327650" y="5387975"/>
          <p14:tracePt t="33493" x="5343525" y="5387975"/>
          <p14:tracePt t="33512" x="5353050" y="5387975"/>
          <p14:tracePt t="33531" x="5360988" y="5387975"/>
          <p14:tracePt t="33551" x="5368925" y="5387975"/>
          <p14:tracePt t="33567" x="5378450" y="5387975"/>
          <p14:tracePt t="33659" x="5394325" y="5387975"/>
          <p14:tracePt t="33690" x="5403850" y="5387975"/>
          <p14:tracePt t="33718" x="5411788" y="5387975"/>
          <p14:tracePt t="33729" x="5421313" y="5387975"/>
          <p14:tracePt t="33751" x="5429250" y="5387975"/>
          <p14:tracePt t="33763" x="5437188" y="5387975"/>
          <p14:tracePt t="33783" x="5446713" y="5387975"/>
          <p14:tracePt t="33807" x="5454650" y="5387975"/>
          <p14:tracePt t="33819" x="5472113" y="5387975"/>
          <p14:tracePt t="33903" x="5487988" y="5387975"/>
          <p14:tracePt t="33925" x="5497513" y="5387975"/>
          <p14:tracePt t="33935" x="5505450" y="5387975"/>
          <p14:tracePt t="33947" x="5513388" y="5380038"/>
          <p14:tracePt t="33959" x="5522913" y="5380038"/>
          <p14:tracePt t="33975" x="5530850" y="5380038"/>
          <p14:tracePt t="33992" x="5538788" y="5380038"/>
          <p14:tracePt t="34008" x="5548313" y="5380038"/>
          <p14:tracePt t="34010" x="5556250" y="5380038"/>
          <p14:tracePt t="34024" x="5573713" y="5380038"/>
          <p14:tracePt t="34025" x="5591175" y="5380038"/>
          <p14:tracePt t="34041" x="5657850" y="5380038"/>
          <p14:tracePt t="34057" x="5700713" y="5380038"/>
          <p14:tracePt t="34074" x="5743575" y="5380038"/>
          <p14:tracePt t="34092" x="5768975" y="5380038"/>
          <p14:tracePt t="34094" x="5776913" y="5380038"/>
          <p14:tracePt t="34107" x="5786438" y="5370513"/>
          <p14:tracePt t="34124" x="5794375" y="5362575"/>
          <p14:tracePt t="34140" x="5811838" y="5362575"/>
          <p14:tracePt t="34157" x="5837238" y="5362575"/>
          <p14:tracePt t="34160" x="5845175" y="5362575"/>
          <p14:tracePt t="34173" x="5853113" y="5362575"/>
          <p14:tracePt t="34190" x="5870575" y="5362575"/>
          <p14:tracePt t="34207" x="5888038" y="5362575"/>
          <p14:tracePt t="34225" x="5905500" y="5362575"/>
          <p14:tracePt t="34228" x="5921375" y="5362575"/>
          <p14:tracePt t="34241" x="5938838" y="5362575"/>
          <p14:tracePt t="34256" x="5946775" y="5362575"/>
          <p14:tracePt t="34274" x="5956300" y="5362575"/>
          <p14:tracePt t="34290" x="5964238" y="5362575"/>
          <p14:tracePt t="34308" x="5972175" y="5362575"/>
          <p14:tracePt t="34344" x="5981700" y="5362575"/>
          <p14:tracePt t="34371" x="5989638" y="5362575"/>
          <p14:tracePt t="34383" x="5997575" y="5362575"/>
          <p14:tracePt t="34404" x="6007100" y="5362575"/>
          <p14:tracePt t="34431" x="6015038" y="5362575"/>
          <p14:tracePt t="34528" x="6024563" y="5362575"/>
          <p14:tracePt t="34544" x="6032500" y="5362575"/>
          <p14:tracePt t="34549" x="6049963" y="5362575"/>
          <p14:tracePt t="34563" x="6065838" y="5362575"/>
          <p14:tracePt t="34573" x="6075363" y="5362575"/>
          <p14:tracePt t="34590" x="6100763" y="5362575"/>
          <p14:tracePt t="34592" x="6108700" y="5362575"/>
          <p14:tracePt t="34607" x="6116638" y="5362575"/>
          <p14:tracePt t="34624" x="6142038" y="5362575"/>
          <p14:tracePt t="34641" x="6159500" y="5362575"/>
          <p14:tracePt t="34659" x="6176963" y="5362575"/>
          <p14:tracePt t="34674" x="6194425" y="5362575"/>
          <p14:tracePt t="34689" x="6219825" y="5362575"/>
          <p14:tracePt t="34691" x="6227763" y="5362575"/>
          <p14:tracePt t="34706" x="6270625" y="5353050"/>
          <p14:tracePt t="34709" x="6286500" y="5353050"/>
          <p14:tracePt t="34723" x="6354763" y="5353050"/>
          <p14:tracePt t="34742" x="6456363" y="5353050"/>
          <p14:tracePt t="34745" x="6483350" y="5353050"/>
          <p14:tracePt t="34758" x="6542088" y="5353050"/>
          <p14:tracePt t="34762" x="6550025" y="5353050"/>
          <p14:tracePt t="34773" x="6592888" y="5353050"/>
          <p14:tracePt t="34775" x="6600825" y="5353050"/>
          <p14:tracePt t="34789" x="6626225" y="5353050"/>
          <p14:tracePt t="34806" x="6635750" y="5353050"/>
          <p14:tracePt t="34896" x="6653213" y="5353050"/>
          <p14:tracePt t="34927" x="6653213" y="5345113"/>
          <p14:tracePt t="34936" x="6669088" y="5345113"/>
          <p14:tracePt t="34941" x="6678613" y="5345113"/>
          <p14:tracePt t="34956" x="6686550" y="5345113"/>
          <p14:tracePt t="34973" x="6694488" y="5345113"/>
          <p14:tracePt t="34977" x="6704013" y="5345113"/>
          <p14:tracePt t="40334" x="6762750" y="5327650"/>
          <p14:tracePt t="40343" x="6873875" y="5302250"/>
          <p14:tracePt t="40354" x="7008813" y="5268913"/>
          <p14:tracePt t="40356" x="7077075" y="5251450"/>
          <p14:tracePt t="40359" x="7153275" y="5235575"/>
          <p14:tracePt t="40370" x="7315200" y="5192713"/>
          <p14:tracePt t="40372" x="7451725" y="5149850"/>
          <p14:tracePt t="40385" x="7715250" y="5091113"/>
          <p14:tracePt t="40402" x="8139113" y="4962525"/>
          <p14:tracePt t="40403" x="8258175" y="4929188"/>
          <p14:tracePt t="40419" x="8589963" y="4835525"/>
          <p14:tracePt t="40420" x="8709025" y="4802188"/>
          <p14:tracePt t="40435" x="9167813" y="4648200"/>
          <p14:tracePt t="40452" x="9583738" y="4452938"/>
          <p14:tracePt t="40469" x="9906000" y="4283075"/>
          <p14:tracePt t="40471" x="9983788" y="4257675"/>
          <p14:tracePt t="40474" x="10067925" y="4206875"/>
          <p14:tracePt t="40486" x="10263188" y="4105275"/>
          <p14:tracePt t="40490" x="10313988" y="4070350"/>
          <p14:tracePt t="40494" x="10356850" y="4044950"/>
          <p14:tracePt t="40503" x="10442575" y="4002088"/>
          <p14:tracePt t="40506" x="10475913" y="3986213"/>
          <p14:tracePt t="40520" x="10577513" y="3943350"/>
          <p14:tracePt t="40521" x="10620375" y="3925888"/>
          <p14:tracePt t="40537" x="10739438" y="3867150"/>
          <p14:tracePt t="40552" x="10823575" y="3824288"/>
          <p14:tracePt t="40553" x="10848975" y="3816350"/>
          <p14:tracePt t="40570" x="10926763" y="3763963"/>
          <p14:tracePt t="40571" x="10952163" y="3748088"/>
          <p14:tracePt t="40587" x="11198225" y="3679825"/>
          <p14:tracePt t="40603" x="11410950" y="3619500"/>
          <p14:tracePt t="40603" x="11469688" y="3594100"/>
          <p14:tracePt t="40620" x="11682413" y="3543300"/>
          <p14:tracePt t="40622" x="11758613" y="3527425"/>
          <p14:tracePt t="40625" x="11826875" y="3502025"/>
          <p14:tracePt t="40636" x="11996738" y="3459163"/>
          <p14:tracePt t="40652" x="12158663" y="3424238"/>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9190733-9C22-23DF-9FD6-C68A2EE0C8C8}"/>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29;p32">
            <a:extLst>
              <a:ext uri="{FF2B5EF4-FFF2-40B4-BE49-F238E27FC236}">
                <a16:creationId xmlns:a16="http://schemas.microsoft.com/office/drawing/2014/main" id="{72FB30E2-D17B-4EAE-B8B8-D3D6A2D0BDAF}"/>
              </a:ext>
            </a:extLst>
          </p:cNvPr>
          <p:cNvSpPr txBox="1"/>
          <p:nvPr/>
        </p:nvSpPr>
        <p:spPr>
          <a:xfrm>
            <a:off x="2198445" y="131423"/>
            <a:ext cx="7217930" cy="776061"/>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issues in public relations and publicity</a:t>
            </a:r>
            <a:endParaRPr dirty="0"/>
          </a:p>
        </p:txBody>
      </p:sp>
      <p:sp>
        <p:nvSpPr>
          <p:cNvPr id="11" name="Google Shape;530;p32">
            <a:extLst>
              <a:ext uri="{FF2B5EF4-FFF2-40B4-BE49-F238E27FC236}">
                <a16:creationId xmlns:a16="http://schemas.microsoft.com/office/drawing/2014/main" id="{0D25EAC4-427B-4F9C-99B9-4A58AFDDD09D}"/>
              </a:ext>
            </a:extLst>
          </p:cNvPr>
          <p:cNvSpPr txBox="1"/>
          <p:nvPr/>
        </p:nvSpPr>
        <p:spPr>
          <a:xfrm>
            <a:off x="609988" y="1814969"/>
            <a:ext cx="10968937" cy="3931580"/>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fontScale="92500" lnSpcReduction="20000"/>
          </a:bodyPr>
          <a:lstStyle>
            <a:defPPr>
              <a:defRPr lang="en-US"/>
            </a:defPPr>
            <a:lvl1pPr marL="514350" marR="0" lvl="0" indent="-514350" algn="just">
              <a:lnSpc>
                <a:spcPct val="200000"/>
              </a:lnSpc>
              <a:spcBef>
                <a:spcPts val="0"/>
              </a:spcBef>
              <a:spcAft>
                <a:spcPts val="0"/>
              </a:spcAft>
              <a:buClr>
                <a:schemeClr val="dk1"/>
              </a:buClr>
              <a:buSzPts val="2400"/>
              <a:buFont typeface="Calibri"/>
              <a:buAutoNum type="arabicPeriod"/>
              <a:defRPr sz="2000">
                <a:solidFill>
                  <a:schemeClr val="dk1"/>
                </a:solidFill>
                <a:latin typeface="Times New Roman"/>
                <a:ea typeface="Times New Roman"/>
                <a:cs typeface="Times New Roman"/>
              </a:defRPr>
            </a:lvl1pPr>
          </a:lstStyle>
          <a:p>
            <a:r>
              <a:rPr lang="en-US" dirty="0">
                <a:sym typeface="Times New Roman"/>
              </a:rPr>
              <a:t>Public relations is a deliberate planned and sustained effort to establish and maintain mutual line of understanding between an organization and its publics</a:t>
            </a:r>
            <a:endParaRPr dirty="0"/>
          </a:p>
          <a:p>
            <a:r>
              <a:rPr lang="en-US" dirty="0">
                <a:sym typeface="Times New Roman"/>
              </a:rPr>
              <a:t>Publicity is any form of commercially significant news item about an organization, goods, medium that is not paid for by the sponsor</a:t>
            </a:r>
            <a:endParaRPr dirty="0"/>
          </a:p>
          <a:p>
            <a:r>
              <a:rPr lang="en-US" dirty="0">
                <a:sym typeface="Times New Roman"/>
              </a:rPr>
              <a:t>The way firms confront negative publicity has important strategic as well as ethical ramifications</a:t>
            </a:r>
            <a:endParaRPr dirty="0"/>
          </a:p>
          <a:p>
            <a:r>
              <a:rPr lang="en-US" dirty="0">
                <a:sym typeface="Times New Roman"/>
              </a:rPr>
              <a:t>The primary ethical issue concerns whether firms confess to product shortcomings and acknowledge problems or, instead, attempt to cover up the problems </a:t>
            </a:r>
            <a:endParaRPr dirty="0">
              <a:sym typeface="Times New Roman"/>
            </a:endParaRPr>
          </a:p>
        </p:txBody>
      </p:sp>
      <p:pic>
        <p:nvPicPr>
          <p:cNvPr id="2" name="Graphic 22">
            <a:extLst>
              <a:ext uri="{FF2B5EF4-FFF2-40B4-BE49-F238E27FC236}">
                <a16:creationId xmlns:a16="http://schemas.microsoft.com/office/drawing/2014/main" id="{59F6F26C-5D45-190E-635D-B1354A5134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ECBEA1AB-7C8C-27DF-005A-F29E71A9EFC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1498447975"/>
      </p:ext>
    </p:extLst>
  </p:cSld>
  <p:clrMapOvr>
    <a:masterClrMapping/>
  </p:clrMapOvr>
  <mc:AlternateContent xmlns:mc="http://schemas.openxmlformats.org/markup-compatibility/2006" xmlns:p14="http://schemas.microsoft.com/office/powerpoint/2010/main">
    <mc:Choice Requires="p14">
      <p:transition p14:dur="10" advTm="65957"/>
    </mc:Choice>
    <mc:Fallback xmlns="">
      <p:transition advTm="65957"/>
    </mc:Fallback>
  </mc:AlternateContent>
  <p:extLst>
    <p:ext uri="{3A86A75C-4F4B-4683-9AE1-C65F6400EC91}">
      <p14:laserTraceLst xmlns:p14="http://schemas.microsoft.com/office/powerpoint/2010/main">
        <p14:tracePtLst>
          <p14:tracePt t="4988" x="12133263" y="3152775"/>
          <p14:tracePt t="4991" x="12080875" y="3135313"/>
          <p14:tracePt t="5000" x="11971338" y="3084513"/>
          <p14:tracePt t="5002" x="11911013" y="3059113"/>
          <p14:tracePt t="5019" x="11647488" y="2957513"/>
          <p14:tracePt t="5037" x="11444288" y="2897188"/>
          <p14:tracePt t="5053" x="11172825" y="2830513"/>
          <p14:tracePt t="5056" x="10968038" y="2778125"/>
          <p14:tracePt t="5073" x="10544175" y="2660650"/>
          <p14:tracePt t="5076" x="10458450" y="2643188"/>
          <p14:tracePt t="5086" x="10271125" y="2608263"/>
          <p14:tracePt t="5087" x="10169525" y="2582863"/>
          <p14:tracePt t="5103" x="9872663" y="2506663"/>
          <p14:tracePt t="5104" x="9786938" y="2481263"/>
          <p14:tracePt t="5119" x="9405938" y="2397125"/>
          <p14:tracePt t="5136" x="9039225" y="2293938"/>
          <p14:tracePt t="5153" x="8691563" y="2200275"/>
          <p14:tracePt t="5170" x="8377238" y="2141538"/>
          <p14:tracePt t="5171" x="8308975" y="2133600"/>
          <p14:tracePt t="5175" x="8215313" y="2108200"/>
          <p14:tracePt t="5186" x="7994650" y="2055813"/>
          <p14:tracePt t="5203" x="7731125" y="2005013"/>
          <p14:tracePt t="5220" x="7459663" y="1997075"/>
          <p14:tracePt t="5221" x="7408863" y="1997075"/>
          <p14:tracePt t="5238" x="7204075" y="1997075"/>
          <p14:tracePt t="5254" x="7043738" y="2005013"/>
          <p14:tracePt t="5255" x="6983413" y="2014538"/>
          <p14:tracePt t="5270" x="6704013" y="2073275"/>
          <p14:tracePt t="5272" x="6643688" y="2098675"/>
          <p14:tracePt t="5287" x="6389688" y="2166938"/>
          <p14:tracePt t="5303" x="6235700" y="2209800"/>
          <p14:tracePt t="5304" x="6176963" y="2217738"/>
          <p14:tracePt t="5319" x="6015038" y="2260600"/>
          <p14:tracePt t="5321" x="5972175" y="2268538"/>
          <p14:tracePt t="5337" x="5802313" y="2311400"/>
          <p14:tracePt t="5353" x="5624513" y="2354263"/>
          <p14:tracePt t="5356" x="5591175" y="2362200"/>
          <p14:tracePt t="5370" x="5487988" y="2397125"/>
          <p14:tracePt t="5372" x="5454650" y="2405063"/>
          <p14:tracePt t="5387" x="5343525" y="2430463"/>
          <p14:tracePt t="5403" x="5241925" y="2455863"/>
          <p14:tracePt t="5406" x="5224463" y="2463800"/>
          <p14:tracePt t="5420" x="5157788" y="2481263"/>
          <p14:tracePt t="5422" x="5148263" y="2489200"/>
          <p14:tracePt t="5437" x="5089525" y="2516188"/>
          <p14:tracePt t="5453" x="5046663" y="2532063"/>
          <p14:tracePt t="5454" x="5029200" y="2532063"/>
          <p14:tracePt t="5469" x="4978400" y="2549525"/>
          <p14:tracePt t="5486" x="4935538" y="2566988"/>
          <p14:tracePt t="5488" x="4919663" y="2574925"/>
          <p14:tracePt t="5503" x="4876800" y="2592388"/>
          <p14:tracePt t="5504" x="4851400" y="2600325"/>
          <p14:tracePt t="5519" x="4800600" y="2608263"/>
          <p14:tracePt t="5520" x="4765675" y="2608263"/>
          <p14:tracePt t="5536" x="4664075" y="2633663"/>
          <p14:tracePt t="5553" x="4537075" y="2676525"/>
          <p14:tracePt t="5570" x="4425950" y="2676525"/>
          <p14:tracePt t="5571" x="4392613" y="2676525"/>
          <p14:tracePt t="5586" x="4298950" y="2676525"/>
          <p14:tracePt t="5603" x="4222750" y="2676525"/>
          <p14:tracePt t="5620" x="4111625" y="2686050"/>
          <p14:tracePt t="5622" x="4086225" y="2693988"/>
          <p14:tracePt t="5638" x="3992563" y="2701925"/>
          <p14:tracePt t="5653" x="3933825" y="2701925"/>
          <p14:tracePt t="5655" x="3916363" y="2701925"/>
          <p14:tracePt t="5669" x="3857625" y="2701925"/>
          <p14:tracePt t="5686" x="3814763" y="2701925"/>
          <p14:tracePt t="5703" x="3797300" y="2701925"/>
          <p14:tracePt t="5719" x="3781425" y="2701925"/>
          <p14:tracePt t="5736" x="3771900" y="2701925"/>
          <p14:tracePt t="5754" x="3746500" y="2701925"/>
          <p14:tracePt t="5771" x="3721100" y="2711450"/>
          <p14:tracePt t="5775" x="3703638" y="2711450"/>
          <p14:tracePt t="5778" x="3695700" y="2719388"/>
          <p14:tracePt t="5786" x="3687763" y="2719388"/>
          <p14:tracePt t="5802" x="3652838" y="2719388"/>
          <p14:tracePt t="5820" x="3636963" y="2719388"/>
          <p14:tracePt t="5822" x="3619500" y="2727325"/>
          <p14:tracePt t="5836" x="3576638" y="2744788"/>
          <p14:tracePt t="5837" x="3568700" y="2744788"/>
          <p14:tracePt t="5853" x="3475038" y="2770188"/>
          <p14:tracePt t="5869" x="3355975" y="2795588"/>
          <p14:tracePt t="5871" x="3279775" y="2813050"/>
          <p14:tracePt t="5875" x="3236913" y="2813050"/>
          <p14:tracePt t="5886" x="3152775" y="2813050"/>
          <p14:tracePt t="5887" x="3109913" y="2813050"/>
          <p14:tracePt t="5903" x="2982913" y="2830513"/>
          <p14:tracePt t="5904" x="2955925" y="2830513"/>
          <p14:tracePt t="5920" x="2871788" y="2830513"/>
          <p14:tracePt t="5936" x="2744788" y="2830513"/>
          <p14:tracePt t="5953" x="2701925" y="2830513"/>
          <p14:tracePt t="5956" x="2684463" y="2830513"/>
          <p14:tracePt t="5970" x="2668588" y="2830513"/>
          <p14:tracePt t="5987" x="2651125" y="2830513"/>
          <p14:tracePt t="6221" x="2659063" y="2820988"/>
          <p14:tracePt t="6228" x="2668588" y="2813050"/>
          <p14:tracePt t="6245" x="2684463" y="2805113"/>
          <p14:tracePt t="6254" x="2701925" y="2787650"/>
          <p14:tracePt t="6270" x="2719388" y="2787650"/>
          <p14:tracePt t="6271" x="2727325" y="2778125"/>
          <p14:tracePt t="6286" x="2752725" y="2762250"/>
          <p14:tracePt t="6288" x="2760663" y="2752725"/>
          <p14:tracePt t="6304" x="2803525" y="2736850"/>
          <p14:tracePt t="6319" x="2838450" y="2719388"/>
          <p14:tracePt t="6321" x="2846388" y="2711450"/>
          <p14:tracePt t="6335" x="2914650" y="2686050"/>
          <p14:tracePt t="6352" x="2998788" y="2660650"/>
          <p14:tracePt t="6369" x="3092450" y="2660650"/>
          <p14:tracePt t="6385" x="3178175" y="2651125"/>
          <p14:tracePt t="6386" x="3203575" y="2651125"/>
          <p14:tracePt t="6402" x="3322638" y="2651125"/>
          <p14:tracePt t="6419" x="3441700" y="2651125"/>
          <p14:tracePt t="6422" x="3482975" y="2651125"/>
          <p14:tracePt t="6436" x="3627438" y="2651125"/>
          <p14:tracePt t="6455" x="3900488" y="2651125"/>
          <p14:tracePt t="6471" x="4035425" y="2651125"/>
          <p14:tracePt t="6476" x="4121150" y="2651125"/>
          <p14:tracePt t="6479" x="4162425" y="2643188"/>
          <p14:tracePt t="6486" x="4214813" y="2643188"/>
          <p14:tracePt t="6487" x="4256088" y="2643188"/>
          <p14:tracePt t="6504" x="4435475" y="2643188"/>
          <p14:tracePt t="6520" x="4529138" y="2643188"/>
          <p14:tracePt t="6521" x="4554538" y="2643188"/>
          <p14:tracePt t="6536" x="4630738" y="2643188"/>
          <p14:tracePt t="6537" x="4664075" y="2643188"/>
          <p14:tracePt t="6553" x="4826000" y="2643188"/>
          <p14:tracePt t="6557" x="4868863" y="2643188"/>
          <p14:tracePt t="6561" x="4927600" y="2651125"/>
          <p14:tracePt t="6569" x="5064125" y="2660650"/>
          <p14:tracePt t="6572" x="5114925" y="2660650"/>
          <p14:tracePt t="6585" x="5310188" y="2686050"/>
          <p14:tracePt t="6588" x="5368925" y="2686050"/>
          <p14:tracePt t="6602" x="5581650" y="2686050"/>
          <p14:tracePt t="6618" x="5726113" y="2686050"/>
          <p14:tracePt t="6635" x="5827713" y="2686050"/>
          <p14:tracePt t="6652" x="5930900" y="2686050"/>
          <p14:tracePt t="6653" x="5956300" y="2676525"/>
          <p14:tracePt t="6669" x="6024563" y="2676525"/>
          <p14:tracePt t="6670" x="6057900" y="2676525"/>
          <p14:tracePt t="6685" x="6134100" y="2668588"/>
          <p14:tracePt t="6686" x="6167438" y="2660650"/>
          <p14:tracePt t="6704" x="6321425" y="2643188"/>
          <p14:tracePt t="6720" x="6423025" y="2643188"/>
          <p14:tracePt t="6721" x="6440488" y="2643188"/>
          <p14:tracePt t="6737" x="6499225" y="2643188"/>
          <p14:tracePt t="6741" x="6542088" y="2643188"/>
          <p14:tracePt t="6744" x="6550025" y="2643188"/>
          <p14:tracePt t="6752" x="6567488" y="2643188"/>
          <p14:tracePt t="6769" x="6584950" y="2643188"/>
          <p14:tracePt t="6795" x="6592888" y="2643188"/>
          <p14:tracePt t="9564" x="6600825" y="2643188"/>
          <p14:tracePt t="9574" x="6610350" y="2643188"/>
          <p14:tracePt t="9582" x="6643688" y="2643188"/>
          <p14:tracePt t="9602" x="6694488" y="2643188"/>
          <p14:tracePt t="9617" x="6729413" y="2643188"/>
          <p14:tracePt t="9618" x="6737350" y="2643188"/>
          <p14:tracePt t="9634" x="6770688" y="2643188"/>
          <p14:tracePt t="9636" x="6788150" y="2643188"/>
          <p14:tracePt t="9650" x="6823075" y="2643188"/>
          <p14:tracePt t="9667" x="6848475" y="2651125"/>
          <p14:tracePt t="9684" x="6864350" y="2651125"/>
          <p14:tracePt t="9701" x="6889750" y="2651125"/>
          <p14:tracePt t="9718" x="6915150" y="2651125"/>
          <p14:tracePt t="9721" x="6924675" y="2651125"/>
          <p14:tracePt t="9724" x="6932613" y="2651125"/>
          <p14:tracePt t="9734" x="6950075" y="2651125"/>
          <p14:tracePt t="9752" x="6992938" y="2651125"/>
          <p14:tracePt t="9768" x="7000875" y="2651125"/>
          <p14:tracePt t="9784" x="7018338" y="2651125"/>
          <p14:tracePt t="9802" x="7043738" y="2643188"/>
          <p14:tracePt t="9817" x="7069138" y="2633663"/>
          <p14:tracePt t="9818" x="7077075" y="2633663"/>
          <p14:tracePt t="9834" x="7102475" y="2633663"/>
          <p14:tracePt t="9836" x="7119938" y="2633663"/>
          <p14:tracePt t="9839" x="7127875" y="2633663"/>
          <p14:tracePt t="9851" x="7153275" y="2633663"/>
          <p14:tracePt t="9868" x="7170738" y="2633663"/>
          <p14:tracePt t="9871" x="7178675" y="2633663"/>
          <p14:tracePt t="9890" x="7188200" y="2633663"/>
          <p14:tracePt t="9900" x="7196138" y="2633663"/>
          <p14:tracePt t="9917" x="7229475" y="2633663"/>
          <p14:tracePt t="9933" x="7246938" y="2633663"/>
          <p14:tracePt t="9950" x="7281863" y="2633663"/>
          <p14:tracePt t="10177" x="7256463" y="2633663"/>
          <p14:tracePt t="10186" x="7229475" y="2643188"/>
          <p14:tracePt t="10194" x="7213600" y="2651125"/>
          <p14:tracePt t="10217" x="7137400" y="2660650"/>
          <p14:tracePt t="10219" x="7127875" y="2660650"/>
          <p14:tracePt t="10234" x="7059613" y="2660650"/>
          <p14:tracePt t="10236" x="7034213" y="2660650"/>
          <p14:tracePt t="10250" x="6950075" y="2660650"/>
          <p14:tracePt t="10251" x="6915150" y="2660650"/>
          <p14:tracePt t="10267" x="6762750" y="2660650"/>
          <p14:tracePt t="10270" x="6737350" y="2660650"/>
          <p14:tracePt t="10283" x="6618288" y="2660650"/>
          <p14:tracePt t="10286" x="6575425" y="2660650"/>
          <p14:tracePt t="10302" x="6423025" y="2660650"/>
          <p14:tracePt t="10305" x="6397625" y="2660650"/>
          <p14:tracePt t="10307" x="6372225" y="2660650"/>
          <p14:tracePt t="10317" x="6338888" y="2660650"/>
          <p14:tracePt t="10333" x="6245225" y="2651125"/>
          <p14:tracePt t="10336" x="6227763" y="2651125"/>
          <p14:tracePt t="10350" x="6167438" y="2633663"/>
          <p14:tracePt t="10352" x="6142038" y="2625725"/>
          <p14:tracePt t="10367" x="6049963" y="2600325"/>
          <p14:tracePt t="10383" x="5964238" y="2582863"/>
          <p14:tracePt t="10384" x="5921375" y="2582863"/>
          <p14:tracePt t="10399" x="5837238" y="2582863"/>
          <p14:tracePt t="10402" x="5776913" y="2582863"/>
          <p14:tracePt t="10418" x="5667375" y="2582863"/>
          <p14:tracePt t="10433" x="5599113" y="2582863"/>
          <p14:tracePt t="10434" x="5573713" y="2582863"/>
          <p14:tracePt t="10450" x="5513388" y="2582863"/>
          <p14:tracePt t="10451" x="5497513" y="2582863"/>
          <p14:tracePt t="10467" x="5454650" y="2582863"/>
          <p14:tracePt t="10470" x="5437188" y="2582863"/>
          <p14:tracePt t="10484" x="5421313" y="2582863"/>
          <p14:tracePt t="10487" x="5411788" y="2582863"/>
          <p14:tracePt t="10490" x="5403850" y="2582863"/>
          <p14:tracePt t="10500" x="5386388" y="2600325"/>
          <p14:tracePt t="10502" x="5368925" y="2600325"/>
          <p14:tracePt t="10517" x="5335588" y="2608263"/>
          <p14:tracePt t="10537" x="5302250" y="2617788"/>
          <p14:tracePt t="10550" x="5284788" y="2617788"/>
          <p14:tracePt t="10552" x="5276850" y="2617788"/>
          <p14:tracePt t="10567" x="5249863" y="2617788"/>
          <p14:tracePt t="10584" x="5233988" y="2617788"/>
          <p14:tracePt t="10586" x="5224463" y="2617788"/>
          <p14:tracePt t="10600" x="5208588" y="2625725"/>
          <p14:tracePt t="10617" x="5140325" y="2633663"/>
          <p14:tracePt t="10620" x="5114925" y="2643188"/>
          <p14:tracePt t="10634" x="5038725" y="2668588"/>
          <p14:tracePt t="10635" x="4995863" y="2686050"/>
          <p14:tracePt t="10652" x="4876800" y="2719388"/>
          <p14:tracePt t="10655" x="4851400" y="2727325"/>
          <p14:tracePt t="10667" x="4791075" y="2736850"/>
          <p14:tracePt t="10683" x="4724400" y="2752725"/>
          <p14:tracePt t="10686" x="4706938" y="2752725"/>
          <p14:tracePt t="10699" x="4673600" y="2752725"/>
          <p14:tracePt t="10701" x="4664075" y="2752725"/>
          <p14:tracePt t="10717" x="4605338" y="2770188"/>
          <p14:tracePt t="10733" x="4562475" y="2770188"/>
          <p14:tracePt t="10734" x="4554538" y="2770188"/>
          <p14:tracePt t="10749" x="4503738" y="2770188"/>
          <p14:tracePt t="10752" x="4476750" y="2770188"/>
          <p14:tracePt t="10766" x="4443413" y="2770188"/>
          <p14:tracePt t="10767" x="4425950" y="2770188"/>
          <p14:tracePt t="10783" x="4392613" y="2770188"/>
          <p14:tracePt t="10784" x="4384675" y="2770188"/>
          <p14:tracePt t="10799" x="4359275" y="2770188"/>
          <p14:tracePt t="10816" x="4332288" y="2770188"/>
          <p14:tracePt t="10965" x="4341813" y="2770188"/>
          <p14:tracePt t="10973" x="4359275" y="2770188"/>
          <p14:tracePt t="10977" x="4367213" y="2762250"/>
          <p14:tracePt t="10981" x="4375150" y="2752725"/>
          <p14:tracePt t="10993" x="4443413" y="2719388"/>
          <p14:tracePt t="11000" x="4460875" y="2719388"/>
          <p14:tracePt t="11001" x="4486275" y="2711450"/>
          <p14:tracePt t="11016" x="4562475" y="2686050"/>
          <p14:tracePt t="11017" x="4587875" y="2676525"/>
          <p14:tracePt t="11033" x="4646613" y="2660650"/>
          <p14:tracePt t="11033" x="4656138" y="2660650"/>
          <p14:tracePt t="11049" x="4706938" y="2651125"/>
          <p14:tracePt t="11050" x="4732338" y="2651125"/>
          <p14:tracePt t="11065" x="4826000" y="2651125"/>
          <p14:tracePt t="11083" x="4902200" y="2651125"/>
          <p14:tracePt t="11099" x="5029200" y="2651125"/>
          <p14:tracePt t="11101" x="5064125" y="2651125"/>
          <p14:tracePt t="11116" x="5191125" y="2651125"/>
          <p14:tracePt t="11133" x="5327650" y="2651125"/>
          <p14:tracePt t="11135" x="5360988" y="2651125"/>
          <p14:tracePt t="11150" x="5429250" y="2668588"/>
          <p14:tracePt t="11152" x="5462588" y="2668588"/>
          <p14:tracePt t="11166" x="5565775" y="2668588"/>
          <p14:tracePt t="11167" x="5599113" y="2668588"/>
          <p14:tracePt t="11183" x="5761038" y="2676525"/>
          <p14:tracePt t="11199" x="5870575" y="2676525"/>
          <p14:tracePt t="11200" x="5913438" y="2676525"/>
          <p14:tracePt t="11216" x="6083300" y="2676525"/>
          <p14:tracePt t="11233" x="6389688" y="2676525"/>
          <p14:tracePt t="11250" x="6567488" y="2660650"/>
          <p14:tracePt t="11251" x="6626225" y="2660650"/>
          <p14:tracePt t="11266" x="6856413" y="2660650"/>
          <p14:tracePt t="11283" x="7059613" y="2660650"/>
          <p14:tracePt t="11287" x="7102475" y="2660650"/>
          <p14:tracePt t="11299" x="7213600" y="2660650"/>
          <p14:tracePt t="11316" x="7315200" y="2660650"/>
          <p14:tracePt t="11335" x="7323138" y="2660650"/>
          <p14:tracePt t="11436" x="7315200" y="2660650"/>
          <p14:tracePt t="11447" x="7272338" y="2693988"/>
          <p14:tracePt t="11455" x="7239000" y="2701925"/>
          <p14:tracePt t="11466" x="7170738" y="2711450"/>
          <p14:tracePt t="11483" x="7018338" y="2719388"/>
          <p14:tracePt t="11500" x="6805613" y="2752725"/>
          <p14:tracePt t="11503" x="6754813" y="2752725"/>
          <p14:tracePt t="11518" x="6473825" y="2762250"/>
          <p14:tracePt t="11522" x="6389688" y="2770188"/>
          <p14:tracePt t="11533" x="6219825" y="2778125"/>
          <p14:tracePt t="11536" x="6049963" y="2795588"/>
          <p14:tracePt t="11549" x="5776913" y="2795588"/>
          <p14:tracePt t="11566" x="5411788" y="2795588"/>
          <p14:tracePt t="11567" x="5292725" y="2813050"/>
          <p14:tracePt t="11583" x="5021263" y="2838450"/>
          <p14:tracePt t="11585" x="4953000" y="2846388"/>
          <p14:tracePt t="11600" x="4749800" y="2846388"/>
          <p14:tracePt t="11601" x="4706938" y="2846388"/>
          <p14:tracePt t="11616" x="4529138" y="2855913"/>
          <p14:tracePt t="11634" x="4384675" y="2855913"/>
          <p14:tracePt t="11650" x="4349750" y="2855913"/>
          <p14:tracePt t="11652" x="4341813" y="2855913"/>
          <p14:tracePt t="11774" x="4349750" y="2855913"/>
          <p14:tracePt t="11782" x="4367213" y="2846388"/>
          <p14:tracePt t="11788" x="4392613" y="2830513"/>
          <p14:tracePt t="11816" x="4486275" y="2770188"/>
          <p14:tracePt t="11819" x="4503738" y="2762250"/>
          <p14:tracePt t="11821" x="4511675" y="2752725"/>
          <p14:tracePt t="11834" x="4562475" y="2719388"/>
          <p14:tracePt t="11849" x="4587875" y="2701925"/>
          <p14:tracePt t="11865" x="4646613" y="2686050"/>
          <p14:tracePt t="11866" x="4664075" y="2686050"/>
          <p14:tracePt t="11882" x="4749800" y="2668588"/>
          <p14:tracePt t="11900" x="4808538" y="2651125"/>
          <p14:tracePt t="11916" x="4902200" y="2643188"/>
          <p14:tracePt t="11918" x="4927600" y="2633663"/>
          <p14:tracePt t="11932" x="5003800" y="2633663"/>
          <p14:tracePt t="11951" x="5046663" y="2633663"/>
          <p14:tracePt t="11954" x="5072063" y="2633663"/>
          <p14:tracePt t="11966" x="5089525" y="2633663"/>
          <p14:tracePt t="11968" x="5097463" y="2633663"/>
          <p14:tracePt t="11984" x="5132388" y="2633663"/>
          <p14:tracePt t="11999" x="5148263" y="2633663"/>
          <p14:tracePt t="12000" x="5165725" y="2633663"/>
          <p14:tracePt t="12016" x="5183188" y="2633663"/>
          <p14:tracePt t="12017" x="5191125" y="2633663"/>
          <p14:tracePt t="12034" x="5216525" y="2633663"/>
          <p14:tracePt t="12050" x="5224463" y="2633663"/>
          <p14:tracePt t="14061" x="5224463" y="2643188"/>
          <p14:tracePt t="14107" x="5224463" y="2651125"/>
          <p14:tracePt t="14135" x="5224463" y="2660650"/>
          <p14:tracePt t="14153" x="5216525" y="2660650"/>
          <p14:tracePt t="14168" x="5208588" y="2660650"/>
          <p14:tracePt t="14175" x="5199063" y="2668588"/>
          <p14:tracePt t="14184" x="5191125" y="2668588"/>
          <p14:tracePt t="14197" x="5183188" y="2676525"/>
          <p14:tracePt t="14214" x="5165725" y="2693988"/>
          <p14:tracePt t="14231" x="5165725" y="2701925"/>
          <p14:tracePt t="14233" x="5157788" y="2701925"/>
          <p14:tracePt t="14248" x="5148263" y="2711450"/>
          <p14:tracePt t="14250" x="5132388" y="2719388"/>
          <p14:tracePt t="14265" x="5097463" y="2744788"/>
          <p14:tracePt t="14281" x="5072063" y="2770188"/>
          <p14:tracePt t="14282" x="5064125" y="2778125"/>
          <p14:tracePt t="14298" x="5038725" y="2805113"/>
          <p14:tracePt t="14300" x="5038725" y="2813050"/>
          <p14:tracePt t="14302" x="5021263" y="2813050"/>
          <p14:tracePt t="14314" x="5003800" y="2838450"/>
          <p14:tracePt t="14331" x="4970463" y="2871788"/>
          <p14:tracePt t="14348" x="4935538" y="2914650"/>
          <p14:tracePt t="14350" x="4927600" y="2922588"/>
          <p14:tracePt t="14364" x="4884738" y="2965450"/>
          <p14:tracePt t="14381" x="4851400" y="3000375"/>
          <p14:tracePt t="14382" x="4833938" y="3016250"/>
          <p14:tracePt t="14397" x="4791075" y="3067050"/>
          <p14:tracePt t="14414" x="4740275" y="3101975"/>
          <p14:tracePt t="14416" x="4724400" y="3101975"/>
          <p14:tracePt t="14431" x="4706938" y="3127375"/>
          <p14:tracePt t="14448" x="4681538" y="3135313"/>
          <p14:tracePt t="14449" x="4664075" y="3144838"/>
          <p14:tracePt t="14464" x="4621213" y="3178175"/>
          <p14:tracePt t="14466" x="4605338" y="3186113"/>
          <p14:tracePt t="14468" x="4587875" y="3195638"/>
          <p14:tracePt t="14481" x="4494213" y="3263900"/>
          <p14:tracePt t="14497" x="4375150" y="3355975"/>
          <p14:tracePt t="14499" x="4349750" y="3365500"/>
          <p14:tracePt t="14514" x="4230688" y="3433763"/>
          <p14:tracePt t="14531" x="4137025" y="3509963"/>
          <p14:tracePt t="14548" x="4070350" y="3543300"/>
          <p14:tracePt t="14566" x="4052888" y="3578225"/>
          <p14:tracePt t="14581" x="4044950" y="3578225"/>
          <p14:tracePt t="14601" x="4027488" y="3586163"/>
          <p14:tracePt t="14706" x="4017963" y="3603625"/>
          <p14:tracePt t="15911" x="4027488" y="3603625"/>
          <p14:tracePt t="15916" x="4035425" y="3603625"/>
          <p14:tracePt t="15930" x="4060825" y="3603625"/>
          <p14:tracePt t="15931" x="4070350" y="3603625"/>
          <p14:tracePt t="15948" x="4162425" y="3603625"/>
          <p14:tracePt t="15963" x="4291013" y="3603625"/>
          <p14:tracePt t="15979" x="4418013" y="3603625"/>
          <p14:tracePt t="15982" x="4460875" y="3603625"/>
          <p14:tracePt t="15997" x="4562475" y="3603625"/>
          <p14:tracePt t="16013" x="4630738" y="3603625"/>
          <p14:tracePt t="16015" x="4656138" y="3603625"/>
          <p14:tracePt t="16030" x="4714875" y="3603625"/>
          <p14:tracePt t="16031" x="4732338" y="3603625"/>
          <p14:tracePt t="16047" x="4765675" y="3603625"/>
          <p14:tracePt t="16062" x="4826000" y="3603625"/>
          <p14:tracePt t="16063" x="4833938" y="3603625"/>
          <p14:tracePt t="16079" x="4859338" y="3603625"/>
          <p14:tracePt t="16096" x="4868863" y="3603625"/>
          <p14:tracePt t="16303" x="4859338" y="3603625"/>
          <p14:tracePt t="16311" x="4843463" y="3603625"/>
          <p14:tracePt t="16316" x="4843463" y="3611563"/>
          <p14:tracePt t="16329" x="4818063" y="3619500"/>
          <p14:tracePt t="16346" x="4783138" y="3619500"/>
          <p14:tracePt t="16347" x="4765675" y="3619500"/>
          <p14:tracePt t="16363" x="4673600" y="3636963"/>
          <p14:tracePt t="16379" x="4579938" y="3671888"/>
          <p14:tracePt t="16381" x="4562475" y="3679825"/>
          <p14:tracePt t="16395" x="4537075" y="3679825"/>
          <p14:tracePt t="16412" x="4468813" y="3687763"/>
          <p14:tracePt t="16414" x="4451350" y="3697288"/>
          <p14:tracePt t="16429" x="4425950" y="3705225"/>
          <p14:tracePt t="16446" x="4418013" y="3705225"/>
          <p14:tracePt t="16463" x="4410075" y="3705225"/>
          <p14:tracePt t="16583" x="4418013" y="3705225"/>
          <p14:tracePt t="16591" x="4435475" y="3705225"/>
          <p14:tracePt t="16600" x="4451350" y="3705225"/>
          <p14:tracePt t="16605" x="4468813" y="3705225"/>
          <p14:tracePt t="16607" x="4486275" y="3705225"/>
          <p14:tracePt t="16614" x="4503738" y="3705225"/>
          <p14:tracePt t="16617" x="4519613" y="3705225"/>
          <p14:tracePt t="16619" x="4529138" y="3705225"/>
          <p14:tracePt t="16630" x="4554538" y="3705225"/>
          <p14:tracePt t="16634" x="4587875" y="3705225"/>
          <p14:tracePt t="16646" x="4621213" y="3679825"/>
          <p14:tracePt t="16663" x="4638675" y="3679825"/>
          <p14:tracePt t="16679" x="4656138" y="3671888"/>
          <p14:tracePt t="16680" x="4673600" y="3671888"/>
          <p14:tracePt t="16696" x="4689475" y="3671888"/>
          <p14:tracePt t="16713" x="4706938" y="3671888"/>
          <p14:tracePt t="16966" x="4699000" y="3671888"/>
          <p14:tracePt t="16977" x="4681538" y="3671888"/>
          <p14:tracePt t="16982" x="4673600" y="3671888"/>
          <p14:tracePt t="16996" x="4656138" y="3671888"/>
          <p14:tracePt t="16998" x="4646613" y="3671888"/>
          <p14:tracePt t="17014" x="4630738" y="3671888"/>
          <p14:tracePt t="17015" x="4613275" y="3671888"/>
          <p14:tracePt t="17030" x="4595813" y="3671888"/>
          <p14:tracePt t="17032" x="4587875" y="3679825"/>
          <p14:tracePt t="17046" x="4570413" y="3687763"/>
          <p14:tracePt t="17064" x="4554538" y="3697288"/>
          <p14:tracePt t="17080" x="4537075" y="3697288"/>
          <p14:tracePt t="17264" x="4537075" y="3705225"/>
          <p14:tracePt t="19862" x="4545013" y="3705225"/>
          <p14:tracePt t="19874" x="4579938" y="3713163"/>
          <p14:tracePt t="19887" x="4605338" y="3722688"/>
          <p14:tracePt t="19894" x="4613275" y="3722688"/>
          <p14:tracePt t="19896" x="4621213" y="3722688"/>
          <p14:tracePt t="19898" x="4630738" y="3722688"/>
          <p14:tracePt t="19910" x="4656138" y="3722688"/>
          <p14:tracePt t="19927" x="4699000" y="3730625"/>
          <p14:tracePt t="19929" x="4706938" y="3730625"/>
          <p14:tracePt t="19944" x="4749800" y="3730625"/>
          <p14:tracePt t="19945" x="4765675" y="3738563"/>
          <p14:tracePt t="19961" x="4818063" y="3756025"/>
          <p14:tracePt t="19977" x="4851400" y="3756025"/>
          <p14:tracePt t="19978" x="4868863" y="3756025"/>
          <p14:tracePt t="19980" x="4876800" y="3756025"/>
          <p14:tracePt t="19993" x="4894263" y="3756025"/>
          <p14:tracePt t="20807" x="4884738" y="3756025"/>
          <p14:tracePt t="20823" x="4876800" y="3756025"/>
          <p14:tracePt t="20826" x="4868863" y="3756025"/>
          <p14:tracePt t="20834" x="4859338" y="3756025"/>
          <p14:tracePt t="20844" x="4843463" y="3756025"/>
          <p14:tracePt t="20860" x="4808538" y="3773488"/>
          <p14:tracePt t="20877" x="4749800" y="3781425"/>
          <p14:tracePt t="20893" x="4699000" y="3790950"/>
          <p14:tracePt t="20897" x="4689475" y="3790950"/>
          <p14:tracePt t="20910" x="4646613" y="3798888"/>
          <p14:tracePt t="20927" x="4605338" y="3816350"/>
          <p14:tracePt t="20944" x="4587875" y="3816350"/>
          <p14:tracePt t="20946" x="4570413" y="3816350"/>
          <p14:tracePt t="20960" x="4554538" y="3832225"/>
          <p14:tracePt t="20977" x="4545013" y="3832225"/>
          <p14:tracePt t="20979" x="4537075" y="3832225"/>
          <p14:tracePt t="20995" x="4519613" y="3832225"/>
          <p14:tracePt t="21011" x="4519613" y="3841750"/>
          <p14:tracePt t="21015" x="4503738" y="3841750"/>
          <p14:tracePt t="21344" x="4511675" y="3841750"/>
          <p14:tracePt t="21354" x="4562475" y="3824288"/>
          <p14:tracePt t="21361" x="4579938" y="3824288"/>
          <p14:tracePt t="21366" x="4638675" y="3816350"/>
          <p14:tracePt t="21377" x="4791075" y="3773488"/>
          <p14:tracePt t="21380" x="4876800" y="3748088"/>
          <p14:tracePt t="21393" x="5157788" y="3697288"/>
          <p14:tracePt t="21396" x="5267325" y="3671888"/>
          <p14:tracePt t="21409" x="5599113" y="3629025"/>
          <p14:tracePt t="21411" x="5718175" y="3611563"/>
          <p14:tracePt t="21427" x="6142038" y="3543300"/>
          <p14:tracePt t="21443" x="6346825" y="3543300"/>
          <p14:tracePt t="21443" x="6389688" y="3535363"/>
          <p14:tracePt t="21459" x="6491288" y="3527425"/>
          <p14:tracePt t="21530" x="6499225" y="3527425"/>
          <p14:tracePt t="21556" x="6491288" y="3527425"/>
          <p14:tracePt t="21561" x="6483350" y="3527425"/>
          <p14:tracePt t="21563" x="6465888" y="3527425"/>
          <p14:tracePt t="21577" x="6380163" y="3543300"/>
          <p14:tracePt t="21594" x="6134100" y="3619500"/>
          <p14:tracePt t="21596" x="6049963" y="3629025"/>
          <p14:tracePt t="21610" x="5776913" y="3662363"/>
          <p14:tracePt t="21612" x="5641975" y="3697288"/>
          <p14:tracePt t="21627" x="5148263" y="3730625"/>
          <p14:tracePt t="21643" x="4757738" y="3730625"/>
          <p14:tracePt t="21644" x="4630738" y="3730625"/>
          <p14:tracePt t="21659" x="4179888" y="3730625"/>
          <p14:tracePt t="21662" x="4078288" y="3730625"/>
          <p14:tracePt t="21678" x="3789363" y="3730625"/>
          <p14:tracePt t="21693" x="3746500" y="3722688"/>
          <p14:tracePt t="21695" x="3729038" y="3705225"/>
          <p14:tracePt t="21853" x="3738563" y="3705225"/>
          <p14:tracePt t="21856" x="3746500" y="3705225"/>
          <p14:tracePt t="21869" x="3771900" y="3705225"/>
          <p14:tracePt t="21872" x="3797300" y="3705225"/>
          <p14:tracePt t="21886" x="3873500" y="3705225"/>
          <p14:tracePt t="21890" x="3951288" y="3697288"/>
          <p14:tracePt t="21894" x="4010025" y="3697288"/>
          <p14:tracePt t="21909" x="4222750" y="3687763"/>
          <p14:tracePt t="21926" x="4689475" y="3636963"/>
          <p14:tracePt t="21942" x="5080000" y="3636963"/>
          <p14:tracePt t="21959" x="5411788" y="3619500"/>
          <p14:tracePt t="21962" x="5480050" y="3619500"/>
          <p14:tracePt t="21964" x="5556250" y="3619500"/>
          <p14:tracePt t="21976" x="5700713" y="3611563"/>
          <p14:tracePt t="21993" x="5819775" y="3603625"/>
          <p14:tracePt t="22010" x="5845175" y="3603625"/>
          <p14:tracePt t="22012" x="5862638" y="3603625"/>
          <p14:tracePt t="22276" x="5862638" y="3594100"/>
          <p14:tracePt t="33039" x="5853113" y="3594100"/>
          <p14:tracePt t="33047" x="5845175" y="3611563"/>
          <p14:tracePt t="33056" x="5837238" y="3619500"/>
          <p14:tracePt t="33059" x="5819775" y="3646488"/>
          <p14:tracePt t="33071" x="5811838" y="3662363"/>
          <p14:tracePt t="33073" x="5794375" y="3679825"/>
          <p14:tracePt t="33086" x="5786438" y="3705225"/>
          <p14:tracePt t="33087" x="5776913" y="3722688"/>
          <p14:tracePt t="33103" x="5743575" y="3781425"/>
          <p14:tracePt t="33119" x="5718175" y="3816350"/>
          <p14:tracePt t="33120" x="5718175" y="3824288"/>
          <p14:tracePt t="33135" x="5692775" y="3867150"/>
          <p14:tracePt t="33153" x="5675313" y="3900488"/>
          <p14:tracePt t="33170" x="5667375" y="3935413"/>
          <p14:tracePt t="33173" x="5657850" y="3943350"/>
          <p14:tracePt t="33186" x="5657850" y="3960813"/>
          <p14:tracePt t="33187" x="5649913" y="3976688"/>
          <p14:tracePt t="33202" x="5641975" y="4002088"/>
          <p14:tracePt t="33219" x="5641975" y="4037013"/>
          <p14:tracePt t="33235" x="5632450" y="4062413"/>
          <p14:tracePt t="33254" x="5624513" y="4087813"/>
          <p14:tracePt t="33270" x="5624513" y="4105275"/>
          <p14:tracePt t="33271" x="5616575" y="4113213"/>
          <p14:tracePt t="33286" x="5616575" y="4138613"/>
          <p14:tracePt t="33303" x="5616575" y="4146550"/>
          <p14:tracePt t="33305" x="5616575" y="4156075"/>
          <p14:tracePt t="33320" x="5607050" y="4171950"/>
          <p14:tracePt t="33323" x="5599113" y="4181475"/>
          <p14:tracePt t="33325" x="5599113" y="4197350"/>
          <p14:tracePt t="33338" x="5599113" y="4214813"/>
          <p14:tracePt t="33341" x="5599113" y="4224338"/>
          <p14:tracePt t="33353" x="5599113" y="4232275"/>
          <p14:tracePt t="33356" x="5599113" y="4240213"/>
          <p14:tracePt t="33370" x="5599113" y="4257675"/>
          <p14:tracePt t="33386" x="5599113" y="4265613"/>
          <p14:tracePt t="33403" x="5599113" y="4275138"/>
          <p14:tracePt t="33506" x="5599113" y="4291013"/>
          <p14:tracePt t="41396" x="5599113" y="4300538"/>
          <p14:tracePt t="41409" x="5599113" y="4308475"/>
          <p14:tracePt t="41424" x="5599113" y="4316413"/>
          <p14:tracePt t="41445" x="5607050" y="4316413"/>
          <p14:tracePt t="41474" x="5616575" y="4316413"/>
          <p14:tracePt t="41482" x="5624513" y="4325938"/>
          <p14:tracePt t="41503" x="5632450" y="4333875"/>
          <p14:tracePt t="41540" x="5649913" y="4333875"/>
          <p14:tracePt t="41558" x="5657850" y="4341813"/>
          <p14:tracePt t="41565" x="5667375" y="4341813"/>
          <p14:tracePt t="41581" x="5675313" y="4341813"/>
          <p14:tracePt t="41604" x="5683250" y="4341813"/>
          <p14:tracePt t="41620" x="5692775" y="4341813"/>
          <p14:tracePt t="41631" x="5700713" y="4341813"/>
          <p14:tracePt t="41648" x="5726113" y="4351338"/>
          <p14:tracePt t="41665" x="5751513" y="4351338"/>
          <p14:tracePt t="41667" x="5768975" y="4351338"/>
          <p14:tracePt t="41681" x="5811838" y="4351338"/>
          <p14:tracePt t="41683" x="5827713" y="4351338"/>
          <p14:tracePt t="41699" x="5870575" y="4351338"/>
          <p14:tracePt t="41703" x="5895975" y="4351338"/>
          <p14:tracePt t="41706" x="5913438" y="4351338"/>
          <p14:tracePt t="41715" x="5938838" y="4351338"/>
          <p14:tracePt t="41731" x="5972175" y="4351338"/>
          <p14:tracePt t="41747" x="6024563" y="4351338"/>
          <p14:tracePt t="41750" x="6032500" y="4351338"/>
          <p14:tracePt t="41764" x="6075363" y="4351338"/>
          <p14:tracePt t="41766" x="6091238" y="4341813"/>
          <p14:tracePt t="41781" x="6116638" y="4341813"/>
          <p14:tracePt t="41785" x="6126163" y="4341813"/>
          <p14:tracePt t="41798" x="6142038" y="4341813"/>
          <p14:tracePt t="41800" x="6159500" y="4341813"/>
          <p14:tracePt t="41814" x="6202363" y="4341813"/>
          <p14:tracePt t="41815" x="6227763" y="4341813"/>
          <p14:tracePt t="41832" x="6303963" y="4341813"/>
          <p14:tracePt t="41848" x="6372225" y="4341813"/>
          <p14:tracePt t="41849" x="6397625" y="4341813"/>
          <p14:tracePt t="41864" x="6448425" y="4341813"/>
          <p14:tracePt t="41866" x="6456363" y="4341813"/>
          <p14:tracePt t="41868" x="6483350" y="4341813"/>
          <p14:tracePt t="41870" x="6499225" y="4341813"/>
          <p14:tracePt t="41881" x="6524625" y="4341813"/>
          <p14:tracePt t="41897" x="6550025" y="4333875"/>
          <p14:tracePt t="41898" x="6559550" y="4333875"/>
          <p14:tracePt t="41914" x="6567488" y="4333875"/>
          <p14:tracePt t="42279" x="6559550" y="4333875"/>
          <p14:tracePt t="42287" x="6542088" y="4333875"/>
          <p14:tracePt t="42297" x="6534150" y="4333875"/>
          <p14:tracePt t="42298" x="6516688" y="4341813"/>
          <p14:tracePt t="42314" x="6491288" y="4341813"/>
          <p14:tracePt t="42316" x="6473825" y="4351338"/>
          <p14:tracePt t="42318" x="6465888" y="4351338"/>
          <p14:tracePt t="42331" x="6430963" y="4368800"/>
          <p14:tracePt t="42335" x="6423025" y="4368800"/>
          <p14:tracePt t="42338" x="6405563" y="4368800"/>
          <p14:tracePt t="42347" x="6364288" y="4376738"/>
          <p14:tracePt t="42364" x="6245225" y="4376738"/>
          <p14:tracePt t="42365" x="6210300" y="4376738"/>
          <p14:tracePt t="42381" x="5997575" y="4376738"/>
          <p14:tracePt t="42397" x="5708650" y="4394200"/>
          <p14:tracePt t="42413" x="5403850" y="4394200"/>
          <p14:tracePt t="42416" x="5318125" y="4394200"/>
          <p14:tracePt t="42432" x="5021263" y="4419600"/>
          <p14:tracePt t="42447" x="4800600" y="4445000"/>
          <p14:tracePt t="42448" x="4724400" y="4460875"/>
          <p14:tracePt t="42464" x="4554538" y="4460875"/>
          <p14:tracePt t="42467" x="4494213" y="4470400"/>
          <p14:tracePt t="42469" x="4435475" y="4470400"/>
          <p14:tracePt t="42482" x="4230688" y="4495800"/>
          <p14:tracePt t="42497" x="4078288" y="4495800"/>
          <p14:tracePt t="42514" x="3967163" y="4495800"/>
          <p14:tracePt t="42516" x="3941763" y="4495800"/>
          <p14:tracePt t="42519" x="3908425" y="4495800"/>
          <p14:tracePt t="42530" x="3840163" y="4503738"/>
          <p14:tracePt t="42547" x="3746500" y="4503738"/>
          <p14:tracePt t="42550" x="3729038" y="4503738"/>
          <p14:tracePt t="42564" x="3687763" y="4503738"/>
          <p14:tracePt t="42566" x="3670300" y="4503738"/>
          <p14:tracePt t="42581" x="3594100" y="4503738"/>
          <p14:tracePt t="42585" x="3586163" y="4503738"/>
          <p14:tracePt t="42597" x="3525838" y="4503738"/>
          <p14:tracePt t="42599" x="3492500" y="4503738"/>
          <p14:tracePt t="42613" x="3424238" y="4521200"/>
          <p14:tracePt t="42615" x="3389313" y="4529138"/>
          <p14:tracePt t="42632" x="3313113" y="4521200"/>
          <p14:tracePt t="42647" x="3236913" y="4521200"/>
          <p14:tracePt t="42649" x="3219450" y="4521200"/>
          <p14:tracePt t="42664" x="3168650" y="4521200"/>
          <p14:tracePt t="42682" x="3024188" y="4529138"/>
          <p14:tracePt t="42697" x="2955925" y="4529138"/>
          <p14:tracePt t="42698" x="2930525" y="4529138"/>
          <p14:tracePt t="42713" x="2871788" y="4529138"/>
          <p14:tracePt t="42729" x="2820988" y="4529138"/>
          <p14:tracePt t="42730" x="2803525" y="4529138"/>
          <p14:tracePt t="42746" x="2752725" y="4538663"/>
          <p14:tracePt t="42763" x="2735263" y="4538663"/>
          <p14:tracePt t="42781" x="2693988" y="4538663"/>
          <p14:tracePt t="42797" x="2684463" y="4538663"/>
          <p14:tracePt t="42816" x="2668588" y="4538663"/>
          <p14:tracePt t="42990" x="2676525" y="4538663"/>
          <p14:tracePt t="43000" x="2693988" y="4529138"/>
          <p14:tracePt t="43008" x="2709863" y="4521200"/>
          <p14:tracePt t="43030" x="2744788" y="4486275"/>
          <p14:tracePt t="43032" x="2760663" y="4478338"/>
          <p14:tracePt t="43046" x="2795588" y="4478338"/>
          <p14:tracePt t="43063" x="2854325" y="4470400"/>
          <p14:tracePt t="43064" x="2879725" y="4460875"/>
          <p14:tracePt t="43079" x="2947988" y="4452938"/>
          <p14:tracePt t="43080" x="2973388" y="4445000"/>
          <p14:tracePt t="43097" x="3092450" y="4419600"/>
          <p14:tracePt t="43113" x="3168650" y="4402138"/>
          <p14:tracePt t="43114" x="3178175" y="4402138"/>
          <p14:tracePt t="43129" x="3262313" y="4402138"/>
          <p14:tracePt t="43130" x="3287713" y="4402138"/>
          <p14:tracePt t="43146" x="3406775" y="4402138"/>
          <p14:tracePt t="43163" x="3533775" y="4402138"/>
          <p14:tracePt t="43165" x="3568700" y="4402138"/>
          <p14:tracePt t="43180" x="3652838" y="4402138"/>
          <p14:tracePt t="43182" x="3695700" y="4402138"/>
          <p14:tracePt t="43197" x="3848100" y="4394200"/>
          <p14:tracePt t="43213" x="4002088" y="4376738"/>
          <p14:tracePt t="43216" x="4044950" y="4376738"/>
          <p14:tracePt t="43219" x="4078288" y="4376738"/>
          <p14:tracePt t="43230" x="4137025" y="4376738"/>
          <p14:tracePt t="43232" x="4171950" y="4376738"/>
          <p14:tracePt t="43247" x="4291013" y="4376738"/>
          <p14:tracePt t="43263" x="4375150" y="4376738"/>
          <p14:tracePt t="43264" x="4410075" y="4376738"/>
          <p14:tracePt t="43280" x="4486275" y="4376738"/>
          <p14:tracePt t="43281" x="4511675" y="4376738"/>
          <p14:tracePt t="43298" x="4638675" y="4376738"/>
          <p14:tracePt t="43313" x="4714875" y="4376738"/>
          <p14:tracePt t="43315" x="4749800" y="4376738"/>
          <p14:tracePt t="43330" x="4818063" y="4376738"/>
          <p14:tracePt t="43331" x="4833938" y="4376738"/>
          <p14:tracePt t="43347" x="4919663" y="4351338"/>
          <p14:tracePt t="43364" x="5013325" y="4333875"/>
          <p14:tracePt t="43366" x="5038725" y="4333875"/>
          <p14:tracePt t="43380" x="5080000" y="4333875"/>
          <p14:tracePt t="43382" x="5106988" y="4333875"/>
          <p14:tracePt t="43396" x="5199063" y="4316413"/>
          <p14:tracePt t="43414" x="5318125" y="4291013"/>
          <p14:tracePt t="43416" x="5353050" y="4283075"/>
          <p14:tracePt t="43430" x="5472113" y="4275138"/>
          <p14:tracePt t="43432" x="5513388" y="4275138"/>
          <p14:tracePt t="43448" x="5743575" y="4249738"/>
          <p14:tracePt t="43463" x="5913438" y="4249738"/>
          <p14:tracePt t="43464" x="5956300" y="4249738"/>
          <p14:tracePt t="43479" x="6091238" y="4249738"/>
          <p14:tracePt t="43480" x="6134100" y="4249738"/>
          <p14:tracePt t="43495" x="6286500" y="4224338"/>
          <p14:tracePt t="43498" x="6321425" y="4214813"/>
          <p14:tracePt t="43512" x="6430963" y="4181475"/>
          <p14:tracePt t="43513" x="6465888" y="4181475"/>
          <p14:tracePt t="43529" x="6550025" y="4171950"/>
          <p14:tracePt t="43530" x="6584950" y="4164013"/>
          <p14:tracePt t="43546" x="6643688" y="4156075"/>
          <p14:tracePt t="43563" x="6719888" y="4113213"/>
          <p14:tracePt t="43579" x="6737350" y="4113213"/>
          <p14:tracePt t="43596" x="6745288" y="4113213"/>
          <p14:tracePt t="43613" x="6754813" y="4105275"/>
          <p14:tracePt t="43850" x="6745288" y="4105275"/>
          <p14:tracePt t="43860" x="6729413" y="4113213"/>
          <p14:tracePt t="43865" x="6711950" y="4121150"/>
          <p14:tracePt t="43880" x="6686550" y="4146550"/>
          <p14:tracePt t="43882" x="6669088" y="4156075"/>
          <p14:tracePt t="43885" x="6653213" y="4164013"/>
          <p14:tracePt t="43896" x="6610350" y="4197350"/>
          <p14:tracePt t="43913" x="6550025" y="4240213"/>
          <p14:tracePt t="43914" x="6542088" y="4249738"/>
          <p14:tracePt t="43929" x="6483350" y="4275138"/>
          <p14:tracePt t="43946" x="6440488" y="4308475"/>
          <p14:tracePt t="43963" x="6405563" y="4341813"/>
          <p14:tracePt t="43980" x="6389688" y="4359275"/>
          <p14:tracePt t="43997" x="6380163" y="4368800"/>
          <p14:tracePt t="44012" x="6364288" y="4384675"/>
          <p14:tracePt t="44029" x="6346825" y="4410075"/>
          <p14:tracePt t="44063" x="6338888" y="4410075"/>
          <p14:tracePt t="44366" x="6338888" y="4419600"/>
          <p14:tracePt t="44396" x="6338888" y="4427538"/>
          <p14:tracePt t="45053" x="6338888" y="4419600"/>
          <p14:tracePt t="45069" x="6346825" y="4419600"/>
          <p14:tracePt t="45085" x="6346825" y="4410075"/>
          <p14:tracePt t="45089" x="6346825" y="4402138"/>
          <p14:tracePt t="45097" x="6354763" y="4402138"/>
          <p14:tracePt t="45138" x="6364288" y="4394200"/>
          <p14:tracePt t="45154" x="6372225" y="4384675"/>
          <p14:tracePt t="45156" x="6372225" y="4376738"/>
          <p14:tracePt t="45202" x="6380163" y="4368800"/>
          <p14:tracePt t="45222" x="6380163" y="4359275"/>
          <p14:tracePt t="45235" x="6389688" y="4359275"/>
          <p14:tracePt t="45247" x="6389688" y="4351338"/>
          <p14:tracePt t="45251" x="6397625" y="4341813"/>
          <p14:tracePt t="45262" x="6405563" y="4341813"/>
          <p14:tracePt t="45279" x="6415088" y="4333875"/>
          <p14:tracePt t="45301" x="6423025" y="4325938"/>
          <p14:tracePt t="45318" x="6440488" y="4316413"/>
          <p14:tracePt t="45329" x="6440488" y="4308475"/>
          <p14:tracePt t="45345" x="6456363" y="4300538"/>
          <p14:tracePt t="45361" x="6473825" y="4283075"/>
          <p14:tracePt t="45379" x="6483350" y="4283075"/>
          <p14:tracePt t="45395" x="6499225" y="4275138"/>
          <p14:tracePt t="45412" x="6524625" y="4257675"/>
          <p14:tracePt t="45433" x="6534150" y="4257675"/>
          <p14:tracePt t="45447" x="6542088" y="4257675"/>
          <p14:tracePt t="45449" x="6550025" y="4257675"/>
          <p14:tracePt t="45462" x="6567488" y="4257675"/>
          <p14:tracePt t="45464" x="6575425" y="4265613"/>
          <p14:tracePt t="45479" x="6600825" y="4283075"/>
          <p14:tracePt t="45495" x="6610350" y="4291013"/>
          <p14:tracePt t="45499" x="6610350" y="4300538"/>
          <p14:tracePt t="45501" x="6610350" y="4308475"/>
          <p14:tracePt t="45512" x="6618288" y="4308475"/>
          <p14:tracePt t="45513" x="6626225" y="4316413"/>
          <p14:tracePt t="45585" x="6626225" y="4325938"/>
          <p14:tracePt t="45605" x="6626225" y="4333875"/>
          <p14:tracePt t="45612" x="6626225" y="4341813"/>
          <p14:tracePt t="45614" x="6626225" y="4351338"/>
          <p14:tracePt t="45617" x="6618288" y="4359275"/>
          <p14:tracePt t="45623" x="6610350" y="4368800"/>
          <p14:tracePt t="45628" x="6600825" y="4376738"/>
          <p14:tracePt t="45644" x="6567488" y="4419600"/>
          <p14:tracePt t="45663" x="6524625" y="4445000"/>
          <p14:tracePt t="45664" x="6516688" y="4460875"/>
          <p14:tracePt t="45667" x="6508750" y="4470400"/>
          <p14:tracePt t="45679" x="6499225" y="4470400"/>
          <p14:tracePt t="45683" x="6491288" y="4470400"/>
          <p14:tracePt t="45695" x="6473825" y="4495800"/>
          <p14:tracePt t="45711" x="6456363" y="4503738"/>
          <p14:tracePt t="45729" x="6440488" y="4503738"/>
          <p14:tracePt t="45745" x="6423025" y="4495800"/>
          <p14:tracePt t="45746" x="6415088" y="4495800"/>
          <p14:tracePt t="45762" x="6397625" y="4486275"/>
          <p14:tracePt t="45764" x="6380163" y="4460875"/>
          <p14:tracePt t="45779" x="6364288" y="4445000"/>
          <p14:tracePt t="45795" x="6354763" y="4419600"/>
          <p14:tracePt t="45812" x="6354763" y="4402138"/>
          <p14:tracePt t="45813" x="6354763" y="4384675"/>
          <p14:tracePt t="45829" x="6354763" y="4368800"/>
          <p14:tracePt t="45833" x="6354763" y="4351338"/>
          <p14:tracePt t="45847" x="6354763" y="4341813"/>
          <p14:tracePt t="45861" x="6364288" y="4333875"/>
          <p14:tracePt t="45878" x="6372225" y="4325938"/>
          <p14:tracePt t="45894" x="6397625" y="4325938"/>
          <p14:tracePt t="45911" x="6423025" y="4308475"/>
          <p14:tracePt t="45928" x="6473825" y="4300538"/>
          <p14:tracePt t="45929" x="6499225" y="4291013"/>
          <p14:tracePt t="45946" x="6592888" y="4265613"/>
          <p14:tracePt t="45961" x="6653213" y="4257675"/>
          <p14:tracePt t="45963" x="6678613" y="4257675"/>
          <p14:tracePt t="45979" x="6704013" y="4249738"/>
          <p14:tracePt t="46004" x="6704013" y="4265613"/>
          <p14:tracePt t="46018" x="6704013" y="4275138"/>
          <p14:tracePt t="46028" x="6704013" y="4291013"/>
          <p14:tracePt t="46030" x="6704013" y="4300538"/>
          <p14:tracePt t="46045" x="6704013" y="4308475"/>
          <p14:tracePt t="46048" x="6694488" y="4316413"/>
          <p14:tracePt t="46062" x="6686550" y="4325938"/>
          <p14:tracePt t="46078" x="6686550" y="4333875"/>
          <p14:tracePt t="46079" x="6678613" y="4351338"/>
          <p14:tracePt t="46094" x="6661150" y="4359275"/>
          <p14:tracePt t="46111" x="6653213" y="4376738"/>
          <p14:tracePt t="46114" x="6635750" y="4376738"/>
          <p14:tracePt t="46128" x="6626225" y="4384675"/>
          <p14:tracePt t="46145" x="6618288" y="4394200"/>
          <p14:tracePt t="46186" x="6610350" y="4394200"/>
          <p14:tracePt t="51302" x="6610350" y="4402138"/>
          <p14:tracePt t="51310" x="6592888" y="4427538"/>
          <p14:tracePt t="51317" x="6575425" y="4478338"/>
          <p14:tracePt t="51342" x="6550025" y="4614863"/>
          <p14:tracePt t="51347" x="6524625" y="4673600"/>
          <p14:tracePt t="51350" x="6516688" y="4699000"/>
          <p14:tracePt t="51358" x="6508750" y="4733925"/>
          <p14:tracePt t="51359" x="6499225" y="4767263"/>
          <p14:tracePt t="51374" x="6465888" y="4894263"/>
          <p14:tracePt t="51391" x="6440488" y="4997450"/>
          <p14:tracePt t="51408" x="6415088" y="5091113"/>
          <p14:tracePt t="51409" x="6415088" y="5099050"/>
          <p14:tracePt t="51425" x="6389688" y="5167313"/>
          <p14:tracePt t="51442" x="6380163" y="5260975"/>
          <p14:tracePt t="51444" x="6372225" y="5276850"/>
          <p14:tracePt t="51460" x="6354763" y="5327650"/>
          <p14:tracePt t="51475" x="6346825" y="5370513"/>
          <p14:tracePt t="51477" x="6346825" y="5387975"/>
          <p14:tracePt t="51492" x="6346825" y="5405438"/>
          <p14:tracePt t="51493" x="6346825" y="5421313"/>
          <p14:tracePt t="51513" x="6346825" y="5438775"/>
          <p14:tracePt t="51538" x="6346825" y="5446713"/>
          <p14:tracePt t="51543" x="6346825" y="5456238"/>
          <p14:tracePt t="51657" x="6354763" y="5456238"/>
          <p14:tracePt t="52544" x="6364288" y="5456238"/>
          <p14:tracePt t="52576" x="6372225" y="5456238"/>
          <p14:tracePt t="54926" x="6380163" y="5456238"/>
          <p14:tracePt t="54935" x="6397625" y="5456238"/>
          <p14:tracePt t="54941" x="6405563" y="5456238"/>
          <p14:tracePt t="54945" x="6415088" y="5456238"/>
          <p14:tracePt t="54947" x="6423025" y="5456238"/>
          <p14:tracePt t="54955" x="6448425" y="5456238"/>
          <p14:tracePt t="54973" x="6508750" y="5430838"/>
          <p14:tracePt t="54989" x="6542088" y="5413375"/>
          <p14:tracePt t="54990" x="6559550" y="5405438"/>
          <p14:tracePt t="55005" x="6618288" y="5353050"/>
          <p14:tracePt t="55022" x="6678613" y="5319713"/>
          <p14:tracePt t="55039" x="6737350" y="5276850"/>
          <p14:tracePt t="55042" x="6737350" y="5260975"/>
          <p14:tracePt t="55057" x="6770688" y="5226050"/>
          <p14:tracePt t="55058" x="6788150" y="5218113"/>
          <p14:tracePt t="55072" x="6805613" y="5200650"/>
          <p14:tracePt t="55088" x="6813550" y="5183188"/>
          <p14:tracePt t="55105" x="6823075" y="5157788"/>
          <p14:tracePt t="55108" x="6823075" y="5141913"/>
          <p14:tracePt t="55124" x="6848475" y="5116513"/>
          <p14:tracePt t="55140" x="6848475" y="5091113"/>
          <p14:tracePt t="55142" x="6856413" y="5081588"/>
          <p14:tracePt t="55156" x="6864350" y="5048250"/>
          <p14:tracePt t="55158" x="6864350" y="5038725"/>
          <p14:tracePt t="55174" x="6873875" y="5005388"/>
          <p14:tracePt t="55176" x="6873875" y="4987925"/>
          <p14:tracePt t="55190" x="6881813" y="4972050"/>
          <p14:tracePt t="55192" x="6881813" y="4962525"/>
          <p14:tracePt t="55205" x="6881813" y="4937125"/>
          <p14:tracePt t="55206" x="6881813" y="4929188"/>
          <p14:tracePt t="55222" x="6873875" y="4894263"/>
          <p14:tracePt t="55238" x="6848475" y="4843463"/>
          <p14:tracePt t="55255" x="6813550" y="4818063"/>
          <p14:tracePt t="55272" x="6788150" y="4775200"/>
          <p14:tracePt t="55289" x="6754813" y="4741863"/>
          <p14:tracePt t="55292" x="6737350" y="4733925"/>
          <p14:tracePt t="55295" x="6729413" y="4733925"/>
          <p14:tracePt t="55305" x="6704013" y="4699000"/>
          <p14:tracePt t="55308" x="6694488" y="4699000"/>
          <p14:tracePt t="55323" x="6653213" y="4673600"/>
          <p14:tracePt t="55339" x="6626225" y="4640263"/>
          <p14:tracePt t="55341" x="6618288" y="4640263"/>
          <p14:tracePt t="55356" x="6567488" y="4622800"/>
          <p14:tracePt t="55357" x="6559550" y="4622800"/>
          <p14:tracePt t="55373" x="6508750" y="4614863"/>
          <p14:tracePt t="55389" x="6448425" y="4614863"/>
          <p14:tracePt t="55390" x="6423025" y="4614863"/>
          <p14:tracePt t="55405" x="6389688" y="4614863"/>
          <p14:tracePt t="55406" x="6364288" y="4614863"/>
          <p14:tracePt t="55422" x="6303963" y="4630738"/>
          <p14:tracePt t="55439" x="6245225" y="4673600"/>
          <p14:tracePt t="55455" x="6210300" y="4699000"/>
          <p14:tracePt t="55472" x="6134100" y="4775200"/>
          <p14:tracePt t="55489" x="6075363" y="4835525"/>
          <p14:tracePt t="55492" x="6057900" y="4852988"/>
          <p14:tracePt t="55505" x="6024563" y="4929188"/>
          <p14:tracePt t="55508" x="6015038" y="4946650"/>
          <p14:tracePt t="55523" x="5989638" y="5030788"/>
          <p14:tracePt t="55539" x="5981700" y="5081588"/>
          <p14:tracePt t="55541" x="5981700" y="5106988"/>
          <p14:tracePt t="55556" x="5981700" y="5149850"/>
          <p14:tracePt t="55558" x="5981700" y="5167313"/>
          <p14:tracePt t="55573" x="5981700" y="5251450"/>
          <p14:tracePt t="55589" x="6007100" y="5276850"/>
          <p14:tracePt t="55591" x="6007100" y="5286375"/>
          <p14:tracePt t="55606" x="6032500" y="5302250"/>
          <p14:tracePt t="55607" x="6049963" y="5311775"/>
          <p14:tracePt t="55622" x="6083300" y="5337175"/>
          <p14:tracePt t="55624" x="6100763" y="5345113"/>
          <p14:tracePt t="55627" x="6108700" y="5345113"/>
          <p14:tracePt t="55640" x="6151563" y="5362575"/>
          <p14:tracePt t="55643" x="6176963" y="5370513"/>
          <p14:tracePt t="55656" x="6278563" y="5395913"/>
          <p14:tracePt t="55658" x="6311900" y="5405438"/>
          <p14:tracePt t="55672" x="6415088" y="5413375"/>
          <p14:tracePt t="55673" x="6465888" y="5413375"/>
          <p14:tracePt t="55688" x="6653213" y="5430838"/>
          <p14:tracePt t="55705" x="6805613" y="5430838"/>
          <p14:tracePt t="55722" x="6889750" y="5430838"/>
          <p14:tracePt t="55738" x="6924675" y="5413375"/>
          <p14:tracePt t="55755" x="6932613" y="5405438"/>
          <p14:tracePt t="55772" x="6958013" y="5387975"/>
          <p14:tracePt t="55790" x="6975475" y="5362575"/>
          <p14:tracePt t="55792" x="6983413" y="5345113"/>
          <p14:tracePt t="55805" x="7000875" y="5319713"/>
          <p14:tracePt t="55806" x="7018338" y="5302250"/>
          <p14:tracePt t="55822" x="7051675" y="5260975"/>
          <p14:tracePt t="55823" x="7059613" y="5243513"/>
          <p14:tracePt t="55839" x="7094538" y="5167313"/>
          <p14:tracePt t="55843" x="7112000" y="5149850"/>
          <p14:tracePt t="55845" x="7127875" y="5124450"/>
          <p14:tracePt t="55855" x="7137400" y="5099050"/>
          <p14:tracePt t="55857" x="7137400" y="5081588"/>
          <p14:tracePt t="55872" x="7170738" y="5030788"/>
          <p14:tracePt t="55873" x="7178675" y="5013325"/>
          <p14:tracePt t="55888" x="7204075" y="4946650"/>
          <p14:tracePt t="55894" x="7204075" y="4929188"/>
          <p14:tracePt t="55895" x="7204075" y="4911725"/>
          <p14:tracePt t="55904" x="7204075" y="4886325"/>
          <p14:tracePt t="55921" x="7204075" y="4843463"/>
          <p14:tracePt t="55923" x="7204075" y="4827588"/>
          <p14:tracePt t="55938" x="7204075" y="4792663"/>
          <p14:tracePt t="55955" x="7188200" y="4775200"/>
          <p14:tracePt t="55956" x="7188200" y="4767263"/>
          <p14:tracePt t="55971" x="7170738" y="4741863"/>
          <p14:tracePt t="55972" x="7153275" y="4733925"/>
          <p14:tracePt t="55989" x="7119938" y="4683125"/>
          <p14:tracePt t="56006" x="7094538" y="4665663"/>
          <p14:tracePt t="56007" x="7085013" y="4657725"/>
          <p14:tracePt t="56023" x="7059613" y="4640263"/>
          <p14:tracePt t="56027" x="7034213" y="4630738"/>
          <p14:tracePt t="56038" x="6992938" y="4597400"/>
          <p14:tracePt t="56056" x="6950075" y="4554538"/>
          <p14:tracePt t="56058" x="6942138" y="4546600"/>
          <p14:tracePt t="56072" x="6907213" y="4529138"/>
          <p14:tracePt t="56073" x="6899275" y="4529138"/>
          <p14:tracePt t="56088" x="6864350" y="4495800"/>
          <p14:tracePt t="56106" x="6805613" y="4460875"/>
          <p14:tracePt t="56108" x="6797675" y="4460875"/>
          <p14:tracePt t="56122" x="6770688" y="4460875"/>
          <p14:tracePt t="56123" x="6762750" y="4460875"/>
          <p14:tracePt t="56139" x="6729413" y="4460875"/>
          <p14:tracePt t="56155" x="6704013" y="4460875"/>
          <p14:tracePt t="56173" x="6686550" y="4470400"/>
          <p14:tracePt t="56176" x="6678613" y="4478338"/>
          <p14:tracePt t="56190" x="6653213" y="4495800"/>
          <p14:tracePt t="56205" x="6635750" y="4503738"/>
          <p14:tracePt t="56207" x="6618288" y="4513263"/>
          <p14:tracePt t="56222" x="6600825" y="4529138"/>
          <p14:tracePt t="56238" x="6542088" y="4597400"/>
          <p14:tracePt t="56255" x="6508750" y="4630738"/>
          <p14:tracePt t="56272" x="6465888" y="4691063"/>
          <p14:tracePt t="56288" x="6415088" y="4767263"/>
          <p14:tracePt t="56305" x="6405563" y="4810125"/>
          <p14:tracePt t="56308" x="6397625" y="4818063"/>
          <p14:tracePt t="56311" x="6397625" y="4835525"/>
          <p14:tracePt t="56321" x="6389688" y="4860925"/>
          <p14:tracePt t="56324" x="6380163" y="4878388"/>
          <p14:tracePt t="56339" x="6380163" y="4919663"/>
          <p14:tracePt t="56354" x="6380163" y="4972050"/>
          <p14:tracePt t="56355" x="6380163" y="4987925"/>
          <p14:tracePt t="56371" x="6380163" y="5038725"/>
          <p14:tracePt t="56372" x="6380163" y="5048250"/>
          <p14:tracePt t="56388" x="6380163" y="5116513"/>
          <p14:tracePt t="56404" x="6405563" y="5149850"/>
          <p14:tracePt t="56406" x="6415088" y="5149850"/>
          <p14:tracePt t="56422" x="6440488" y="5183188"/>
          <p14:tracePt t="56423" x="6448425" y="5192713"/>
          <p14:tracePt t="56426" x="6456363" y="5200650"/>
          <p14:tracePt t="56438" x="6499225" y="5235575"/>
          <p14:tracePt t="56455" x="6542088" y="5260975"/>
          <p14:tracePt t="56458" x="6550025" y="5260975"/>
          <p14:tracePt t="56471" x="6575425" y="5276850"/>
          <p14:tracePt t="56474" x="6592888" y="5286375"/>
          <p14:tracePt t="56488" x="6626225" y="5294313"/>
          <p14:tracePt t="56505" x="6661150" y="5311775"/>
          <p14:tracePt t="56508" x="6678613" y="5311775"/>
          <p14:tracePt t="56522" x="6711950" y="5311775"/>
          <p14:tracePt t="56524" x="6719888" y="5311775"/>
          <p14:tracePt t="56539" x="6780213" y="5311775"/>
          <p14:tracePt t="56555" x="6813550" y="5311775"/>
          <p14:tracePt t="56557" x="6823075" y="5311775"/>
          <p14:tracePt t="56572" x="6856413" y="5311775"/>
          <p14:tracePt t="56574" x="6864350" y="5311775"/>
          <p14:tracePt t="56577" x="6873875" y="5311775"/>
          <p14:tracePt t="56591" x="6915150" y="5286375"/>
          <p14:tracePt t="56594" x="6915150" y="5276850"/>
          <p14:tracePt t="56605" x="6932613" y="5268913"/>
          <p14:tracePt t="56606" x="6942138" y="5260975"/>
          <p14:tracePt t="56622" x="6975475" y="5226050"/>
          <p14:tracePt t="56639" x="7008813" y="5200650"/>
          <p14:tracePt t="56642" x="7018338" y="5192713"/>
          <p14:tracePt t="56645" x="7026275" y="5183188"/>
          <p14:tracePt t="56654" x="7034213" y="5167313"/>
          <p14:tracePt t="56671" x="7077075" y="5132388"/>
          <p14:tracePt t="56688" x="7094538" y="5099050"/>
          <p14:tracePt t="56689" x="7094538" y="5091113"/>
          <p14:tracePt t="56692" x="7094538" y="5081588"/>
          <p14:tracePt t="56704" x="7102475" y="5064125"/>
          <p14:tracePt t="56721" x="7119938" y="5038725"/>
          <p14:tracePt t="56739" x="7127875" y="4997450"/>
          <p14:tracePt t="56755" x="7127875" y="4972050"/>
          <p14:tracePt t="56771" x="7127875" y="4954588"/>
          <p14:tracePt t="56772" x="7127875" y="4946650"/>
          <p14:tracePt t="56788" x="7127875" y="4919663"/>
          <p14:tracePt t="56788" x="7127875" y="4903788"/>
          <p14:tracePt t="56806" x="7119938" y="4868863"/>
          <p14:tracePt t="56822" x="7112000" y="4868863"/>
          <p14:tracePt t="56824" x="7102475" y="4860925"/>
          <p14:tracePt t="56838" x="7094538" y="4843463"/>
          <p14:tracePt t="56839" x="7094538" y="4835525"/>
          <p14:tracePt t="56855" x="7069138" y="4802188"/>
          <p14:tracePt t="56872" x="7059613" y="4792663"/>
          <p14:tracePt t="56875" x="7043738" y="4784725"/>
          <p14:tracePt t="56888" x="7034213" y="4767263"/>
          <p14:tracePt t="56889" x="7026275" y="4767263"/>
          <p14:tracePt t="56905" x="6992938" y="4741863"/>
          <p14:tracePt t="56908" x="6983413" y="4733925"/>
          <p14:tracePt t="56922" x="6958013" y="4724400"/>
          <p14:tracePt t="56924" x="6958013" y="4716463"/>
          <p14:tracePt t="56937" x="6932613" y="4708525"/>
          <p14:tracePt t="56955" x="6889750" y="4683125"/>
          <p14:tracePt t="56971" x="6864350" y="4683125"/>
          <p14:tracePt t="56988" x="6831013" y="4683125"/>
          <p14:tracePt t="56989" x="6813550" y="4673600"/>
          <p14:tracePt t="57005" x="6788150" y="4665663"/>
          <p14:tracePt t="57007" x="6770688" y="4665663"/>
          <p14:tracePt t="57021" x="6737350" y="4665663"/>
          <p14:tracePt t="57022" x="6719888" y="4665663"/>
          <p14:tracePt t="57038" x="6678613" y="4665663"/>
          <p14:tracePt t="57040" x="6669088" y="4665663"/>
          <p14:tracePt t="57042" x="6661150" y="4665663"/>
          <p14:tracePt t="57055" x="6618288" y="4665663"/>
          <p14:tracePt t="57058" x="6610350" y="4665663"/>
          <p14:tracePt t="57071" x="6592888" y="4665663"/>
          <p14:tracePt t="57075" x="6584950" y="4665663"/>
          <p14:tracePt t="57077" x="6567488" y="4673600"/>
          <p14:tracePt t="57088" x="6542088" y="4673600"/>
          <p14:tracePt t="57089" x="6534150" y="4683125"/>
          <p14:tracePt t="57105" x="6491288" y="4708525"/>
          <p14:tracePt t="57121" x="6440488" y="4749800"/>
          <p14:tracePt t="57138" x="6397625" y="4784725"/>
          <p14:tracePt t="57139" x="6380163" y="4802188"/>
          <p14:tracePt t="57156" x="6346825" y="4835525"/>
          <p14:tracePt t="57171" x="6329363" y="4860925"/>
          <p14:tracePt t="57173" x="6329363" y="4868863"/>
          <p14:tracePt t="57188" x="6311900" y="4894263"/>
          <p14:tracePt t="57190" x="6303963" y="4903788"/>
          <p14:tracePt t="57193" x="6286500" y="4919663"/>
          <p14:tracePt t="57206" x="6278563" y="4962525"/>
          <p14:tracePt t="57221" x="6261100" y="4987925"/>
          <p14:tracePt t="57223" x="6261100" y="4997450"/>
          <p14:tracePt t="57238" x="6261100" y="5030788"/>
          <p14:tracePt t="57239" x="6261100" y="5048250"/>
          <p14:tracePt t="57254" x="6261100" y="5081588"/>
          <p14:tracePt t="57271" x="6261100" y="5132388"/>
          <p14:tracePt t="57274" x="6261100" y="5149850"/>
          <p14:tracePt t="57288" x="6261100" y="5175250"/>
          <p14:tracePt t="57289" x="6261100" y="5183188"/>
          <p14:tracePt t="57304" x="6261100" y="5200650"/>
          <p14:tracePt t="57321" x="6270625" y="5218113"/>
          <p14:tracePt t="57324" x="6270625" y="5226050"/>
          <p14:tracePt t="57338" x="6278563" y="5243513"/>
          <p14:tracePt t="57339" x="6296025" y="5251450"/>
          <p14:tracePt t="57355" x="6346825" y="5276850"/>
          <p14:tracePt t="57370" x="6405563" y="5311775"/>
          <p14:tracePt t="57371" x="6430963" y="5319713"/>
          <p14:tracePt t="57387" x="6516688" y="5337175"/>
          <p14:tracePt t="57388" x="6542088" y="5337175"/>
          <p14:tracePt t="57404" x="6626225" y="5353050"/>
          <p14:tracePt t="57405" x="6653213" y="5353050"/>
          <p14:tracePt t="57421" x="6719888" y="5353050"/>
          <p14:tracePt t="57422" x="6745288" y="5353050"/>
          <p14:tracePt t="57437" x="6813550" y="5327650"/>
          <p14:tracePt t="57438" x="6831013" y="5327650"/>
          <p14:tracePt t="57454" x="6889750" y="5302250"/>
          <p14:tracePt t="57471" x="6950075" y="5294313"/>
          <p14:tracePt t="57474" x="6967538" y="5286375"/>
          <p14:tracePt t="57488" x="6975475" y="5286375"/>
          <p14:tracePt t="57490" x="6983413" y="5286375"/>
          <p14:tracePt t="57505" x="7000875" y="5268913"/>
          <p14:tracePt t="57522" x="7008813" y="5268913"/>
          <p14:tracePt t="57540" x="7026275" y="5251450"/>
          <p14:tracePt t="57555" x="7034213" y="5235575"/>
          <p14:tracePt t="57571" x="7043738" y="5218113"/>
          <p14:tracePt t="57587" x="7051675" y="5208588"/>
          <p14:tracePt t="57589" x="7051675" y="5200650"/>
          <p14:tracePt t="57604" x="7059613" y="5183188"/>
          <p14:tracePt t="57621" x="7069138" y="5167313"/>
          <p14:tracePt t="57623" x="7069138" y="5149850"/>
          <p14:tracePt t="57638" x="7077075" y="5141913"/>
          <p14:tracePt t="57639" x="7077075" y="5132388"/>
          <p14:tracePt t="57655" x="7085013" y="5106988"/>
          <p14:tracePt t="57660" x="7085013" y="5099050"/>
          <p14:tracePt t="57671" x="7085013" y="5081588"/>
          <p14:tracePt t="57687" x="7085013" y="5064125"/>
          <p14:tracePt t="57704" x="7085013" y="5038725"/>
          <p14:tracePt t="57721" x="7085013" y="5005388"/>
          <p14:tracePt t="57724" x="7085013" y="4997450"/>
          <p14:tracePt t="57738" x="7085013" y="4987925"/>
          <p14:tracePt t="57741" x="7085013" y="4979988"/>
          <p14:tracePt t="57754" x="7077075" y="4972050"/>
          <p14:tracePt t="57771" x="7077075" y="4962525"/>
          <p14:tracePt t="57772" x="7077075" y="4946650"/>
          <p14:tracePt t="57789" x="7077075" y="4937125"/>
          <p14:tracePt t="57791" x="7059613" y="4919663"/>
          <p14:tracePt t="57810" x="7059613" y="4911725"/>
          <p14:tracePt t="57821" x="7059613" y="4894263"/>
          <p14:tracePt t="57823" x="7059613" y="4878388"/>
          <p14:tracePt t="57837" x="7059613" y="4868863"/>
          <p14:tracePt t="57838" x="7051675" y="4868863"/>
          <p14:tracePt t="57854" x="7043738" y="4868863"/>
          <p14:tracePt t="57870" x="7034213" y="4868863"/>
          <p14:tracePt t="57887" x="7018338" y="4868863"/>
          <p14:tracePt t="57904" x="7008813" y="4852988"/>
          <p14:tracePt t="57921" x="7000875" y="4852988"/>
          <p14:tracePt t="57937" x="6992938" y="4852988"/>
          <p14:tracePt t="57981" x="6983413" y="4852988"/>
          <p14:tracePt t="57998" x="6975475" y="4852988"/>
          <p14:tracePt t="58047" x="6967538" y="4852988"/>
          <p14:tracePt t="58087" x="6958013" y="4852988"/>
          <p14:tracePt t="58142" x="6942138" y="4852988"/>
          <p14:tracePt t="58172" x="6924675" y="4852988"/>
          <p14:tracePt t="58189" x="6915150" y="4852988"/>
          <p14:tracePt t="58206" x="6907213" y="4852988"/>
          <p14:tracePt t="58216" x="6899275" y="4852988"/>
          <p14:tracePt t="58267" x="6889750" y="4852988"/>
          <p14:tracePt t="58277" x="6881813" y="4860925"/>
          <p14:tracePt t="58333" x="6873875" y="4878388"/>
          <p14:tracePt t="58344" x="6864350" y="4886325"/>
          <p14:tracePt t="58351" x="6856413" y="4886325"/>
          <p14:tracePt t="58371" x="6856413" y="4894263"/>
          <p14:tracePt t="58373" x="6856413" y="4903788"/>
          <p14:tracePt t="58388" x="6856413" y="4911725"/>
          <p14:tracePt t="58407" x="6856413" y="4919663"/>
          <p14:tracePt t="58423" x="6856413" y="4937125"/>
          <p14:tracePt t="58465" x="6848475" y="4954588"/>
          <p14:tracePt t="58485" x="6848475" y="4962525"/>
          <p14:tracePt t="58509" x="6848475" y="4972050"/>
          <p14:tracePt t="58517" x="6848475" y="4979988"/>
          <p14:tracePt t="58535" x="6848475" y="4987925"/>
          <p14:tracePt t="58552" x="6838950" y="4997450"/>
          <p14:tracePt t="58564" x="6831013" y="5013325"/>
          <p14:tracePt t="58577" x="6831013" y="5030788"/>
          <p14:tracePt t="58589" x="6831013" y="5038725"/>
          <p14:tracePt t="58593" x="6831013" y="5048250"/>
          <p14:tracePt t="58604" x="6831013" y="5056188"/>
          <p14:tracePt t="58621" x="6831013" y="5073650"/>
          <p14:tracePt t="58625" x="6831013" y="5091113"/>
          <p14:tracePt t="58645" x="6831013" y="5106988"/>
          <p14:tracePt t="58675" x="6831013" y="5116513"/>
          <p14:tracePt t="58686" x="6831013" y="5124450"/>
          <p14:tracePt t="58706" x="6831013" y="5141913"/>
          <p14:tracePt t="58728" x="6831013" y="5157788"/>
          <p14:tracePt t="58745" x="6831013" y="5167313"/>
          <p14:tracePt t="58751" x="6838950" y="5167313"/>
          <p14:tracePt t="58755" x="6838950" y="5175250"/>
          <p14:tracePt t="58771" x="6864350" y="5192713"/>
          <p14:tracePt t="58787" x="6881813" y="5208588"/>
          <p14:tracePt t="58804" x="6899275" y="5218113"/>
          <p14:tracePt t="58821" x="6915150" y="5226050"/>
          <p14:tracePt t="58838" x="6950075" y="5243513"/>
          <p14:tracePt t="58854" x="6958013" y="5243513"/>
          <p14:tracePt t="58856" x="6967538" y="5251450"/>
          <p14:tracePt t="58870" x="6983413" y="5251450"/>
          <p14:tracePt t="58886" x="7034213" y="5260975"/>
          <p14:tracePt t="58903" x="7069138" y="5260975"/>
          <p14:tracePt t="58920" x="7119938" y="5260975"/>
          <p14:tracePt t="58937" x="7153275" y="5260975"/>
          <p14:tracePt t="58940" x="7170738" y="5260975"/>
          <p14:tracePt t="58956" x="7213600" y="5260975"/>
          <p14:tracePt t="58973" x="7239000" y="5260975"/>
          <p14:tracePt t="58976" x="7256463" y="5260975"/>
          <p14:tracePt t="58988" x="7272338" y="5260975"/>
          <p14:tracePt t="59003" x="7297738" y="5260975"/>
          <p14:tracePt t="59004" x="7307263" y="5260975"/>
          <p14:tracePt t="59019" x="7348538" y="5260975"/>
          <p14:tracePt t="59037" x="7400925" y="5260975"/>
          <p14:tracePt t="59053" x="7442200" y="5260975"/>
          <p14:tracePt t="59054" x="7451725" y="5260975"/>
          <p14:tracePt t="59069" x="7510463" y="5260975"/>
          <p14:tracePt t="59086" x="7561263" y="5260975"/>
          <p14:tracePt t="59103" x="7612063" y="5243513"/>
          <p14:tracePt t="59106" x="7621588" y="5243513"/>
          <p14:tracePt t="59120" x="7662863" y="5235575"/>
          <p14:tracePt t="59121" x="7680325" y="5226050"/>
          <p14:tracePt t="59137" x="7740650" y="5192713"/>
          <p14:tracePt t="59140" x="7748588" y="5183188"/>
          <p14:tracePt t="59154" x="7781925" y="5167313"/>
          <p14:tracePt t="59156" x="7799388" y="5167313"/>
          <p14:tracePt t="59170" x="7832725" y="5132388"/>
          <p14:tracePt t="59171" x="7842250" y="5124450"/>
          <p14:tracePt t="59186" x="7867650" y="5106988"/>
          <p14:tracePt t="59203" x="7885113" y="5099050"/>
          <p14:tracePt t="59204" x="7893050" y="5091113"/>
          <p14:tracePt t="59219" x="7910513" y="5064125"/>
          <p14:tracePt t="59220" x="7918450" y="5056188"/>
          <p14:tracePt t="59237" x="7935913" y="5038725"/>
          <p14:tracePt t="59253" x="7951788" y="5022850"/>
          <p14:tracePt t="59254" x="7961313" y="5013325"/>
          <p14:tracePt t="59270" x="7969250" y="4997450"/>
          <p14:tracePt t="59287" x="7977188" y="4979988"/>
          <p14:tracePt t="59290" x="7986713" y="4972050"/>
          <p14:tracePt t="59304" x="8012113" y="4929188"/>
          <p14:tracePt t="59320" x="8020050" y="4919663"/>
          <p14:tracePt t="59322" x="8020050" y="4911725"/>
          <p14:tracePt t="59338" x="8020050" y="4886325"/>
          <p14:tracePt t="59353" x="8020050" y="4868863"/>
          <p14:tracePt t="59356" x="8020050" y="4860925"/>
          <p14:tracePt t="59369" x="8012113" y="4835525"/>
          <p14:tracePt t="59371" x="8012113" y="4827588"/>
          <p14:tracePt t="59387" x="8012113" y="4792663"/>
          <p14:tracePt t="59403" x="8004175" y="4775200"/>
          <p14:tracePt t="59404" x="7986713" y="4767263"/>
          <p14:tracePt t="59420" x="7977188" y="4759325"/>
          <p14:tracePt t="59421" x="7977188" y="4749800"/>
          <p14:tracePt t="59438" x="7943850" y="4716463"/>
          <p14:tracePt t="59454" x="7918450" y="4691063"/>
          <p14:tracePt t="59455" x="7910513" y="4683125"/>
          <p14:tracePt t="59470" x="7875588" y="4673600"/>
          <p14:tracePt t="59472" x="7867650" y="4657725"/>
          <p14:tracePt t="59486" x="7816850" y="4640263"/>
          <p14:tracePt t="59503" x="7773988" y="4622800"/>
          <p14:tracePt t="59507" x="7756525" y="4622800"/>
          <p14:tracePt t="59510" x="7731125" y="4622800"/>
          <p14:tracePt t="59520" x="7705725" y="4614863"/>
          <p14:tracePt t="59522" x="7697788" y="4614863"/>
          <p14:tracePt t="59537" x="7637463" y="4614863"/>
          <p14:tracePt t="59553" x="7545388" y="4605338"/>
          <p14:tracePt t="59570" x="7502525" y="4614863"/>
          <p14:tracePt t="59571" x="7493000" y="4614863"/>
          <p14:tracePt t="59587" x="7442200" y="4630738"/>
          <p14:tracePt t="59603" x="7426325" y="4648200"/>
          <p14:tracePt t="59604" x="7416800" y="4648200"/>
          <p14:tracePt t="59619" x="7400925" y="4665663"/>
          <p14:tracePt t="59620" x="7391400" y="4665663"/>
          <p14:tracePt t="59636" x="7373938" y="4691063"/>
          <p14:tracePt t="59652" x="7348538" y="4708525"/>
          <p14:tracePt t="59669" x="7332663" y="4733925"/>
          <p14:tracePt t="59670" x="7323138" y="4741863"/>
          <p14:tracePt t="59686" x="7315200" y="4767263"/>
          <p14:tracePt t="59703" x="7315200" y="4792663"/>
          <p14:tracePt t="59720" x="7315200" y="4810125"/>
          <p14:tracePt t="59722" x="7307263" y="4818063"/>
          <p14:tracePt t="59736" x="7307263" y="4843463"/>
          <p14:tracePt t="59753" x="7307263" y="4878388"/>
          <p14:tracePt t="59769" x="7307263" y="4911725"/>
          <p14:tracePt t="59772" x="7307263" y="4919663"/>
          <p14:tracePt t="59788" x="7307263" y="4954588"/>
          <p14:tracePt t="59804" x="7307263" y="4972050"/>
          <p14:tracePt t="59805" x="7307263" y="4987925"/>
          <p14:tracePt t="59821" x="7307263" y="5022850"/>
          <p14:tracePt t="59826" x="7307263" y="5038725"/>
          <p14:tracePt t="59829" x="7307263" y="5048250"/>
          <p14:tracePt t="59836" x="7315200" y="5064125"/>
          <p14:tracePt t="59853" x="7332663" y="5099050"/>
          <p14:tracePt t="59870" x="7358063" y="5116513"/>
          <p14:tracePt t="59871" x="7366000" y="5124450"/>
          <p14:tracePt t="59887" x="7373938" y="5149850"/>
          <p14:tracePt t="59891" x="7391400" y="5167313"/>
          <p14:tracePt t="59895" x="7400925" y="5175250"/>
          <p14:tracePt t="59898" x="7408863" y="5175250"/>
          <p14:tracePt t="59902" x="7408863" y="5183188"/>
          <p14:tracePt t="59919" x="7434263" y="5208588"/>
          <p14:tracePt t="59935" x="7485063" y="5235575"/>
          <p14:tracePt t="59937" x="7493000" y="5235575"/>
          <p14:tracePt t="59952" x="7535863" y="5260975"/>
          <p14:tracePt t="59969" x="7561263" y="5268913"/>
          <p14:tracePt t="59986" x="7586663" y="5286375"/>
          <p14:tracePt t="59986" x="7604125" y="5286375"/>
          <p14:tracePt t="60003" x="7637463" y="5294313"/>
          <p14:tracePt t="60019" x="7654925" y="5302250"/>
          <p14:tracePt t="60020" x="7662863" y="5302250"/>
          <p14:tracePt t="60036" x="7705725" y="5302250"/>
          <p14:tracePt t="60054" x="7740650" y="5302250"/>
          <p14:tracePt t="60055" x="7756525" y="5302250"/>
          <p14:tracePt t="60071" x="7799388" y="5302250"/>
          <p14:tracePt t="60074" x="7832725" y="5302250"/>
          <p14:tracePt t="60078" x="7850188" y="5302250"/>
          <p14:tracePt t="60086" x="7875588" y="5302250"/>
          <p14:tracePt t="60102" x="7926388" y="5302250"/>
          <p14:tracePt t="60119" x="8004175" y="5286375"/>
          <p14:tracePt t="60136" x="8088313" y="5276850"/>
          <p14:tracePt t="60137" x="8113713" y="5268913"/>
          <p14:tracePt t="60152" x="8181975" y="5260975"/>
          <p14:tracePt t="60169" x="8258175" y="5260975"/>
          <p14:tracePt t="60172" x="8275638" y="5260975"/>
          <p14:tracePt t="60186" x="8351838" y="5235575"/>
          <p14:tracePt t="60187" x="8369300" y="5226050"/>
          <p14:tracePt t="60203" x="8435975" y="5226050"/>
          <p14:tracePt t="60219" x="8478838" y="5208588"/>
          <p14:tracePt t="60221" x="8488363" y="5200650"/>
          <p14:tracePt t="60236" x="8547100" y="5183188"/>
          <p14:tracePt t="60254" x="8648700" y="5167313"/>
          <p14:tracePt t="60270" x="8699500" y="5141913"/>
          <p14:tracePt t="60272" x="8709025" y="5141913"/>
          <p14:tracePt t="60287" x="8759825" y="5132388"/>
          <p14:tracePt t="60291" x="8785225" y="5124450"/>
          <p14:tracePt t="60293" x="8793163" y="5106988"/>
          <p14:tracePt t="60302" x="8802688" y="5099050"/>
          <p14:tracePt t="60319" x="8836025" y="5091113"/>
          <p14:tracePt t="60335" x="8853488" y="5048250"/>
          <p14:tracePt t="60337" x="8861425" y="5048250"/>
          <p14:tracePt t="60353" x="8878888" y="5005388"/>
          <p14:tracePt t="60356" x="8878888" y="4987925"/>
          <p14:tracePt t="60368" x="8904288" y="4954588"/>
          <p14:tracePt t="60385" x="8912225" y="4919663"/>
          <p14:tracePt t="60403" x="8921750" y="4886325"/>
          <p14:tracePt t="60419" x="8921750" y="4868863"/>
          <p14:tracePt t="60419" x="8921750" y="4852988"/>
          <p14:tracePt t="60435" x="8921750" y="4827588"/>
          <p14:tracePt t="60452" x="8921750" y="4802188"/>
          <p14:tracePt t="60470" x="8921750" y="4775200"/>
          <p14:tracePt t="60487" x="8912225" y="4759325"/>
          <p14:tracePt t="60491" x="8894763" y="4749800"/>
          <p14:tracePt t="60493" x="8894763" y="4741863"/>
          <p14:tracePt t="60502" x="8878888" y="4733925"/>
          <p14:tracePt t="60519" x="8861425" y="4716463"/>
          <p14:tracePt t="60535" x="8843963" y="4699000"/>
          <p14:tracePt t="60538" x="8836025" y="4699000"/>
          <p14:tracePt t="60553" x="8802688" y="4673600"/>
          <p14:tracePt t="60569" x="8767763" y="4657725"/>
          <p14:tracePt t="60586" x="8709025" y="4640263"/>
          <p14:tracePt t="60587" x="8683625" y="4640263"/>
          <p14:tracePt t="60601" x="8640763" y="4622800"/>
          <p14:tracePt t="60602" x="8615363" y="4622800"/>
          <p14:tracePt t="60618" x="8539163" y="4622800"/>
          <p14:tracePt t="60619" x="8513763" y="4622800"/>
          <p14:tracePt t="60635" x="8445500" y="4622800"/>
          <p14:tracePt t="60636" x="8420100" y="4622800"/>
          <p14:tracePt t="60652" x="8326438" y="4630738"/>
          <p14:tracePt t="60669" x="8258175" y="4648200"/>
          <p14:tracePt t="60670" x="8240713" y="4657725"/>
          <p14:tracePt t="60685" x="8174038" y="4699000"/>
          <p14:tracePt t="60687" x="8156575" y="4708525"/>
          <p14:tracePt t="60703" x="8080375" y="4759325"/>
          <p14:tracePt t="60719" x="8020050" y="4802188"/>
          <p14:tracePt t="60723" x="8004175" y="4810125"/>
          <p14:tracePt t="60726" x="7994650" y="4818063"/>
          <p14:tracePt t="60736" x="7961313" y="4835525"/>
          <p14:tracePt t="60738" x="7951788" y="4843463"/>
          <p14:tracePt t="60753" x="7918450" y="4886325"/>
          <p14:tracePt t="60769" x="7893050" y="4919663"/>
          <p14:tracePt t="60772" x="7885113" y="4929188"/>
          <p14:tracePt t="60785" x="7859713" y="4954588"/>
          <p14:tracePt t="60788" x="7850188" y="4954588"/>
          <p14:tracePt t="60802" x="7832725" y="4979988"/>
          <p14:tracePt t="60803" x="7824788" y="4987925"/>
          <p14:tracePt t="60819" x="7824788" y="4997450"/>
          <p14:tracePt t="60820" x="7816850" y="5013325"/>
          <p14:tracePt t="60835" x="7799388" y="5030788"/>
          <p14:tracePt t="60852" x="7781925" y="5048250"/>
          <p14:tracePt t="60870" x="7773988" y="5064125"/>
          <p14:tracePt t="60886" x="7756525" y="5081588"/>
          <p14:tracePt t="60888" x="7748588" y="5099050"/>
          <p14:tracePt t="60891" x="7740650" y="5116513"/>
          <p14:tracePt t="60903" x="7723188" y="5132388"/>
          <p14:tracePt t="60919" x="7688263" y="5167313"/>
          <p14:tracePt t="60922" x="7680325" y="5175250"/>
          <p14:tracePt t="60925" x="7680325" y="5183188"/>
          <p14:tracePt t="60934" x="7662863" y="5192713"/>
          <p14:tracePt t="60952" x="7654925" y="5218113"/>
          <p14:tracePt t="60953" x="7646988" y="5218113"/>
          <p14:tracePt t="60969" x="7629525" y="5243513"/>
          <p14:tracePt t="60985" x="7604125" y="5260975"/>
          <p14:tracePt t="60987" x="7604125" y="5268913"/>
          <p14:tracePt t="61003" x="7586663" y="5286375"/>
          <p14:tracePt t="61019" x="7570788" y="5302250"/>
          <p14:tracePt t="61036" x="7545388" y="5327650"/>
          <p14:tracePt t="61040" x="7545388" y="5337175"/>
          <p14:tracePt t="61052" x="7442200" y="5438775"/>
          <p14:tracePt t="61069" x="7383463" y="5489575"/>
          <p14:tracePt t="61085" x="7366000" y="5507038"/>
          <p14:tracePt t="61103" x="7332663" y="5549900"/>
          <p14:tracePt t="61107" x="7315200" y="5575300"/>
          <p14:tracePt t="61119" x="7281863" y="5591175"/>
          <p14:tracePt t="61122" x="7264400" y="5600700"/>
          <p14:tracePt t="61136" x="7229475" y="5626100"/>
          <p14:tracePt t="61139" x="7213600" y="5634038"/>
          <p14:tracePt t="61142" x="7204075" y="5634038"/>
          <p14:tracePt t="61154" x="7153275" y="5676900"/>
          <p14:tracePt t="61169" x="7085013" y="5702300"/>
          <p14:tracePt t="61185" x="7026275" y="5735638"/>
          <p14:tracePt t="61202" x="6958013" y="5745163"/>
          <p14:tracePt t="61203" x="6942138" y="5745163"/>
          <p14:tracePt t="61219" x="6907213" y="5753100"/>
          <p14:tracePt t="61221" x="6899275" y="5753100"/>
          <p14:tracePt t="61235" x="6864350" y="5761038"/>
          <p14:tracePt t="61237" x="6856413" y="5761038"/>
          <p14:tracePt t="61252" x="6813550" y="5770563"/>
          <p14:tracePt t="61270" x="6780213" y="5778500"/>
          <p14:tracePt t="61275" x="6754813" y="5788025"/>
          <p14:tracePt t="61278" x="6729413" y="5803900"/>
          <p14:tracePt t="61285" x="6711950" y="5813425"/>
          <p14:tracePt t="61286" x="6704013" y="5813425"/>
          <p14:tracePt t="61301" x="6653213" y="5821363"/>
          <p14:tracePt t="61303" x="6626225" y="5821363"/>
          <p14:tracePt t="61318" x="6559550" y="5846763"/>
          <p14:tracePt t="61335" x="6516688" y="5846763"/>
          <p14:tracePt t="61352" x="6440488" y="5846763"/>
          <p14:tracePt t="61353" x="6430963" y="5846763"/>
          <p14:tracePt t="61370" x="6372225" y="5846763"/>
          <p14:tracePt t="61372" x="6364288" y="5846763"/>
          <p14:tracePt t="61385" x="6338888" y="5846763"/>
          <p14:tracePt t="61402" x="6278563" y="5846763"/>
          <p14:tracePt t="61403" x="6270625" y="5846763"/>
          <p14:tracePt t="61420" x="6245225" y="5829300"/>
          <p14:tracePt t="61435" x="6210300" y="5829300"/>
          <p14:tracePt t="61437" x="6194425" y="5829300"/>
          <p14:tracePt t="61452" x="6167438" y="5821363"/>
          <p14:tracePt t="61469" x="6108700" y="5813425"/>
          <p14:tracePt t="61486" x="6075363" y="5803900"/>
          <p14:tracePt t="61488" x="6065838" y="5803900"/>
          <p14:tracePt t="61502" x="6015038" y="5803900"/>
          <p14:tracePt t="61503" x="5997575" y="5788025"/>
          <p14:tracePt t="61518" x="5956300" y="5778500"/>
          <p14:tracePt t="61534" x="5888038" y="5761038"/>
          <p14:tracePt t="61551" x="5811838" y="5735638"/>
          <p14:tracePt t="61569" x="5692775" y="5727700"/>
          <p14:tracePt t="61584" x="5573713" y="5710238"/>
          <p14:tracePt t="61601" x="5487988" y="5710238"/>
          <p14:tracePt t="61603" x="5462588" y="5710238"/>
          <p14:tracePt t="61619" x="5335588" y="5710238"/>
          <p14:tracePt t="61635" x="5216525" y="5710238"/>
          <p14:tracePt t="61636" x="5165725" y="5710238"/>
          <p14:tracePt t="61652" x="5029200" y="5745163"/>
          <p14:tracePt t="61653" x="4970463" y="5753100"/>
          <p14:tracePt t="61668" x="4740275" y="5838825"/>
          <p14:tracePt t="61685" x="4529138" y="5889625"/>
          <p14:tracePt t="61686" x="4476750" y="5897563"/>
          <p14:tracePt t="61702" x="4341813" y="5932488"/>
          <p14:tracePt t="61704" x="4291013" y="5940425"/>
          <p14:tracePt t="61707" x="4248150" y="5948363"/>
          <p14:tracePt t="61719" x="4078288" y="5991225"/>
          <p14:tracePt t="61735" x="3822700" y="6049963"/>
          <p14:tracePt t="61738" x="3763963" y="6049963"/>
          <p14:tracePt t="61752" x="3602038" y="6084888"/>
          <p14:tracePt t="61753" x="3559175" y="6084888"/>
          <p14:tracePt t="61768" x="3424238" y="6084888"/>
          <p14:tracePt t="61769" x="3398838" y="6084888"/>
          <p14:tracePt t="61785" x="3287713" y="6067425"/>
          <p14:tracePt t="61787" x="3279775" y="6067425"/>
          <p14:tracePt t="61801" x="3203575" y="6049963"/>
          <p14:tracePt t="61804" x="3168650" y="6049963"/>
          <p14:tracePt t="61819" x="3049588" y="6049963"/>
          <p14:tracePt t="61835" x="2955925" y="6049963"/>
          <p14:tracePt t="61837" x="2914650" y="6049963"/>
          <p14:tracePt t="61852" x="2803525" y="6049963"/>
          <p14:tracePt t="61853" x="2778125" y="6049963"/>
          <p14:tracePt t="61868" x="2633663" y="6049963"/>
          <p14:tracePt t="61886" x="2506663" y="6076950"/>
          <p14:tracePt t="61888" x="2471738" y="6076950"/>
          <p14:tracePt t="61902" x="2387600" y="6092825"/>
          <p14:tracePt t="61904" x="2370138" y="6092825"/>
          <p14:tracePt t="61906" x="2352675" y="6102350"/>
          <p14:tracePt t="61918" x="2286000" y="6102350"/>
          <p14:tracePt t="61935" x="2208213" y="6102350"/>
          <p14:tracePt t="61952" x="2182813" y="6102350"/>
          <p14:tracePt t="61970" x="2166938" y="6092825"/>
          <p14:tracePt t="61986" x="2157413" y="6084888"/>
          <p14:tracePt t="61988" x="2149475" y="6076950"/>
          <p14:tracePt t="62001" x="2132013" y="6067425"/>
          <p14:tracePt t="62004" x="2116138" y="6059488"/>
          <p14:tracePt t="62018" x="2090738" y="6049963"/>
          <p14:tracePt t="62019" x="2090738" y="6042025"/>
          <p14:tracePt t="62034" x="2055813" y="6042025"/>
          <p14:tracePt t="62051" x="2030413" y="6034088"/>
          <p14:tracePt t="62052" x="2012950" y="6016625"/>
          <p14:tracePt t="62067" x="1971675" y="6016625"/>
          <p14:tracePt t="62085" x="1954213" y="5999163"/>
          <p14:tracePt t="62101" x="1954213" y="5991225"/>
          <p14:tracePt t="62119" x="1946275" y="5983288"/>
          <p14:tracePt t="62253" x="1954213" y="5973763"/>
          <p14:tracePt t="62261" x="1954213" y="5965825"/>
          <p14:tracePt t="62264" x="1971675" y="5965825"/>
          <p14:tracePt t="62270" x="1979613" y="5948363"/>
          <p14:tracePt t="62284" x="2012950" y="5922963"/>
          <p14:tracePt t="62302" x="2047875" y="5915025"/>
          <p14:tracePt t="62303" x="2065338" y="5915025"/>
          <p14:tracePt t="62318" x="2141538" y="5889625"/>
          <p14:tracePt t="62320" x="2166938" y="5889625"/>
          <p14:tracePt t="62322" x="2200275" y="5889625"/>
          <p14:tracePt t="62334" x="2336800" y="5880100"/>
          <p14:tracePt t="62351" x="2582863" y="5864225"/>
          <p14:tracePt t="62354" x="2684463" y="5846763"/>
          <p14:tracePt t="62368" x="3100388" y="5788025"/>
          <p14:tracePt t="62370" x="3254375" y="5778500"/>
          <p14:tracePt t="62386" x="3959225" y="5727700"/>
          <p14:tracePt t="62401" x="5122863" y="5634038"/>
          <p14:tracePt t="62404" x="5421313" y="5616575"/>
          <p14:tracePt t="62419" x="6278563" y="5565775"/>
          <p14:tracePt t="62421" x="6516688" y="5549900"/>
          <p14:tracePt t="62436" x="7239000" y="5532438"/>
          <p14:tracePt t="62452" x="7705725" y="5524500"/>
          <p14:tracePt t="62454" x="7832725" y="5514975"/>
          <p14:tracePt t="62468" x="8215313" y="5464175"/>
          <p14:tracePt t="62469" x="8334375" y="5456238"/>
          <p14:tracePt t="62484" x="8709025" y="5421313"/>
          <p14:tracePt t="62501" x="8972550" y="5380038"/>
          <p14:tracePt t="62503" x="9013825" y="5370513"/>
          <p14:tracePt t="62518" x="9124950" y="5337175"/>
          <p14:tracePt t="62536" x="9142413" y="5337175"/>
          <p14:tracePt t="62553" x="9150350" y="5327650"/>
          <p14:tracePt t="62568" x="9158288" y="5327650"/>
          <p14:tracePt t="62585" x="9167813" y="5327650"/>
          <p14:tracePt t="62601" x="9183688" y="5319713"/>
          <p14:tracePt t="62619" x="9201150" y="5311775"/>
          <p14:tracePt t="62636" x="9236075" y="5286375"/>
          <p14:tracePt t="62638" x="9251950" y="5276850"/>
          <p14:tracePt t="62651" x="9328150" y="5251450"/>
          <p14:tracePt t="62653" x="9380538" y="5226050"/>
          <p14:tracePt t="62667" x="9566275" y="5167313"/>
          <p14:tracePt t="62669" x="9652000" y="5132388"/>
          <p14:tracePt t="62684" x="10136188" y="4972050"/>
          <p14:tracePt t="62701" x="10848975" y="4733925"/>
          <p14:tracePt t="62702" x="11053763" y="4673600"/>
          <p14:tracePt t="62717" x="11639550" y="4445000"/>
          <p14:tracePt t="62719" x="11809413" y="43942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0AF4092-E911-19CF-B0C8-AA2892ACFC51}"/>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42;p33">
            <a:extLst>
              <a:ext uri="{FF2B5EF4-FFF2-40B4-BE49-F238E27FC236}">
                <a16:creationId xmlns:a16="http://schemas.microsoft.com/office/drawing/2014/main" id="{CF37AABD-75F7-4F72-96E6-20EFC4FE39FC}"/>
              </a:ext>
            </a:extLst>
          </p:cNvPr>
          <p:cNvSpPr txBox="1"/>
          <p:nvPr/>
        </p:nvSpPr>
        <p:spPr>
          <a:xfrm>
            <a:off x="2850657" y="166235"/>
            <a:ext cx="5836143" cy="706437"/>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issues in personal selling</a:t>
            </a:r>
            <a:endParaRPr dirty="0"/>
          </a:p>
        </p:txBody>
      </p:sp>
      <p:sp>
        <p:nvSpPr>
          <p:cNvPr id="11" name="Google Shape;543;p33">
            <a:extLst>
              <a:ext uri="{FF2B5EF4-FFF2-40B4-BE49-F238E27FC236}">
                <a16:creationId xmlns:a16="http://schemas.microsoft.com/office/drawing/2014/main" id="{ACEDA619-50C4-4974-9696-A03341F7D2A2}"/>
              </a:ext>
            </a:extLst>
          </p:cNvPr>
          <p:cNvSpPr txBox="1"/>
          <p:nvPr/>
        </p:nvSpPr>
        <p:spPr>
          <a:xfrm>
            <a:off x="633287" y="1278704"/>
            <a:ext cx="11273367" cy="3769847"/>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defPPr>
              <a:defRPr lang="en-US"/>
            </a:defPPr>
            <a:lvl1pPr marL="514350" marR="0" lvl="0" indent="-514350" algn="just">
              <a:lnSpc>
                <a:spcPct val="200000"/>
              </a:lnSpc>
              <a:spcBef>
                <a:spcPts val="0"/>
              </a:spcBef>
              <a:spcAft>
                <a:spcPts val="0"/>
              </a:spcAft>
              <a:buClr>
                <a:schemeClr val="dk1"/>
              </a:buClr>
              <a:buSzPts val="2400"/>
              <a:buFont typeface="Calibri"/>
              <a:buAutoNum type="arabicPeriod"/>
              <a:defRPr sz="2000">
                <a:solidFill>
                  <a:schemeClr val="dk1"/>
                </a:solidFill>
                <a:latin typeface="Times New Roman"/>
                <a:ea typeface="Times New Roman"/>
                <a:cs typeface="Times New Roman"/>
              </a:defRPr>
            </a:lvl1pPr>
          </a:lstStyle>
          <a:p>
            <a:r>
              <a:rPr lang="en-US" dirty="0">
                <a:sym typeface="Times New Roman"/>
              </a:rPr>
              <a:t>Personal selling is a concise effort on the part of the seller to induce a prospective buyer to purchase something that he had not originally decided to buy, even if he had thought of it favourably </a:t>
            </a:r>
            <a:endParaRPr dirty="0"/>
          </a:p>
          <a:p>
            <a:r>
              <a:rPr lang="en-US" dirty="0">
                <a:sym typeface="Times New Roman"/>
              </a:rPr>
              <a:t>Ethical issues include making unsubstantiated claims and undeliverable promises</a:t>
            </a:r>
            <a:endParaRPr dirty="0"/>
          </a:p>
          <a:p>
            <a:r>
              <a:rPr lang="en-US" dirty="0">
                <a:sym typeface="Times New Roman"/>
              </a:rPr>
              <a:t>Company’s penalty and reward structures have some effect on sales person’s ethical conduct</a:t>
            </a:r>
            <a:endParaRPr dirty="0">
              <a:sym typeface="Times New Roman"/>
            </a:endParaRPr>
          </a:p>
        </p:txBody>
      </p:sp>
      <p:pic>
        <p:nvPicPr>
          <p:cNvPr id="2" name="Graphic 22">
            <a:extLst>
              <a:ext uri="{FF2B5EF4-FFF2-40B4-BE49-F238E27FC236}">
                <a16:creationId xmlns:a16="http://schemas.microsoft.com/office/drawing/2014/main" id="{53A80D52-94CE-7FE1-6069-5B3B4C5AE37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689CC27C-E46E-2675-6666-12F39259A8B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188426694"/>
      </p:ext>
    </p:extLst>
  </p:cSld>
  <p:clrMapOvr>
    <a:masterClrMapping/>
  </p:clrMapOvr>
  <mc:AlternateContent xmlns:mc="http://schemas.openxmlformats.org/markup-compatibility/2006" xmlns:p14="http://schemas.microsoft.com/office/powerpoint/2010/main">
    <mc:Choice Requires="p14">
      <p:transition p14:dur="10" advTm="62856"/>
    </mc:Choice>
    <mc:Fallback xmlns="">
      <p:transition advTm="62856"/>
    </mc:Fallback>
  </mc:AlternateContent>
  <p:extLst>
    <p:ext uri="{3A86A75C-4F4B-4683-9AE1-C65F6400EC91}">
      <p14:laserTraceLst xmlns:p14="http://schemas.microsoft.com/office/powerpoint/2010/main">
        <p14:tracePtLst>
          <p14:tracePt t="9232" x="11961813" y="1495425"/>
          <p14:tracePt t="9236" x="11852275" y="1487488"/>
          <p14:tracePt t="9239" x="11707813" y="1477963"/>
          <p14:tracePt t="9242" x="11555413" y="1477963"/>
          <p14:tracePt t="9244" x="11360150" y="1477963"/>
          <p14:tracePt t="9246" x="11104563" y="1477963"/>
          <p14:tracePt t="9252" x="10782300" y="1477963"/>
          <p14:tracePt t="9267" x="9312275" y="1571625"/>
          <p14:tracePt t="9285" x="7434263" y="1716088"/>
          <p14:tracePt t="9302" x="5565775" y="1827213"/>
          <p14:tracePt t="9304" x="5157788" y="1852613"/>
          <p14:tracePt t="9319" x="4146550" y="1870075"/>
          <p14:tracePt t="9320" x="3908425" y="1870075"/>
          <p14:tracePt t="9335" x="3219450" y="1870075"/>
          <p14:tracePt t="9352" x="2727325" y="1870075"/>
          <p14:tracePt t="9370" x="2370138" y="1870075"/>
          <p14:tracePt t="9386" x="2276475" y="1870075"/>
          <p14:tracePt t="9387" x="2260600" y="1870075"/>
          <p14:tracePt t="9402" x="2235200" y="1870075"/>
          <p14:tracePt t="9426" x="2225675" y="1878013"/>
          <p14:tracePt t="9435" x="2225675" y="1885950"/>
          <p14:tracePt t="9453" x="2276475" y="1870075"/>
          <p14:tracePt t="9454" x="2311400" y="1844675"/>
          <p14:tracePt t="9470" x="2574925" y="1708150"/>
          <p14:tracePt t="9474" x="2633663" y="1690688"/>
          <p14:tracePt t="9477" x="2701925" y="1657350"/>
          <p14:tracePt t="9481" x="2778125" y="1622425"/>
          <p14:tracePt t="9489" x="2897188" y="1563688"/>
          <p14:tracePt t="9501" x="3117850" y="1462088"/>
          <p14:tracePt t="9504" x="3194050" y="1411288"/>
          <p14:tracePt t="9518" x="3467100" y="1223963"/>
          <p14:tracePt t="9535" x="3992563" y="909638"/>
          <p14:tracePt t="9551" x="4410075" y="688975"/>
          <p14:tracePt t="9567" x="4833938" y="569913"/>
          <p14:tracePt t="9569" x="4945063" y="544513"/>
          <p14:tracePt t="9585" x="5353050" y="476250"/>
          <p14:tracePt t="9601" x="5565775" y="466725"/>
          <p14:tracePt t="9602" x="5624513" y="466725"/>
          <p14:tracePt t="9617" x="5743575" y="466725"/>
          <p14:tracePt t="9618" x="5768975" y="466725"/>
          <p14:tracePt t="9634" x="5811838" y="484188"/>
          <p14:tracePt t="9651" x="5819775" y="501650"/>
          <p14:tracePt t="9667" x="5827713" y="519113"/>
          <p14:tracePt t="9684" x="5827713" y="534988"/>
          <p14:tracePt t="9701" x="5827713" y="552450"/>
          <p14:tracePt t="9718" x="5794375" y="611188"/>
          <p14:tracePt t="9720" x="5768975" y="628650"/>
          <p14:tracePt t="9736" x="5649913" y="739775"/>
          <p14:tracePt t="9752" x="5497513" y="833438"/>
          <p14:tracePt t="9755" x="5368925" y="892175"/>
          <p14:tracePt t="9768" x="5173663" y="968375"/>
          <p14:tracePt t="9769" x="5114925" y="977900"/>
          <p14:tracePt t="9785" x="4868863" y="1036638"/>
          <p14:tracePt t="9801" x="4732338" y="1054100"/>
          <p14:tracePt t="9802" x="4706938" y="1054100"/>
          <p14:tracePt t="9818" x="4630738" y="1054100"/>
          <p14:tracePt t="9820" x="4605338" y="1054100"/>
          <p14:tracePt t="9835" x="4587875" y="1054100"/>
          <p14:tracePt t="9880" x="4595813" y="1044575"/>
          <p14:tracePt t="9885" x="4613275" y="1036638"/>
          <p14:tracePt t="9888" x="4638675" y="1028700"/>
          <p14:tracePt t="9903" x="4757738" y="960438"/>
          <p14:tracePt t="9918" x="5013325" y="874713"/>
          <p14:tracePt t="9920" x="5097463" y="866775"/>
          <p14:tracePt t="9936" x="5530850" y="808038"/>
          <p14:tracePt t="9951" x="5870575" y="798513"/>
          <p14:tracePt t="9952" x="5997575" y="798513"/>
          <p14:tracePt t="9968" x="6483350" y="858838"/>
          <p14:tracePt t="9969" x="6610350" y="874713"/>
          <p14:tracePt t="9985" x="7137400" y="1003300"/>
          <p14:tracePt t="10001" x="7459663" y="1069975"/>
          <p14:tracePt t="10003" x="7561263" y="1096963"/>
          <p14:tracePt t="10018" x="7867650" y="1163638"/>
          <p14:tracePt t="10019" x="7969250" y="1198563"/>
          <p14:tracePt t="10035" x="8181975" y="1257300"/>
          <p14:tracePt t="10038" x="8215313" y="1266825"/>
          <p14:tracePt t="10052" x="8250238" y="1266825"/>
          <p14:tracePt t="10068" x="8266113" y="1266825"/>
          <p14:tracePt t="10124" x="8258175" y="1266825"/>
          <p14:tracePt t="10129" x="8232775" y="1266825"/>
          <p14:tracePt t="10137" x="8199438" y="1266825"/>
          <p14:tracePt t="10140" x="8181975" y="1266825"/>
          <p14:tracePt t="10151" x="8105775" y="1266825"/>
          <p14:tracePt t="10152" x="8054975" y="1266825"/>
          <p14:tracePt t="10167" x="7781925" y="1266825"/>
          <p14:tracePt t="10184" x="7416800" y="1241425"/>
          <p14:tracePt t="10186" x="7307263" y="1231900"/>
          <p14:tracePt t="10201" x="6967538" y="1181100"/>
          <p14:tracePt t="10203" x="6848475" y="1173163"/>
          <p14:tracePt t="10218" x="6516688" y="1130300"/>
          <p14:tracePt t="10220" x="6430963" y="1112838"/>
          <p14:tracePt t="10234" x="6100763" y="1096963"/>
          <p14:tracePt t="10250" x="5921375" y="1054100"/>
          <p14:tracePt t="10268" x="5853113" y="1054100"/>
          <p14:tracePt t="10283" x="5845175" y="1054100"/>
          <p14:tracePt t="10323" x="5853113" y="1062038"/>
          <p14:tracePt t="10327" x="5862638" y="1062038"/>
          <p14:tracePt t="10334" x="5870575" y="1069975"/>
          <p14:tracePt t="10336" x="5905500" y="1069975"/>
          <p14:tracePt t="10351" x="5997575" y="1104900"/>
          <p14:tracePt t="10352" x="6040438" y="1112838"/>
          <p14:tracePt t="10368" x="6278563" y="1163638"/>
          <p14:tracePt t="10370" x="6338888" y="1163638"/>
          <p14:tracePt t="10386" x="6592888" y="1163638"/>
          <p14:tracePt t="10401" x="6813550" y="1163638"/>
          <p14:tracePt t="10403" x="6881813" y="1163638"/>
          <p14:tracePt t="10417" x="7153275" y="1163638"/>
          <p14:tracePt t="10418" x="7229475" y="1138238"/>
          <p14:tracePt t="10434" x="7426325" y="1096963"/>
          <p14:tracePt t="10451" x="7654925" y="993775"/>
          <p14:tracePt t="10468" x="7781925" y="884238"/>
          <p14:tracePt t="10470" x="7807325" y="866775"/>
          <p14:tracePt t="10484" x="7850188" y="798513"/>
          <p14:tracePt t="10501" x="7867650" y="773113"/>
          <p14:tracePt t="10517" x="7885113" y="730250"/>
          <p14:tracePt t="10519" x="7893050" y="722313"/>
          <p14:tracePt t="10534" x="7893050" y="696913"/>
          <p14:tracePt t="10552" x="7893050" y="646113"/>
          <p14:tracePt t="10568" x="7875588" y="595313"/>
          <p14:tracePt t="10571" x="7875588" y="577850"/>
          <p14:tracePt t="10585" x="7842250" y="527050"/>
          <p14:tracePt t="10601" x="7799388" y="476250"/>
          <p14:tracePt t="10603" x="7781925" y="466725"/>
          <p14:tracePt t="10618" x="7723188" y="415925"/>
          <p14:tracePt t="10619" x="7688263" y="390525"/>
          <p14:tracePt t="10635" x="7485063" y="296863"/>
          <p14:tracePt t="10639" x="7416800" y="271463"/>
          <p14:tracePt t="10651" x="7229475" y="230188"/>
          <p14:tracePt t="10654" x="7153275" y="212725"/>
          <p14:tracePt t="10667" x="6924675" y="203200"/>
          <p14:tracePt t="10668" x="6838950" y="203200"/>
          <p14:tracePt t="10684" x="6524625" y="212725"/>
          <p14:tracePt t="10700" x="6253163" y="288925"/>
          <p14:tracePt t="10717" x="6057900" y="374650"/>
          <p14:tracePt t="10734" x="5921375" y="466725"/>
          <p14:tracePt t="10736" x="5895975" y="492125"/>
          <p14:tracePt t="10751" x="5827713" y="560388"/>
          <p14:tracePt t="10752" x="5802313" y="585788"/>
          <p14:tracePt t="10767" x="5751513" y="654050"/>
          <p14:tracePt t="10770" x="5726113" y="704850"/>
          <p14:tracePt t="10784" x="5692775" y="773113"/>
          <p14:tracePt t="10786" x="5683250" y="798513"/>
          <p14:tracePt t="10801" x="5657850" y="866775"/>
          <p14:tracePt t="10817" x="5649913" y="925513"/>
          <p14:tracePt t="10819" x="5641975" y="942975"/>
          <p14:tracePt t="10834" x="5641975" y="985838"/>
          <p14:tracePt t="10836" x="5641975" y="1011238"/>
          <p14:tracePt t="10850" x="5641975" y="1104900"/>
          <p14:tracePt t="10867" x="5641975" y="1173163"/>
          <p14:tracePt t="10883" x="5667375" y="1231900"/>
          <p14:tracePt t="10884" x="5675313" y="1249363"/>
          <p14:tracePt t="10888" x="5692775" y="1266825"/>
          <p14:tracePt t="10900" x="5718175" y="1292225"/>
          <p14:tracePt t="10917" x="5751513" y="1317625"/>
          <p14:tracePt t="10934" x="5768975" y="1333500"/>
          <p14:tracePt t="10936" x="5776913" y="1343025"/>
          <p14:tracePt t="10982" x="5786438" y="1343025"/>
          <p14:tracePt t="11007" x="5794375" y="1350963"/>
          <p14:tracePt t="11038" x="5794375" y="1360488"/>
          <p14:tracePt t="11062" x="5802313" y="1360488"/>
          <p14:tracePt t="11070" x="5811838" y="1368425"/>
          <p14:tracePt t="11132" x="5819775" y="1376363"/>
          <p14:tracePt t="11155" x="5827713" y="1385888"/>
          <p14:tracePt t="11182" x="5827713" y="1401763"/>
          <p14:tracePt t="11190" x="5837238" y="1401763"/>
          <p14:tracePt t="11310" x="5837238" y="1411288"/>
          <p14:tracePt t="13569" x="5837238" y="1419225"/>
          <p14:tracePt t="13612" x="5837238" y="1427163"/>
          <p14:tracePt t="13643" x="5837238" y="1436688"/>
          <p14:tracePt t="14027" x="5837238" y="1444625"/>
          <p14:tracePt t="14196" x="5837238" y="1462088"/>
          <p14:tracePt t="14325" x="5837238" y="1477963"/>
          <p14:tracePt t="14384" x="5837238" y="1487488"/>
          <p14:tracePt t="14403" x="5837238" y="1495425"/>
          <p14:tracePt t="14425" x="5837238" y="1504950"/>
          <p14:tracePt t="14446" x="5837238" y="1512888"/>
          <p14:tracePt t="14482" x="5837238" y="1520825"/>
          <p14:tracePt t="14500" x="5837238" y="1530350"/>
          <p14:tracePt t="14519" x="5837238" y="1538288"/>
          <p14:tracePt t="14534" x="5837238" y="1555750"/>
          <p14:tracePt t="14544" x="5837238" y="1571625"/>
          <p14:tracePt t="14549" x="5827713" y="1581150"/>
          <p14:tracePt t="14565" x="5827713" y="1589088"/>
          <p14:tracePt t="14582" x="5819775" y="1606550"/>
          <p14:tracePt t="14600" x="5819775" y="1631950"/>
          <p14:tracePt t="14615" x="5811838" y="1639888"/>
          <p14:tracePt t="14637" x="5811838" y="1649413"/>
          <p14:tracePt t="14662" x="5811838" y="1657350"/>
          <p14:tracePt t="14674" x="5811838" y="1665288"/>
          <p14:tracePt t="14684" x="5802313" y="1682750"/>
          <p14:tracePt t="14704" x="5802313" y="1700213"/>
          <p14:tracePt t="14724" x="5802313" y="1708150"/>
          <p14:tracePt t="14748" x="5794375" y="1716088"/>
          <p14:tracePt t="14755" x="5794375" y="1733550"/>
          <p14:tracePt t="14776" x="5786438" y="1741488"/>
          <p14:tracePt t="14783" x="5776913" y="1741488"/>
          <p14:tracePt t="14798" x="5768975" y="1758950"/>
          <p14:tracePt t="14867" x="5768975" y="1776413"/>
          <p14:tracePt t="14894" x="5761038" y="1776413"/>
          <p14:tracePt t="15012" x="5751513" y="1784350"/>
          <p14:tracePt t="15028" x="5751513" y="1793875"/>
          <p14:tracePt t="15042" x="5743575" y="1809750"/>
          <p14:tracePt t="15049" x="5743575" y="1819275"/>
          <p14:tracePt t="15074" x="5735638" y="1827213"/>
          <p14:tracePt t="15090" x="5735638" y="1844675"/>
          <p14:tracePt t="15120" x="5726113" y="1860550"/>
          <p14:tracePt t="15153" x="5718175" y="1870075"/>
          <p14:tracePt t="15168" x="5718175" y="1878013"/>
          <p14:tracePt t="15175" x="5718175" y="1895475"/>
          <p14:tracePt t="15192" x="5708650" y="1903413"/>
          <p14:tracePt t="15199" x="5708650" y="1911350"/>
          <p14:tracePt t="15218" x="5708650" y="1920875"/>
          <p14:tracePt t="15231" x="5708650" y="1928813"/>
          <p14:tracePt t="15250" x="5700713" y="1938338"/>
          <p14:tracePt t="15274" x="5700713" y="1946275"/>
          <p14:tracePt t="15287" x="5700713" y="1963738"/>
          <p14:tracePt t="15304" x="5700713" y="1979613"/>
          <p14:tracePt t="15321" x="5700713" y="1989138"/>
          <p14:tracePt t="15337" x="5692775" y="1989138"/>
          <p14:tracePt t="15349" x="5692775" y="1997075"/>
          <p14:tracePt t="15456" x="5683250" y="2005013"/>
          <p14:tracePt t="15496" x="5675313" y="2005013"/>
          <p14:tracePt t="15514" x="5667375" y="2014538"/>
          <p14:tracePt t="15524" x="5667375" y="2022475"/>
          <p14:tracePt t="15531" x="5649913" y="2030413"/>
          <p14:tracePt t="15548" x="5632450" y="2047875"/>
          <p14:tracePt t="15549" x="5616575" y="2047875"/>
          <p14:tracePt t="15565" x="5565775" y="2065338"/>
          <p14:tracePt t="15568" x="5548313" y="2065338"/>
          <p14:tracePt t="15582" x="5505450" y="2090738"/>
          <p14:tracePt t="15585" x="5497513" y="2098675"/>
          <p14:tracePt t="15588" x="5487988" y="2098675"/>
          <p14:tracePt t="15597" x="5446713" y="2116138"/>
          <p14:tracePt t="15599" x="5437188" y="2124075"/>
          <p14:tracePt t="15614" x="5378450" y="2149475"/>
          <p14:tracePt t="15615" x="5360988" y="2159000"/>
          <p14:tracePt t="15631" x="5259388" y="2174875"/>
          <p14:tracePt t="15647" x="5080000" y="2227263"/>
          <p14:tracePt t="15650" x="5038725" y="2235200"/>
          <p14:tracePt t="15664" x="4859338" y="2278063"/>
          <p14:tracePt t="15666" x="4791075" y="2293938"/>
          <p14:tracePt t="15682" x="4554538" y="2344738"/>
          <p14:tracePt t="15697" x="4332288" y="2387600"/>
          <p14:tracePt t="15698" x="4265613" y="2387600"/>
          <p14:tracePt t="15714" x="3976688" y="2397125"/>
          <p14:tracePt t="15731" x="3721100" y="2397125"/>
          <p14:tracePt t="15732" x="3662363" y="2397125"/>
          <p14:tracePt t="15747" x="3517900" y="2397125"/>
          <p14:tracePt t="15748" x="3475038" y="2397125"/>
          <p14:tracePt t="15763" x="3389313" y="2397125"/>
          <p14:tracePt t="15780" x="3228975" y="2362200"/>
          <p14:tracePt t="15797" x="3024188" y="2344738"/>
          <p14:tracePt t="15800" x="2955925" y="2344738"/>
          <p14:tracePt t="15814" x="2735263" y="2344738"/>
          <p14:tracePt t="15815" x="2651125" y="2344738"/>
          <p14:tracePt t="15831" x="2362200" y="2311400"/>
          <p14:tracePt t="15847" x="2098675" y="2268538"/>
          <p14:tracePt t="15851" x="2022475" y="2260600"/>
          <p14:tracePt t="15853" x="1962150" y="2252663"/>
          <p14:tracePt t="15864" x="1860550" y="2235200"/>
          <p14:tracePt t="15866" x="1801813" y="2235200"/>
          <p14:tracePt t="15882" x="1724025" y="2200275"/>
          <p14:tracePt t="15898" x="1698625" y="2200275"/>
          <p14:tracePt t="15899" x="1698625" y="2192338"/>
          <p14:tracePt t="15914" x="1682750" y="2184400"/>
          <p14:tracePt t="16018" x="1690688" y="2174875"/>
          <p14:tracePt t="16029" x="1708150" y="2166938"/>
          <p14:tracePt t="16032" x="1724025" y="2159000"/>
          <p14:tracePt t="16040" x="1758950" y="2141538"/>
          <p14:tracePt t="16047" x="1801813" y="2116138"/>
          <p14:tracePt t="16050" x="1817688" y="2098675"/>
          <p14:tracePt t="16064" x="1903413" y="2073275"/>
          <p14:tracePt t="16065" x="1936750" y="2065338"/>
          <p14:tracePt t="16081" x="2090738" y="2022475"/>
          <p14:tracePt t="16097" x="2225675" y="2005013"/>
          <p14:tracePt t="16114" x="2471738" y="1971675"/>
          <p14:tracePt t="16132" x="2770188" y="1971675"/>
          <p14:tracePt t="16147" x="3016250" y="1971675"/>
          <p14:tracePt t="16148" x="3109913" y="1971675"/>
          <p14:tracePt t="16164" x="3594100" y="1971675"/>
          <p14:tracePt t="16181" x="4111625" y="1997075"/>
          <p14:tracePt t="16197" x="4638675" y="2014538"/>
          <p14:tracePt t="16200" x="4765675" y="2014538"/>
          <p14:tracePt t="16214" x="5064125" y="2014538"/>
          <p14:tracePt t="16216" x="5148263" y="2014538"/>
          <p14:tracePt t="16231" x="5437188" y="2030413"/>
          <p14:tracePt t="16247" x="5599113" y="2030413"/>
          <p14:tracePt t="16250" x="5632450" y="2030413"/>
          <p14:tracePt t="16264" x="5726113" y="2030413"/>
          <p14:tracePt t="16266" x="5761038" y="2030413"/>
          <p14:tracePt t="16282" x="5913438" y="2005013"/>
          <p14:tracePt t="16298" x="6049963" y="1963738"/>
          <p14:tracePt t="16299" x="6100763" y="1954213"/>
          <p14:tracePt t="16314" x="6210300" y="1928813"/>
          <p14:tracePt t="16315" x="6235700" y="1920875"/>
          <p14:tracePt t="16332" x="6329363" y="1895475"/>
          <p14:tracePt t="16348" x="6346825" y="1885950"/>
          <p14:tracePt t="16369" x="6346825" y="1878013"/>
          <p14:tracePt t="26362" x="6338888" y="1885950"/>
          <p14:tracePt t="26374" x="6329363" y="1895475"/>
          <p14:tracePt t="26383" x="6329363" y="1903413"/>
          <p14:tracePt t="26392" x="6311900" y="1911350"/>
          <p14:tracePt t="26407" x="6303963" y="1920875"/>
          <p14:tracePt t="26408" x="6296025" y="1938338"/>
          <p14:tracePt t="26424" x="6270625" y="1963738"/>
          <p14:tracePt t="26441" x="6227763" y="2005013"/>
          <p14:tracePt t="26458" x="6184900" y="2030413"/>
          <p14:tracePt t="26459" x="6167438" y="2047875"/>
          <p14:tracePt t="26474" x="6142038" y="2073275"/>
          <p14:tracePt t="26492" x="6108700" y="2108200"/>
          <p14:tracePt t="26495" x="6100763" y="2116138"/>
          <p14:tracePt t="26498" x="6091238" y="2124075"/>
          <p14:tracePt t="26508" x="6065838" y="2141538"/>
          <p14:tracePt t="26510" x="6057900" y="2141538"/>
          <p14:tracePt t="26524" x="6032500" y="2166938"/>
          <p14:tracePt t="26525" x="6015038" y="2166938"/>
          <p14:tracePt t="26541" x="5981700" y="2209800"/>
          <p14:tracePt t="26557" x="5921375" y="2268538"/>
          <p14:tracePt t="26560" x="5905500" y="2286000"/>
          <p14:tracePt t="26574" x="5862638" y="2328863"/>
          <p14:tracePt t="26575" x="5845175" y="2354263"/>
          <p14:tracePt t="26591" x="5802313" y="2413000"/>
          <p14:tracePt t="26607" x="5761038" y="2455863"/>
          <p14:tracePt t="26609" x="5751513" y="2473325"/>
          <p14:tracePt t="26624" x="5726113" y="2516188"/>
          <p14:tracePt t="26641" x="5700713" y="2574925"/>
          <p14:tracePt t="26658" x="5683250" y="2617788"/>
          <p14:tracePt t="26659" x="5675313" y="2633663"/>
          <p14:tracePt t="26674" x="5649913" y="2701925"/>
          <p14:tracePt t="26691" x="5649913" y="2778125"/>
          <p14:tracePt t="26694" x="5649913" y="2805113"/>
          <p14:tracePt t="26698" x="5649913" y="2820988"/>
          <p14:tracePt t="26707" x="5649913" y="2846388"/>
          <p14:tracePt t="26711" x="5649913" y="2855913"/>
          <p14:tracePt t="26713" x="5649913" y="2871788"/>
          <p14:tracePt t="26723" x="5649913" y="2897188"/>
          <p14:tracePt t="26725" x="5649913" y="2914650"/>
          <p14:tracePt t="26741" x="5667375" y="2974975"/>
          <p14:tracePt t="26757" x="5692775" y="3016250"/>
          <p14:tracePt t="26774" x="5726113" y="3059113"/>
          <p14:tracePt t="26775" x="5735638" y="3059113"/>
          <p14:tracePt t="26791" x="5776913" y="3084513"/>
          <p14:tracePt t="26807" x="5811838" y="3094038"/>
          <p14:tracePt t="26808" x="5827713" y="3101975"/>
          <p14:tracePt t="26824" x="5895975" y="3101975"/>
          <p14:tracePt t="26841" x="5964238" y="3094038"/>
          <p14:tracePt t="26857" x="6024563" y="3059113"/>
          <p14:tracePt t="26858" x="6032500" y="3041650"/>
          <p14:tracePt t="26874" x="6049963" y="3033713"/>
          <p14:tracePt t="26891" x="6075363" y="3008313"/>
          <p14:tracePt t="26908" x="6075363" y="2982913"/>
          <p14:tracePt t="26927" x="6075363" y="2932113"/>
          <p14:tracePt t="26931" x="6075363" y="2914650"/>
          <p14:tracePt t="26935" x="6075363" y="2906713"/>
          <p14:tracePt t="26938" x="6075363" y="2881313"/>
          <p14:tracePt t="26944" x="6075363" y="2846388"/>
          <p14:tracePt t="26957" x="6024563" y="2752725"/>
          <p14:tracePt t="26960" x="5989638" y="2701925"/>
          <p14:tracePt t="26973" x="5870575" y="2566988"/>
          <p14:tracePt t="26975" x="5819775" y="2532063"/>
          <p14:tracePt t="26991" x="5632450" y="2413000"/>
          <p14:tracePt t="27007" x="5480050" y="2354263"/>
          <p14:tracePt t="27008" x="5429250" y="2336800"/>
          <p14:tracePt t="27023" x="5302250" y="2319338"/>
          <p14:tracePt t="27040" x="5191125" y="2336800"/>
          <p14:tracePt t="27057" x="5038725" y="2463800"/>
          <p14:tracePt t="27058" x="4995863" y="2506663"/>
          <p14:tracePt t="27073" x="4859338" y="2651125"/>
          <p14:tracePt t="27075" x="4800600" y="2701925"/>
          <p14:tracePt t="27091" x="4638675" y="2889250"/>
          <p14:tracePt t="27106" x="4519613" y="3041650"/>
          <p14:tracePt t="27123" x="4435475" y="3160713"/>
          <p14:tracePt t="27125" x="4418013" y="3186113"/>
          <p14:tracePt t="27140" x="4392613" y="3238500"/>
          <p14:tracePt t="27141" x="4384675" y="3246438"/>
          <p14:tracePt t="27156" x="4367213" y="3279775"/>
          <p14:tracePt t="27174" x="4367213" y="3297238"/>
          <p14:tracePt t="27176" x="4367213" y="3305175"/>
          <p14:tracePt t="27190" x="4367213" y="3322638"/>
          <p14:tracePt t="27191" x="4375150" y="3322638"/>
          <p14:tracePt t="27207" x="4400550" y="3348038"/>
          <p14:tracePt t="27208" x="4410075" y="3348038"/>
          <p14:tracePt t="27224" x="4460875" y="3373438"/>
          <p14:tracePt t="27225" x="4468813" y="3382963"/>
          <p14:tracePt t="27240" x="4587875" y="3424238"/>
          <p14:tracePt t="27257" x="4826000" y="3475038"/>
          <p14:tracePt t="27259" x="4884738" y="3484563"/>
          <p14:tracePt t="27274" x="5132388" y="3502025"/>
          <p14:tracePt t="27275" x="5199063" y="3502025"/>
          <p14:tracePt t="27292" x="5487988" y="3502025"/>
          <p14:tracePt t="27295" x="5548313" y="3502025"/>
          <p14:tracePt t="27299" x="5591175" y="3492500"/>
          <p14:tracePt t="27302" x="5624513" y="3484563"/>
          <p14:tracePt t="27307" x="5657850" y="3475038"/>
          <p14:tracePt t="27323" x="5735638" y="3449638"/>
          <p14:tracePt t="27341" x="5751513" y="3416300"/>
          <p14:tracePt t="27357" x="5768975" y="3382963"/>
          <p14:tracePt t="27358" x="5776913" y="3355975"/>
          <p14:tracePt t="27373" x="5786438" y="3195638"/>
          <p14:tracePt t="27376" x="5786438" y="3135313"/>
          <p14:tracePt t="27391" x="5786438" y="2889250"/>
          <p14:tracePt t="27407" x="5751513" y="2711450"/>
          <p14:tracePt t="27409" x="5735638" y="2660650"/>
          <p14:tracePt t="27424" x="5692775" y="2557463"/>
          <p14:tracePt t="27425" x="5692775" y="2541588"/>
          <p14:tracePt t="27440" x="5657850" y="2498725"/>
          <p14:tracePt t="27458" x="5616575" y="2473325"/>
          <p14:tracePt t="27461" x="5599113" y="2473325"/>
          <p14:tracePt t="27474" x="5573713" y="2463800"/>
          <p14:tracePt t="27490" x="5487988" y="2473325"/>
          <p14:tracePt t="27508" x="5421313" y="2516188"/>
          <p14:tracePt t="27511" x="5411788" y="2516188"/>
          <p14:tracePt t="27524" x="5368925" y="2549525"/>
          <p14:tracePt t="27527" x="5353050" y="2557463"/>
          <p14:tracePt t="27529" x="5343525" y="2582863"/>
          <p14:tracePt t="27540" x="5292725" y="2633663"/>
          <p14:tracePt t="27542" x="5276850" y="2651125"/>
          <p14:tracePt t="27557" x="5199063" y="2736850"/>
          <p14:tracePt t="27558" x="5173663" y="2762250"/>
          <p14:tracePt t="27573" x="5080000" y="2855913"/>
          <p14:tracePt t="27590" x="5029200" y="2957513"/>
          <p14:tracePt t="27592" x="5021263" y="2974975"/>
          <p14:tracePt t="27607" x="4978400" y="3067050"/>
          <p14:tracePt t="27623" x="4970463" y="3127375"/>
          <p14:tracePt t="27623" x="4970463" y="3152775"/>
          <p14:tracePt t="27640" x="4970463" y="3246438"/>
          <p14:tracePt t="27657" x="4970463" y="3322638"/>
          <p14:tracePt t="27673" x="5003800" y="3390900"/>
          <p14:tracePt t="27674" x="5013325" y="3408363"/>
          <p14:tracePt t="27690" x="5046663" y="3459163"/>
          <p14:tracePt t="27691" x="5064125" y="3475038"/>
          <p14:tracePt t="27707" x="5140325" y="3527425"/>
          <p14:tracePt t="27710" x="5165725" y="3535363"/>
          <p14:tracePt t="27713" x="5199063" y="3543300"/>
          <p14:tracePt t="27724" x="5241925" y="3552825"/>
          <p14:tracePt t="27727" x="5267325" y="3552825"/>
          <p14:tracePt t="27730" x="5302250" y="3552825"/>
          <p14:tracePt t="27741" x="5343525" y="3552825"/>
          <p14:tracePt t="27742" x="5378450" y="3543300"/>
          <p14:tracePt t="27757" x="5462588" y="3509963"/>
          <p14:tracePt t="27773" x="5513388" y="3475038"/>
          <p14:tracePt t="27776" x="5522913" y="3459163"/>
          <p14:tracePt t="27791" x="5565775" y="3408363"/>
          <p14:tracePt t="27793" x="5573713" y="3390900"/>
          <p14:tracePt t="27807" x="5599113" y="3340100"/>
          <p14:tracePt t="27809" x="5616575" y="3322638"/>
          <p14:tracePt t="27812" x="5624513" y="3297238"/>
          <p14:tracePt t="27823" x="5649913" y="3263900"/>
          <p14:tracePt t="27824" x="5649913" y="3246438"/>
          <p14:tracePt t="27840" x="5692775" y="3186113"/>
          <p14:tracePt t="27857" x="5700713" y="3127375"/>
          <p14:tracePt t="27861" x="5700713" y="3109913"/>
          <p14:tracePt t="27873" x="5700713" y="3084513"/>
          <p14:tracePt t="27874" x="5700713" y="3076575"/>
          <p14:tracePt t="27889" x="5700713" y="3051175"/>
          <p14:tracePt t="27890" x="5700713" y="3041650"/>
          <p14:tracePt t="27906" x="5675313" y="3016250"/>
          <p14:tracePt t="27923" x="5641975" y="3000375"/>
          <p14:tracePt t="27940" x="5607050" y="2974975"/>
          <p14:tracePt t="27942" x="5599113" y="2974975"/>
          <p14:tracePt t="27957" x="5548313" y="2957513"/>
          <p14:tracePt t="27973" x="5505450" y="2957513"/>
          <p14:tracePt t="27976" x="5497513" y="2957513"/>
          <p14:tracePt t="27990" x="5462588" y="2957513"/>
          <p14:tracePt t="27992" x="5446713" y="2957513"/>
          <p14:tracePt t="28007" x="5403850" y="2957513"/>
          <p14:tracePt t="28023" x="5368925" y="2957513"/>
          <p14:tracePt t="28024" x="5353050" y="2957513"/>
          <p14:tracePt t="28040" x="5310188" y="2974975"/>
          <p14:tracePt t="28042" x="5292725" y="2982913"/>
          <p14:tracePt t="28057" x="5249863" y="3025775"/>
          <p14:tracePt t="28074" x="5199063" y="3059113"/>
          <p14:tracePt t="28075" x="5191125" y="3076575"/>
          <p14:tracePt t="28092" x="5165725" y="3109913"/>
          <p14:tracePt t="28096" x="5157788" y="3135313"/>
          <p14:tracePt t="28099" x="5148263" y="3152775"/>
          <p14:tracePt t="28107" x="5140325" y="3170238"/>
          <p14:tracePt t="28123" x="5140325" y="3203575"/>
          <p14:tracePt t="28140" x="5122863" y="3246438"/>
          <p14:tracePt t="28142" x="5114925" y="3254375"/>
          <p14:tracePt t="28157" x="5114925" y="3289300"/>
          <p14:tracePt t="28174" x="5114925" y="3322638"/>
          <p14:tracePt t="28177" x="5114925" y="3340100"/>
          <p14:tracePt t="28191" x="5140325" y="3390900"/>
          <p14:tracePt t="28208" x="5183188" y="3424238"/>
          <p14:tracePt t="28223" x="5216525" y="3449638"/>
          <p14:tracePt t="28241" x="5241925" y="3459163"/>
          <p14:tracePt t="28245" x="5259388" y="3459163"/>
          <p14:tracePt t="28248" x="5267325" y="3459163"/>
          <p14:tracePt t="28256" x="5276850" y="3459163"/>
          <p14:tracePt t="28273" x="5292725" y="3459163"/>
          <p14:tracePt t="28276" x="5310188" y="3459163"/>
          <p14:tracePt t="28278" x="5318125" y="3459163"/>
          <p14:tracePt t="28289" x="5327650" y="3449638"/>
          <p14:tracePt t="28290" x="5335588" y="3449638"/>
          <p14:tracePt t="28306" x="5368925" y="3424238"/>
          <p14:tracePt t="28323" x="5429250" y="3382963"/>
          <p14:tracePt t="28340" x="5446713" y="3365500"/>
          <p14:tracePt t="28342" x="5454650" y="3348038"/>
          <p14:tracePt t="28358" x="5487988" y="3330575"/>
          <p14:tracePt t="28373" x="5497513" y="3314700"/>
          <p14:tracePt t="28375" x="5497513" y="3305175"/>
          <p14:tracePt t="28390" x="5505450" y="3289300"/>
          <p14:tracePt t="28392" x="5513388" y="3279775"/>
          <p14:tracePt t="28407" x="5513388" y="3254375"/>
          <p14:tracePt t="28425" x="5522913" y="3238500"/>
          <p14:tracePt t="28427" x="5522913" y="3228975"/>
          <p14:tracePt t="28439" x="5522913" y="3211513"/>
          <p14:tracePt t="28440" x="5522913" y="3203575"/>
          <p14:tracePt t="28456" x="5522913" y="3170238"/>
          <p14:tracePt t="28473" x="5505450" y="3135313"/>
          <p14:tracePt t="28491" x="5497513" y="3109913"/>
          <p14:tracePt t="28492" x="5497513" y="3101975"/>
          <p14:tracePt t="28495" x="5487988" y="3101975"/>
          <p14:tracePt t="28507" x="5462588" y="3067050"/>
          <p14:tracePt t="28525" x="5437188" y="3033713"/>
          <p14:tracePt t="28528" x="5437188" y="3025775"/>
          <p14:tracePt t="28539" x="5403850" y="3000375"/>
          <p14:tracePt t="28542" x="5394325" y="2990850"/>
          <p14:tracePt t="28556" x="5368925" y="2974975"/>
          <p14:tracePt t="28557" x="5353050" y="2957513"/>
          <p14:tracePt t="28572" x="5318125" y="2957513"/>
          <p14:tracePt t="28589" x="5267325" y="2940050"/>
          <p14:tracePt t="28606" x="5224463" y="2932113"/>
          <p14:tracePt t="28607" x="5208588" y="2932113"/>
          <p14:tracePt t="28623" x="5157788" y="2940050"/>
          <p14:tracePt t="28624" x="5140325" y="2940050"/>
          <p14:tracePt t="28639" x="5080000" y="2957513"/>
          <p14:tracePt t="28641" x="5064125" y="2965450"/>
          <p14:tracePt t="28657" x="5013325" y="2982913"/>
          <p14:tracePt t="28673" x="4945063" y="3016250"/>
          <p14:tracePt t="28690" x="4919663" y="3051175"/>
          <p14:tracePt t="28692" x="4902200" y="3059113"/>
          <p14:tracePt t="28707" x="4894263" y="3076575"/>
          <p14:tracePt t="28725" x="4894263" y="3094038"/>
          <p14:tracePt t="28743" x="4884738" y="3101975"/>
          <p14:tracePt t="28760" x="4884738" y="3127375"/>
          <p14:tracePt t="28773" x="4884738" y="3152775"/>
          <p14:tracePt t="28775" x="4884738" y="3160713"/>
          <p14:tracePt t="28789" x="4884738" y="3211513"/>
          <p14:tracePt t="28806" x="4935538" y="3254375"/>
          <p14:tracePt t="28807" x="4953000" y="3271838"/>
          <p14:tracePt t="28823" x="5064125" y="3322638"/>
          <p14:tracePt t="28840" x="5148263" y="3355975"/>
          <p14:tracePt t="28841" x="5183188" y="3365500"/>
          <p14:tracePt t="28857" x="5310188" y="3390900"/>
          <p14:tracePt t="28861" x="5386388" y="3390900"/>
          <p14:tracePt t="28863" x="5411788" y="3390900"/>
          <p14:tracePt t="28873" x="5487988" y="3390900"/>
          <p14:tracePt t="28893" x="5607050" y="3382963"/>
          <p14:tracePt t="28894" x="5616575" y="3373438"/>
          <p14:tracePt t="28906" x="5649913" y="3355975"/>
          <p14:tracePt t="28907" x="5657850" y="3348038"/>
          <p14:tracePt t="28910" x="5667375" y="3340100"/>
          <p14:tracePt t="28922" x="5700713" y="3322638"/>
          <p14:tracePt t="28939" x="5726113" y="3279775"/>
          <p14:tracePt t="28956" x="5743575" y="3246438"/>
          <p14:tracePt t="28957" x="5743575" y="3238500"/>
          <p14:tracePt t="28973" x="5761038" y="3178175"/>
          <p14:tracePt t="28989" x="5761038" y="3109913"/>
          <p14:tracePt t="28992" x="5761038" y="3094038"/>
          <p14:tracePt t="29006" x="5761038" y="3025775"/>
          <p14:tracePt t="29007" x="5761038" y="3008313"/>
          <p14:tracePt t="29023" x="5761038" y="2965450"/>
          <p14:tracePt t="29025" x="5751513" y="2957513"/>
          <p14:tracePt t="29040" x="5743575" y="2940050"/>
          <p14:tracePt t="29042" x="5735638" y="2940050"/>
          <p14:tracePt t="29055" x="5708650" y="2906713"/>
          <p14:tracePt t="29072" x="5683250" y="2889250"/>
          <p14:tracePt t="29089" x="5641975" y="2855913"/>
          <p14:tracePt t="29090" x="5632450" y="2855913"/>
          <p14:tracePt t="29105" x="5591175" y="2846388"/>
          <p14:tracePt t="29106" x="5581650" y="2846388"/>
          <p14:tracePt t="29122" x="5505450" y="2838450"/>
          <p14:tracePt t="29139" x="5446713" y="2820988"/>
          <p14:tracePt t="29142" x="5421313" y="2820988"/>
          <p14:tracePt t="29156" x="5353050" y="2820988"/>
          <p14:tracePt t="29158" x="5335588" y="2820988"/>
          <p14:tracePt t="29173" x="5259388" y="2838450"/>
          <p14:tracePt t="29175" x="5241925" y="2838450"/>
          <p14:tracePt t="29193" x="5157788" y="2881313"/>
          <p14:tracePt t="29206" x="5122863" y="2889250"/>
          <p14:tracePt t="29207" x="5114925" y="2897188"/>
          <p14:tracePt t="29223" x="5080000" y="2932113"/>
          <p14:tracePt t="29239" x="5064125" y="2949575"/>
          <p14:tracePt t="29240" x="5054600" y="2957513"/>
          <p14:tracePt t="29255" x="5038725" y="2990850"/>
          <p14:tracePt t="29257" x="5029200" y="2990850"/>
          <p14:tracePt t="29272" x="5013325" y="3025775"/>
          <p14:tracePt t="29289" x="4995863" y="3076575"/>
          <p14:tracePt t="29292" x="4995863" y="3084513"/>
          <p14:tracePt t="29294" x="4987925" y="3101975"/>
          <p14:tracePt t="29306" x="4987925" y="3135313"/>
          <p14:tracePt t="29307" x="4978400" y="3160713"/>
          <p14:tracePt t="29323" x="4970463" y="3228975"/>
          <p14:tracePt t="29340" x="4953000" y="3279775"/>
          <p14:tracePt t="29342" x="4953000" y="3297238"/>
          <p14:tracePt t="29356" x="4953000" y="3322638"/>
          <p14:tracePt t="29357" x="4953000" y="3348038"/>
          <p14:tracePt t="29374" x="4953000" y="3382963"/>
          <p14:tracePt t="29375" x="4953000" y="3390900"/>
          <p14:tracePt t="29389" x="4987925" y="3424238"/>
          <p14:tracePt t="29405" x="5029200" y="3475038"/>
          <p14:tracePt t="29423" x="5106988" y="3527425"/>
          <p14:tracePt t="29439" x="5148263" y="3535363"/>
          <p14:tracePt t="29440" x="5148263" y="3543300"/>
          <p14:tracePt t="29455" x="5191125" y="3543300"/>
          <p14:tracePt t="29456" x="5208588" y="3543300"/>
          <p14:tracePt t="29472" x="5241925" y="3543300"/>
          <p14:tracePt t="29489" x="5302250" y="3543300"/>
          <p14:tracePt t="29506" x="5335588" y="3543300"/>
          <p14:tracePt t="29507" x="5343525" y="3543300"/>
          <p14:tracePt t="29523" x="5378450" y="3527425"/>
          <p14:tracePt t="29543" x="5394325" y="3517900"/>
          <p14:tracePt t="29548" x="5403850" y="3509963"/>
          <p14:tracePt t="29562" x="5411788" y="3502025"/>
          <p14:tracePt t="29574" x="5421313" y="3492500"/>
          <p14:tracePt t="29575" x="5437188" y="3484563"/>
          <p14:tracePt t="29590" x="5446713" y="3467100"/>
          <p14:tracePt t="29592" x="5454650" y="3459163"/>
          <p14:tracePt t="29606" x="5480050" y="3424238"/>
          <p14:tracePt t="29607" x="5497513" y="3424238"/>
          <p14:tracePt t="29622" x="5530850" y="3390900"/>
          <p14:tracePt t="29623" x="5538788" y="3390900"/>
          <p14:tracePt t="29639" x="5548313" y="3373438"/>
          <p14:tracePt t="29655" x="5565775" y="3348038"/>
          <p14:tracePt t="29683" x="5581650" y="3340100"/>
          <p14:tracePt t="29696" x="5591175" y="3330575"/>
          <p14:tracePt t="29707" x="5591175" y="3322638"/>
          <p14:tracePt t="29721" x="5591175" y="3314700"/>
          <p14:tracePt t="29738" x="5607050" y="3279775"/>
          <p14:tracePt t="29755" x="5607050" y="3263900"/>
          <p14:tracePt t="29772" x="5607050" y="3246438"/>
          <p14:tracePt t="29790" x="5607050" y="3238500"/>
          <p14:tracePt t="29832" x="5607050" y="3221038"/>
          <p14:tracePt t="29895" x="5607050" y="3211513"/>
          <p14:tracePt t="29925" x="5607050" y="3203575"/>
          <p14:tracePt t="29953" x="5607050" y="3195638"/>
          <p14:tracePt t="30081" x="5607050" y="3186113"/>
          <p14:tracePt t="30484" x="5607050" y="3178175"/>
          <p14:tracePt t="30518" x="5607050" y="3170238"/>
          <p14:tracePt t="30554" x="5607050" y="3160713"/>
          <p14:tracePt t="30650" x="5607050" y="3152775"/>
          <p14:tracePt t="30767" x="5616575" y="3144838"/>
          <p14:tracePt t="30782" x="5616575" y="3135313"/>
          <p14:tracePt t="30793" x="5624513" y="3135313"/>
          <p14:tracePt t="30806" x="5624513" y="3127375"/>
          <p14:tracePt t="30848" x="5632450" y="3127375"/>
          <p14:tracePt t="30856" x="5632450" y="3119438"/>
          <p14:tracePt t="30873" x="5641975" y="3109913"/>
          <p14:tracePt t="30906" x="5649913" y="3101975"/>
          <p14:tracePt t="30920" x="5649913" y="3094038"/>
          <p14:tracePt t="30963" x="5667375" y="3094038"/>
          <p14:tracePt t="31016" x="5675313" y="3084513"/>
          <p14:tracePt t="31114" x="5683250" y="3076575"/>
          <p14:tracePt t="31144" x="5692775" y="3076575"/>
          <p14:tracePt t="31164" x="5700713" y="3067050"/>
          <p14:tracePt t="31178" x="5718175" y="3059113"/>
          <p14:tracePt t="31186" x="5726113" y="3059113"/>
          <p14:tracePt t="31193" x="5735638" y="3059113"/>
          <p14:tracePt t="31205" x="5761038" y="3059113"/>
          <p14:tracePt t="31221" x="5802313" y="3051175"/>
          <p14:tracePt t="31222" x="5819775" y="3051175"/>
          <p14:tracePt t="31238" x="5888038" y="3041650"/>
          <p14:tracePt t="31240" x="5938838" y="3041650"/>
          <p14:tracePt t="31256" x="6032500" y="3041650"/>
          <p14:tracePt t="31272" x="6100763" y="3041650"/>
          <p14:tracePt t="31273" x="6126163" y="3041650"/>
          <p14:tracePt t="31289" x="6194425" y="3041650"/>
          <p14:tracePt t="31293" x="6235700" y="3041650"/>
          <p14:tracePt t="31304" x="6303963" y="3041650"/>
          <p14:tracePt t="31321" x="6397625" y="3041650"/>
          <p14:tracePt t="31324" x="6415088" y="3041650"/>
          <p14:tracePt t="31338" x="6465888" y="3041650"/>
          <p14:tracePt t="31339" x="6483350" y="3041650"/>
          <p14:tracePt t="31342" x="6508750" y="3041650"/>
          <p14:tracePt t="31354" x="6550025" y="3051175"/>
          <p14:tracePt t="31371" x="6626225" y="3051175"/>
          <p14:tracePt t="31387" x="6678613" y="3059113"/>
          <p14:tracePt t="31389" x="6686550" y="3059113"/>
          <p14:tracePt t="31405" x="6711950" y="3076575"/>
          <p14:tracePt t="31421" x="6745288" y="3084513"/>
          <p14:tracePt t="31422" x="6762750" y="3084513"/>
          <p14:tracePt t="31437" x="6797675" y="3084513"/>
          <p14:tracePt t="31438" x="6813550" y="3094038"/>
          <p14:tracePt t="31455" x="6889750" y="3094038"/>
          <p14:tracePt t="31472" x="6942138" y="3101975"/>
          <p14:tracePt t="31473" x="6958013" y="3101975"/>
          <p14:tracePt t="31488" x="7026275" y="3119438"/>
          <p14:tracePt t="31490" x="7043738" y="3119438"/>
          <p14:tracePt t="31504" x="7137400" y="3119438"/>
          <p14:tracePt t="31521" x="7229475" y="3127375"/>
          <p14:tracePt t="31524" x="7264400" y="3127375"/>
          <p14:tracePt t="31538" x="7340600" y="3144838"/>
          <p14:tracePt t="31541" x="7373938" y="3144838"/>
          <p14:tracePt t="31555" x="7518400" y="3152775"/>
          <p14:tracePt t="31572" x="7621588" y="3160713"/>
          <p14:tracePt t="31574" x="7646988" y="3160713"/>
          <p14:tracePt t="31588" x="7697788" y="3160713"/>
          <p14:tracePt t="31590" x="7705725" y="3170238"/>
          <p14:tracePt t="31605" x="7740650" y="3178175"/>
          <p14:tracePt t="31702" x="7756525" y="3178175"/>
          <p14:tracePt t="31800" x="7773988" y="3178175"/>
          <p14:tracePt t="32304" x="7773988" y="3186113"/>
          <p14:tracePt t="32686" x="7773988" y="3195638"/>
          <p14:tracePt t="32708" x="7791450" y="3195638"/>
          <p14:tracePt t="32720" x="7816850" y="3195638"/>
          <p14:tracePt t="32726" x="7842250" y="3195638"/>
          <p14:tracePt t="32737" x="7867650" y="3195638"/>
          <p14:tracePt t="32738" x="7893050" y="3195638"/>
          <p14:tracePt t="32753" x="7969250" y="3195638"/>
          <p14:tracePt t="32755" x="8012113" y="3195638"/>
          <p14:tracePt t="32771" x="8105775" y="3203575"/>
          <p14:tracePt t="32787" x="8174038" y="3203575"/>
          <p14:tracePt t="32789" x="8181975" y="3203575"/>
          <p14:tracePt t="32804" x="8207375" y="3203575"/>
          <p14:tracePt t="32805" x="8224838" y="3203575"/>
          <p14:tracePt t="32821" x="8232775" y="3203575"/>
          <p14:tracePt t="32838" x="8240713" y="3203575"/>
          <p14:tracePt t="32888" x="8250238" y="3203575"/>
          <p14:tracePt t="32908" x="8250238" y="3195638"/>
          <p14:tracePt t="33026" x="8258175" y="3195638"/>
          <p14:tracePt t="33052" x="8266113" y="3186113"/>
          <p14:tracePt t="33077" x="8275638" y="3186113"/>
          <p14:tracePt t="33135" x="8283575" y="3186113"/>
          <p14:tracePt t="33144" x="8291513" y="3186113"/>
          <p14:tracePt t="33157" x="8301038" y="3186113"/>
          <p14:tracePt t="33159" x="8318500" y="3178175"/>
          <p14:tracePt t="33170" x="8343900" y="3178175"/>
          <p14:tracePt t="33172" x="8359775" y="3178175"/>
          <p14:tracePt t="33187" x="8402638" y="3178175"/>
          <p14:tracePt t="33189" x="8410575" y="3178175"/>
          <p14:tracePt t="33203" x="8462963" y="3170238"/>
          <p14:tracePt t="33204" x="8478838" y="3170238"/>
          <p14:tracePt t="33219" x="8513763" y="3160713"/>
          <p14:tracePt t="33221" x="8529638" y="3152775"/>
          <p14:tracePt t="33237" x="8539163" y="3152775"/>
          <p14:tracePt t="38144" x="8529638" y="3152775"/>
          <p14:tracePt t="38159" x="8521700" y="3152775"/>
          <p14:tracePt t="38190" x="8504238" y="3152775"/>
          <p14:tracePt t="38208" x="8496300" y="3160713"/>
          <p14:tracePt t="38211" x="8488363" y="3170238"/>
          <p14:tracePt t="38228" x="8478838" y="3170238"/>
          <p14:tracePt t="38268" x="8470900" y="3178175"/>
          <p14:tracePt t="38272" x="8470900" y="3186113"/>
          <p14:tracePt t="38285" x="8462963" y="3195638"/>
          <p14:tracePt t="38301" x="8445500" y="3195638"/>
          <p14:tracePt t="38322" x="8428038" y="3195638"/>
          <p14:tracePt t="38338" x="8420100" y="3195638"/>
          <p14:tracePt t="38351" x="8410575" y="3195638"/>
          <p14:tracePt t="38354" x="8402638" y="3203575"/>
          <p14:tracePt t="38367" x="8402638" y="3211513"/>
          <p14:tracePt t="38389" x="8394700" y="3211513"/>
          <p14:tracePt t="38416" x="8385175" y="3211513"/>
          <p14:tracePt t="38524" x="8377238" y="3211513"/>
          <p14:tracePt t="38532" x="8377238" y="3221038"/>
          <p14:tracePt t="38602" x="8369300" y="3228975"/>
          <p14:tracePt t="38794" x="8351838" y="3228975"/>
          <p14:tracePt t="45194" x="8343900" y="3228975"/>
          <p14:tracePt t="45206" x="8326438" y="3228975"/>
          <p14:tracePt t="45219" x="8308975" y="3238500"/>
          <p14:tracePt t="45230" x="8301038" y="3246438"/>
          <p14:tracePt t="45247" x="8283575" y="3254375"/>
          <p14:tracePt t="45248" x="8275638" y="3263900"/>
          <p14:tracePt t="45250" x="8275638" y="3271838"/>
          <p14:tracePt t="45263" x="8258175" y="3279775"/>
          <p14:tracePt t="45280" x="8224838" y="3297238"/>
          <p14:tracePt t="45283" x="8215313" y="3305175"/>
          <p14:tracePt t="45296" x="8181975" y="3322638"/>
          <p14:tracePt t="45312" x="8139113" y="3348038"/>
          <p14:tracePt t="45329" x="8080375" y="3365500"/>
          <p14:tracePt t="45346" x="8029575" y="3373438"/>
          <p14:tracePt t="45347" x="8020050" y="3373438"/>
          <p14:tracePt t="45363" x="7977188" y="3390900"/>
          <p14:tracePt t="45365" x="7969250" y="3398838"/>
          <p14:tracePt t="45380" x="7951788" y="3398838"/>
          <p14:tracePt t="45382" x="7943850" y="3398838"/>
          <p14:tracePt t="45397" x="7926388" y="3398838"/>
          <p14:tracePt t="45414" x="7900988" y="3398838"/>
          <p14:tracePt t="45431" x="7893050" y="3398838"/>
          <p14:tracePt t="45435" x="7885113" y="3398838"/>
          <p14:tracePt t="45451" x="7875588" y="3398838"/>
          <p14:tracePt t="45464" x="7867650" y="3398838"/>
          <p14:tracePt t="45480" x="7850188" y="3408363"/>
          <p14:tracePt t="45503" x="7832725" y="3416300"/>
          <p14:tracePt t="45517" x="7824788" y="3424238"/>
          <p14:tracePt t="45529" x="7824788" y="3433763"/>
          <p14:tracePt t="45545" x="7799388" y="3449638"/>
          <p14:tracePt t="45547" x="7799388" y="3459163"/>
          <p14:tracePt t="45562" x="7791450" y="3459163"/>
          <p14:tracePt t="45579" x="7781925" y="3467100"/>
          <p14:tracePt t="45580" x="7773988" y="3475038"/>
          <p14:tracePt t="45595" x="7766050" y="3484563"/>
          <p14:tracePt t="45596" x="7756525" y="3492500"/>
          <p14:tracePt t="45614" x="7731125" y="3527425"/>
          <p14:tracePt t="45629" x="7723188" y="3543300"/>
          <p14:tracePt t="45646" x="7688263" y="3578225"/>
          <p14:tracePt t="45662" x="7680325" y="3603625"/>
          <p14:tracePt t="45679" x="7662863" y="3636963"/>
          <p14:tracePt t="45695" x="7646988" y="3662363"/>
          <p14:tracePt t="45716" x="7646988" y="3671888"/>
          <p14:tracePt t="45739" x="7646988" y="3679825"/>
          <p14:tracePt t="45764" x="7646988" y="3687763"/>
          <p14:tracePt t="45806" x="7646988" y="3697288"/>
          <p14:tracePt t="45813" x="7654925" y="3697288"/>
          <p14:tracePt t="45820" x="7654925" y="3705225"/>
          <p14:tracePt t="45846" x="7715250" y="3705225"/>
          <p14:tracePt t="45846" x="7731125" y="3705225"/>
          <p14:tracePt t="45862" x="7781925" y="3705225"/>
          <p14:tracePt t="45879" x="7824788" y="3705225"/>
          <p14:tracePt t="45895" x="7859713" y="3687763"/>
          <p14:tracePt t="45912" x="7900988" y="3662363"/>
          <p14:tracePt t="45929" x="7943850" y="3619500"/>
          <p14:tracePt t="45946" x="7961313" y="3594100"/>
          <p14:tracePt t="45963" x="7986713" y="3560763"/>
          <p14:tracePt t="45980" x="8004175" y="3535363"/>
          <p14:tracePt t="45982" x="8004175" y="3517900"/>
          <p14:tracePt t="45996" x="8004175" y="3484563"/>
          <p14:tracePt t="45998" x="8004175" y="3475038"/>
          <p14:tracePt t="46013" x="7994650" y="3416300"/>
          <p14:tracePt t="46029" x="7961313" y="3390900"/>
          <p14:tracePt t="46046" x="7935913" y="3355975"/>
          <p14:tracePt t="46047" x="7935913" y="3348038"/>
          <p14:tracePt t="46062" x="7885113" y="3330575"/>
          <p14:tracePt t="46078" x="7816850" y="3305175"/>
          <p14:tracePt t="46095" x="7688263" y="3271838"/>
          <p14:tracePt t="46112" x="7442200" y="3263900"/>
          <p14:tracePt t="46128" x="7256463" y="3263900"/>
          <p14:tracePt t="46145" x="7077075" y="3263900"/>
          <p14:tracePt t="46148" x="7043738" y="3263900"/>
          <p14:tracePt t="46163" x="6924675" y="3289300"/>
          <p14:tracePt t="46180" x="6864350" y="3305175"/>
          <p14:tracePt t="46181" x="6848475" y="3322638"/>
          <p14:tracePt t="46196" x="6813550" y="3348038"/>
          <p14:tracePt t="46198" x="6797675" y="3348038"/>
          <p14:tracePt t="46214" x="6770688" y="3382963"/>
          <p14:tracePt t="46229" x="6754813" y="3416300"/>
          <p14:tracePt t="46245" x="6745288" y="3449638"/>
          <p14:tracePt t="46247" x="6745288" y="3467100"/>
          <p14:tracePt t="46262" x="6737350" y="3492500"/>
          <p14:tracePt t="46263" x="6737350" y="3509963"/>
          <p14:tracePt t="46279" x="6729413" y="3543300"/>
          <p14:tracePt t="46295" x="6729413" y="3594100"/>
          <p14:tracePt t="46312" x="6729413" y="3619500"/>
          <p14:tracePt t="46335" x="6729413" y="3629025"/>
          <p14:tracePt t="46351" x="6729413" y="3636963"/>
          <p14:tracePt t="46362" x="6729413" y="3646488"/>
          <p14:tracePt t="46409" x="6729413" y="3654425"/>
          <p14:tracePt t="46423" x="6737350" y="3662363"/>
          <p14:tracePt t="46809" x="6745288" y="3662363"/>
          <p14:tracePt t="46817" x="6754813" y="3679825"/>
          <p14:tracePt t="46830" x="6770688" y="3705225"/>
          <p14:tracePt t="46846" x="6788150" y="3730625"/>
          <p14:tracePt t="46847" x="6797675" y="3738563"/>
          <p14:tracePt t="46862" x="6813550" y="3763963"/>
          <p14:tracePt t="46863" x="6823075" y="3781425"/>
          <p14:tracePt t="46878" x="6838950" y="3806825"/>
          <p14:tracePt t="46895" x="6864350" y="3832225"/>
          <p14:tracePt t="46911" x="6889750" y="3857625"/>
          <p14:tracePt t="46913" x="6899275" y="3867150"/>
          <p14:tracePt t="46928" x="6950075" y="3892550"/>
          <p14:tracePt t="46945" x="7008813" y="3935413"/>
          <p14:tracePt t="46961" x="7094538" y="3951288"/>
          <p14:tracePt t="46964" x="7102475" y="3960813"/>
          <p14:tracePt t="46980" x="7178675" y="3968750"/>
          <p14:tracePt t="46997" x="7229475" y="3986213"/>
          <p14:tracePt t="46999" x="7246938" y="3986213"/>
          <p14:tracePt t="47012" x="7272338" y="3986213"/>
          <p14:tracePt t="47013" x="7281863" y="3986213"/>
          <p14:tracePt t="47030" x="7323138" y="3986213"/>
          <p14:tracePt t="47045" x="7340600" y="3976688"/>
          <p14:tracePt t="47063" x="7348538" y="3968750"/>
          <p14:tracePt t="47078" x="7358063" y="3960813"/>
          <p14:tracePt t="47095" x="7383463" y="3925888"/>
          <p14:tracePt t="47098" x="7383463" y="3917950"/>
          <p14:tracePt t="47112" x="7400925" y="3892550"/>
          <p14:tracePt t="47114" x="7400925" y="3883025"/>
          <p14:tracePt t="47128" x="7400925" y="3841750"/>
          <p14:tracePt t="47145" x="7400925" y="3790950"/>
          <p14:tracePt t="47161" x="7400925" y="3738563"/>
          <p14:tracePt t="47164" x="7400925" y="3722688"/>
          <p14:tracePt t="47180" x="7391400" y="3687763"/>
          <p14:tracePt t="47195" x="7373938" y="3662363"/>
          <p14:tracePt t="47211" x="7358063" y="3636963"/>
          <p14:tracePt t="47213" x="7348538" y="3636963"/>
          <p14:tracePt t="47228" x="7332663" y="3611563"/>
          <p14:tracePt t="47229" x="7315200" y="3594100"/>
          <p14:tracePt t="47245" x="7289800" y="3578225"/>
          <p14:tracePt t="47262" x="7264400" y="3560763"/>
          <p14:tracePt t="47263" x="7256463" y="3552825"/>
          <p14:tracePt t="47279" x="7239000" y="3552825"/>
          <p14:tracePt t="47280" x="7229475" y="3552825"/>
          <p14:tracePt t="47283" x="7213600" y="3535363"/>
          <p14:tracePt t="47295" x="7196138" y="3535363"/>
          <p14:tracePt t="47312" x="7170738" y="3527425"/>
          <p14:tracePt t="47315" x="7153275" y="3527425"/>
          <p14:tracePt t="47330" x="7094538" y="3527425"/>
          <p14:tracePt t="47333" x="7077075" y="3527425"/>
          <p14:tracePt t="47336" x="7059613" y="3535363"/>
          <p14:tracePt t="47345" x="7026275" y="3535363"/>
          <p14:tracePt t="47361" x="6967538" y="3560763"/>
          <p14:tracePt t="47364" x="6950075" y="3568700"/>
          <p14:tracePt t="47378" x="6915150" y="3568700"/>
          <p14:tracePt t="47379" x="6907213" y="3578225"/>
          <p14:tracePt t="47396" x="6864350" y="3611563"/>
          <p14:tracePt t="47412" x="6823075" y="3662363"/>
          <p14:tracePt t="47413" x="6805613" y="3662363"/>
          <p14:tracePt t="47428" x="6788150" y="3679825"/>
          <p14:tracePt t="47430" x="6780213" y="3697288"/>
          <p14:tracePt t="47446" x="6729413" y="3773488"/>
          <p14:tracePt t="47461" x="6694488" y="3841750"/>
          <p14:tracePt t="47463" x="6686550" y="3857625"/>
          <p14:tracePt t="47478" x="6669088" y="3925888"/>
          <p14:tracePt t="47479" x="6661150" y="3951288"/>
          <p14:tracePt t="47495" x="6653213" y="4052888"/>
          <p14:tracePt t="47512" x="6653213" y="4146550"/>
          <p14:tracePt t="47514" x="6653213" y="4164013"/>
          <p14:tracePt t="47528" x="6669088" y="4240213"/>
          <p14:tracePt t="47530" x="6678613" y="4249738"/>
          <p14:tracePt t="47545" x="6704013" y="4316413"/>
          <p14:tracePt t="47549" x="6711950" y="4333875"/>
          <p14:tracePt t="47552" x="6719888" y="4341813"/>
          <p14:tracePt t="47561" x="6745288" y="4359275"/>
          <p14:tracePt t="47565" x="6762750" y="4376738"/>
          <p14:tracePt t="47577" x="6813550" y="4384675"/>
          <p14:tracePt t="47579" x="6838950" y="4384675"/>
          <p14:tracePt t="47595" x="6942138" y="4384675"/>
          <p14:tracePt t="47611" x="7026275" y="4376738"/>
          <p14:tracePt t="47612" x="7059613" y="4368800"/>
          <p14:tracePt t="47627" x="7153275" y="4291013"/>
          <p14:tracePt t="47628" x="7188200" y="4265613"/>
          <p14:tracePt t="47645" x="7348538" y="4146550"/>
          <p14:tracePt t="47661" x="7426325" y="4079875"/>
          <p14:tracePt t="47662" x="7442200" y="4052888"/>
          <p14:tracePt t="47677" x="7493000" y="3986213"/>
          <p14:tracePt t="47679" x="7510463" y="3960813"/>
          <p14:tracePt t="47695" x="7545388" y="3867150"/>
          <p14:tracePt t="47711" x="7553325" y="3756025"/>
          <p14:tracePt t="47714" x="7561263" y="3722688"/>
          <p14:tracePt t="47727" x="7561263" y="3629025"/>
          <p14:tracePt t="47730" x="7561263" y="3594100"/>
          <p14:tracePt t="47744" x="7561263" y="3492500"/>
          <p14:tracePt t="47761" x="7527925" y="3424238"/>
          <p14:tracePt t="47778" x="7502525" y="3382963"/>
          <p14:tracePt t="47780" x="7493000" y="3373438"/>
          <p14:tracePt t="47796" x="7467600" y="3340100"/>
          <p14:tracePt t="47811" x="7416800" y="3330575"/>
          <p14:tracePt t="47813" x="7391400" y="3314700"/>
          <p14:tracePt t="47816" x="7383463" y="3314700"/>
          <p14:tracePt t="47829" x="7340600" y="3271838"/>
          <p14:tracePt t="47833" x="7272338" y="3263900"/>
          <p14:tracePt t="47836" x="7246938" y="3263900"/>
          <p14:tracePt t="47837" x="7213600" y="3263900"/>
          <p14:tracePt t="47844" x="7178675" y="3263900"/>
          <p14:tracePt t="47845" x="7153275" y="3263900"/>
          <p14:tracePt t="47861" x="7059613" y="3279775"/>
          <p14:tracePt t="47861" x="7008813" y="3289300"/>
          <p14:tracePt t="47877" x="6889750" y="3365500"/>
          <p14:tracePt t="47878" x="6838950" y="3398838"/>
          <p14:tracePt t="47894" x="6653213" y="3543300"/>
          <p14:tracePt t="47910" x="6456363" y="3730625"/>
          <p14:tracePt t="47927" x="6321425" y="3892550"/>
          <p14:tracePt t="47930" x="6286500" y="3943350"/>
          <p14:tracePt t="47944" x="6202363" y="4079875"/>
          <p14:tracePt t="47961" x="6167438" y="4171950"/>
          <p14:tracePt t="47977" x="6159500" y="4232275"/>
          <p14:tracePt t="47995" x="6184900" y="4300538"/>
          <p14:tracePt t="48011" x="6210300" y="4333875"/>
          <p14:tracePt t="48012" x="6219825" y="4341813"/>
          <p14:tracePt t="48028" x="6278563" y="4341813"/>
          <p14:tracePt t="48029" x="6296025" y="4351338"/>
          <p14:tracePt t="48045" x="6465888" y="4341813"/>
          <p14:tracePt t="48061" x="6661150" y="4291013"/>
          <p14:tracePt t="48063" x="6719888" y="4275138"/>
          <p14:tracePt t="48078" x="6907213" y="4197350"/>
          <p14:tracePt t="48079" x="6967538" y="4171950"/>
          <p14:tracePt t="48094" x="7170738" y="4027488"/>
          <p14:tracePt t="48111" x="7281863" y="3892550"/>
          <p14:tracePt t="48127" x="7323138" y="3781425"/>
          <p14:tracePt t="48130" x="7323138" y="3748088"/>
          <p14:tracePt t="48144" x="7323138" y="3603625"/>
          <p14:tracePt t="48161" x="7297738" y="3459163"/>
          <p14:tracePt t="48164" x="7281863" y="3433763"/>
          <p14:tracePt t="48177" x="7221538" y="3348038"/>
          <p14:tracePt t="48196" x="6992938" y="3228975"/>
          <p14:tracePt t="48211" x="6780213" y="3160713"/>
          <p14:tracePt t="48212" x="6694488" y="3144838"/>
          <p14:tracePt t="48228" x="6430963" y="3084513"/>
          <p14:tracePt t="48229" x="6329363" y="3076575"/>
          <p14:tracePt t="48243" x="5921375" y="3076575"/>
          <p14:tracePt t="48245" x="5819775" y="3084513"/>
          <p14:tracePt t="48261" x="5462588" y="3178175"/>
          <p14:tracePt t="48277" x="5259388" y="3279775"/>
          <p14:tracePt t="48278" x="5199063" y="3340100"/>
          <p14:tracePt t="48294" x="5021263" y="3543300"/>
          <p14:tracePt t="48311" x="4902200" y="3781425"/>
          <p14:tracePt t="48328" x="4826000" y="4105275"/>
          <p14:tracePt t="48330" x="4800600" y="4189413"/>
          <p14:tracePt t="48344" x="4783138" y="4435475"/>
          <p14:tracePt t="48346" x="4783138" y="4513263"/>
          <p14:tracePt t="48362" x="4783138" y="4810125"/>
          <p14:tracePt t="48365" x="4791075" y="4868863"/>
          <p14:tracePt t="48368" x="4808538" y="4946650"/>
          <p14:tracePt t="48377" x="4884738" y="5081588"/>
          <p14:tracePt t="48380" x="4945063" y="5149850"/>
          <p14:tracePt t="48394" x="5140325" y="5311775"/>
          <p14:tracePt t="48395" x="5224463" y="5345113"/>
          <p14:tracePt t="48411" x="5641975" y="5380038"/>
          <p14:tracePt t="48427" x="5895975" y="5276850"/>
          <p14:tracePt t="48429" x="5972175" y="5235575"/>
          <p14:tracePt t="48444" x="6167438" y="5038725"/>
          <p14:tracePt t="48462" x="6253163" y="4852988"/>
          <p14:tracePt t="48464" x="6270625" y="4792663"/>
          <p14:tracePt t="48477" x="6270625" y="4648200"/>
          <p14:tracePt t="48479" x="6270625" y="4605338"/>
          <p14:tracePt t="48494" x="6235700" y="4394200"/>
          <p14:tracePt t="48511" x="6142038" y="4197350"/>
          <p14:tracePt t="48528" x="5972175" y="3968750"/>
          <p14:tracePt t="48531" x="5921375" y="3917950"/>
          <p14:tracePt t="48534" x="5845175" y="3857625"/>
          <p14:tracePt t="48544" x="5657850" y="3756025"/>
          <p14:tracePt t="48545" x="5556250" y="3713163"/>
          <p14:tracePt t="48560" x="5038725" y="3560763"/>
          <p14:tracePt t="48582" x="4078288" y="3382963"/>
          <p14:tracePt t="48586" x="3857625" y="3355975"/>
          <p14:tracePt t="48594" x="3449638" y="3340100"/>
          <p14:tracePt t="48596" x="3244850" y="3340100"/>
          <p14:tracePt t="48612" x="2616200" y="3365500"/>
          <p14:tracePt t="48614" x="2395538" y="3390900"/>
          <p14:tracePt t="48627" x="1987550" y="3484563"/>
          <p14:tracePt t="48629" x="1878013" y="3535363"/>
          <p14:tracePt t="48644" x="1622425" y="3705225"/>
          <p14:tracePt t="48661" x="1520825" y="3892550"/>
          <p14:tracePt t="48677" x="1503363" y="4027488"/>
          <p14:tracePt t="48678" x="1503363" y="4070350"/>
          <p14:tracePt t="48694" x="1503363" y="4224338"/>
          <p14:tracePt t="48695" x="1503363" y="4265613"/>
          <p14:tracePt t="48711" x="1571625" y="4394200"/>
          <p14:tracePt t="48728" x="1657350" y="4460875"/>
          <p14:tracePt t="48731" x="1682750" y="4460875"/>
          <p14:tracePt t="48734" x="1716088" y="4470400"/>
          <p14:tracePt t="48744" x="1749425" y="4478338"/>
          <p14:tracePt t="48746" x="1776413" y="4470400"/>
          <p14:tracePt t="48760" x="1860550" y="4427538"/>
          <p14:tracePt t="48777" x="1911350" y="4359275"/>
          <p14:tracePt t="48781" x="1920875" y="4351338"/>
          <p14:tracePt t="48783" x="1928813" y="4341813"/>
          <p14:tracePt t="48794" x="1936750" y="4325938"/>
          <p14:tracePt t="48796" x="1936750" y="4316413"/>
          <p14:tracePt t="48811" x="1936750" y="4283075"/>
          <p14:tracePt t="48827" x="1936750" y="4257675"/>
          <p14:tracePt t="48828" x="1928813" y="4240213"/>
          <p14:tracePt t="48843" x="1920875" y="4224338"/>
          <p14:tracePt t="48845" x="1903413" y="4197350"/>
          <p14:tracePt t="48862" x="1878013" y="4156075"/>
          <p14:tracePt t="48877" x="1852613" y="4130675"/>
          <p14:tracePt t="48879" x="1843088" y="4130675"/>
          <p14:tracePt t="48895" x="1827213" y="4130675"/>
          <p14:tracePt t="48896" x="1817688" y="4121150"/>
          <p14:tracePt t="48912" x="1809750" y="4121150"/>
          <p14:tracePt t="49038" x="1817688" y="4121150"/>
          <p14:tracePt t="49047" x="1835150" y="4113213"/>
          <p14:tracePt t="49052" x="1852613" y="4105275"/>
          <p14:tracePt t="49078" x="1997075" y="4079875"/>
          <p14:tracePt t="49081" x="2012950" y="4070350"/>
          <p14:tracePt t="49094" x="2106613" y="4052888"/>
          <p14:tracePt t="49095" x="2141538" y="4044950"/>
          <p14:tracePt t="49111" x="2311400" y="4011613"/>
          <p14:tracePt t="49114" x="2344738" y="4002088"/>
          <p14:tracePt t="49127" x="2438400" y="3986213"/>
          <p14:tracePt t="49131" x="2471738" y="3976688"/>
          <p14:tracePt t="49134" x="2497138" y="3968750"/>
          <p14:tracePt t="49143" x="2540000" y="3951288"/>
          <p14:tracePt t="49146" x="2557463" y="3943350"/>
          <p14:tracePt t="49160" x="2574925" y="3943350"/>
          <p14:tracePt t="49177" x="2590800" y="3943350"/>
          <p14:tracePt t="49267" x="2600325" y="3943350"/>
          <p14:tracePt t="49304" x="2608263" y="3943350"/>
          <p14:tracePt t="49319" x="2625725" y="3943350"/>
          <p14:tracePt t="49325" x="2633663" y="3943350"/>
          <p14:tracePt t="49330" x="2641600" y="3943350"/>
          <p14:tracePt t="49343" x="2659063" y="3935413"/>
          <p14:tracePt t="49360" x="2701925" y="3925888"/>
          <p14:tracePt t="49362" x="2709863" y="3925888"/>
          <p14:tracePt t="49377" x="2727325" y="3925888"/>
          <p14:tracePt t="49394" x="2744788" y="3925888"/>
          <p14:tracePt t="49396" x="2752725" y="3925888"/>
          <p14:tracePt t="49555" x="2752725" y="3917950"/>
          <p14:tracePt t="49564" x="2760663" y="3908425"/>
          <p14:tracePt t="49573" x="2770188" y="3908425"/>
          <p14:tracePt t="49594" x="2795588" y="3908425"/>
          <p14:tracePt t="49612" x="2838450" y="3892550"/>
          <p14:tracePt t="49628" x="2871788" y="3883025"/>
          <p14:tracePt t="49644" x="2879725" y="3883025"/>
          <p14:tracePt t="49660" x="2905125" y="3875088"/>
          <p14:tracePt t="49677" x="2914650" y="3867150"/>
          <p14:tracePt t="49694" x="2930525" y="3857625"/>
          <p14:tracePt t="49946" x="2947988" y="3857625"/>
          <p14:tracePt t="49953" x="2965450" y="3867150"/>
          <p14:tracePt t="49960" x="2973388" y="3883025"/>
          <p14:tracePt t="49962" x="2982913" y="3892550"/>
          <p14:tracePt t="49976" x="3074988" y="3943350"/>
          <p14:tracePt t="49992" x="3236913" y="3986213"/>
          <p14:tracePt t="50010" x="3482975" y="3994150"/>
          <p14:tracePt t="50012" x="3543300" y="3994150"/>
          <p14:tracePt t="50026" x="3713163" y="3994150"/>
          <p14:tracePt t="50027" x="3763963" y="3994150"/>
          <p14:tracePt t="50043" x="3873500" y="3976688"/>
          <p14:tracePt t="50059" x="3890963" y="3960813"/>
          <p14:tracePt t="50076" x="3900488" y="3951288"/>
          <p14:tracePt t="50093" x="3900488" y="3943350"/>
          <p14:tracePt t="50109" x="3900488" y="3935413"/>
          <p14:tracePt t="50110" x="3890963" y="3935413"/>
          <p14:tracePt t="50126" x="3814763" y="3935413"/>
          <p14:tracePt t="50142" x="3559175" y="3994150"/>
          <p14:tracePt t="50159" x="3203575" y="4095750"/>
          <p14:tracePt t="50162" x="3117850" y="4121150"/>
          <p14:tracePt t="50176" x="2905125" y="4171950"/>
          <p14:tracePt t="50177" x="2863850" y="4189413"/>
          <p14:tracePt t="50193" x="2820988" y="4197350"/>
          <p14:tracePt t="50220" x="2811463" y="4206875"/>
          <p14:tracePt t="50233" x="2828925" y="4206875"/>
          <p14:tracePt t="50244" x="2879725" y="4197350"/>
          <p14:tracePt t="50246" x="2930525" y="4189413"/>
          <p14:tracePt t="50260" x="3127375" y="4138613"/>
          <p14:tracePt t="50261" x="3211513" y="4121150"/>
          <p14:tracePt t="50276" x="3619500" y="4027488"/>
          <p14:tracePt t="50294" x="4070350" y="3908425"/>
          <p14:tracePt t="50310" x="4171950" y="3875088"/>
          <p14:tracePt t="50334" x="4171950" y="3867150"/>
          <p14:tracePt t="50350" x="4154488" y="3867150"/>
          <p14:tracePt t="50360" x="4121150" y="3867150"/>
          <p14:tracePt t="50362" x="4095750" y="3867150"/>
          <p14:tracePt t="50376" x="3992563" y="3908425"/>
          <p14:tracePt t="50377" x="3951288" y="3917950"/>
          <p14:tracePt t="50393" x="3687763" y="3994150"/>
          <p14:tracePt t="50396" x="3611563" y="4027488"/>
          <p14:tracePt t="50409" x="3414713" y="4095750"/>
          <p14:tracePt t="50412" x="3355975" y="4121150"/>
          <p14:tracePt t="50426" x="3262313" y="4171950"/>
          <p14:tracePt t="50443" x="3262313" y="4181475"/>
          <p14:tracePt t="50461" x="3262313" y="4189413"/>
          <p14:tracePt t="50464" x="3338513" y="4189413"/>
          <p14:tracePt t="50476" x="3627438" y="4138613"/>
          <p14:tracePt t="50493" x="4349750" y="3935413"/>
          <p14:tracePt t="50495" x="4476750" y="3900488"/>
          <p14:tracePt t="50509" x="4818063" y="3798888"/>
          <p14:tracePt t="50511" x="4894263" y="3773488"/>
          <p14:tracePt t="50526" x="4953000" y="3738563"/>
          <p14:tracePt t="50543" x="4953000" y="3730625"/>
          <p14:tracePt t="50561" x="4910138" y="3748088"/>
          <p14:tracePt t="50563" x="4884738" y="3756025"/>
          <p14:tracePt t="50576" x="4740275" y="3806825"/>
          <p14:tracePt t="50577" x="4689475" y="3824288"/>
          <p14:tracePt t="50592" x="4400550" y="3943350"/>
          <p14:tracePt t="50609" x="4230688" y="4027488"/>
          <p14:tracePt t="50626" x="4214813" y="4037013"/>
          <p14:tracePt t="50628" x="4214813" y="4044950"/>
          <p14:tracePt t="50644" x="4240213" y="4062413"/>
          <p14:tracePt t="50660" x="4392613" y="4044950"/>
          <p14:tracePt t="50661" x="4476750" y="4027488"/>
          <p14:tracePt t="50676" x="4800600" y="3951288"/>
          <p14:tracePt t="50678" x="4902200" y="3917950"/>
          <p14:tracePt t="50681" x="4970463" y="3908425"/>
          <p14:tracePt t="50693" x="5046663" y="3875088"/>
          <p14:tracePt t="50711" x="5054600" y="3867150"/>
          <p14:tracePt t="50726" x="5029200" y="3867150"/>
          <p14:tracePt t="50728" x="5013325" y="3867150"/>
          <p14:tracePt t="50744" x="4910138" y="3900488"/>
          <p14:tracePt t="50747" x="4884738" y="3908425"/>
          <p14:tracePt t="50750" x="4859338" y="3908425"/>
          <p14:tracePt t="50759" x="4833938" y="3917950"/>
          <p14:tracePt t="50762" x="4818063" y="3925888"/>
          <p14:tracePt t="50776" x="4800600" y="3935413"/>
          <p14:tracePt t="50793" x="4800600" y="3943350"/>
          <p14:tracePt t="50809" x="4800600" y="3960813"/>
          <p14:tracePt t="50825" x="4826000" y="3968750"/>
          <p14:tracePt t="50872" x="4818063" y="3968750"/>
          <p14:tracePt t="50877" x="4800600" y="3968750"/>
          <p14:tracePt t="50882" x="4775200" y="3976688"/>
          <p14:tracePt t="50883" x="4765675" y="3976688"/>
          <p14:tracePt t="50894" x="4699000" y="3994150"/>
          <p14:tracePt t="50910" x="4681538" y="3994150"/>
          <p14:tracePt t="50911" x="4673600" y="3994150"/>
          <p14:tracePt t="50926" x="4664075" y="3994150"/>
          <p14:tracePt t="50943" x="4656138" y="4002088"/>
          <p14:tracePt t="50979" x="4664075" y="4002088"/>
          <p14:tracePt t="50990" x="4673600" y="4002088"/>
          <p14:tracePt t="51008" x="4681538" y="3994150"/>
          <p14:tracePt t="51492" x="4673600" y="3994150"/>
          <p14:tracePt t="51718" x="4664075" y="3994150"/>
          <p14:tracePt t="51725" x="4656138" y="3994150"/>
          <p14:tracePt t="51731" x="4646613" y="3994150"/>
          <p14:tracePt t="51761" x="4621213" y="3994150"/>
          <p14:tracePt t="51777" x="4605338" y="3994150"/>
          <p14:tracePt t="51793" x="4587875" y="3994150"/>
          <p14:tracePt t="51809" x="4554538" y="3994150"/>
          <p14:tracePt t="51813" x="4545013" y="3994150"/>
          <p14:tracePt t="51816" x="4529138" y="3994150"/>
          <p14:tracePt t="51830" x="4511675" y="3994150"/>
          <p14:tracePt t="51843" x="4494213" y="3994150"/>
          <p14:tracePt t="51858" x="4476750" y="3986213"/>
          <p14:tracePt t="51875" x="4451350" y="3976688"/>
          <p14:tracePt t="51892" x="4443413" y="3968750"/>
          <p14:tracePt t="51893" x="4435475" y="3968750"/>
          <p14:tracePt t="51909" x="4410075" y="3960813"/>
          <p14:tracePt t="51925" x="4384675" y="3960813"/>
          <p14:tracePt t="51944" x="4341813" y="3951288"/>
          <p14:tracePt t="51960" x="4291013" y="3943350"/>
          <p14:tracePt t="51975" x="4273550" y="3943350"/>
          <p14:tracePt t="51992" x="4240213" y="3943350"/>
          <p14:tracePt t="51994" x="4240213" y="3925888"/>
          <p14:tracePt t="52009" x="4230688" y="3925888"/>
          <p14:tracePt t="52013" x="4222750" y="3925888"/>
          <p14:tracePt t="52026" x="4214813" y="3925888"/>
          <p14:tracePt t="52028" x="4205288" y="3925888"/>
          <p14:tracePt t="52042" x="4171950" y="3925888"/>
          <p14:tracePt t="52043" x="4162425" y="3925888"/>
          <p14:tracePt t="52059" x="4086225" y="3925888"/>
          <p14:tracePt t="52062" x="4060825" y="3925888"/>
          <p14:tracePt t="52075" x="3992563" y="3925888"/>
          <p14:tracePt t="52079" x="3976688" y="3925888"/>
          <p14:tracePt t="52082" x="3951288" y="3925888"/>
          <p14:tracePt t="52092" x="3908425" y="3925888"/>
          <p14:tracePt t="52094" x="3883025" y="3925888"/>
          <p14:tracePt t="52109" x="3814763" y="3925888"/>
          <p14:tracePt t="52125" x="3789363" y="3925888"/>
          <p14:tracePt t="52284" x="3781425" y="3935413"/>
          <p14:tracePt t="52618" x="3789363" y="3935413"/>
          <p14:tracePt t="52649" x="3797300" y="3935413"/>
          <p14:tracePt t="52652" x="3797300" y="3943350"/>
          <p14:tracePt t="52682" x="3806825" y="3943350"/>
          <p14:tracePt t="52698" x="3814763" y="3943350"/>
          <p14:tracePt t="52726" x="3822700" y="3943350"/>
          <p14:tracePt t="52741" x="3832225" y="3943350"/>
          <p14:tracePt t="52782" x="3848100" y="3943350"/>
          <p14:tracePt t="52812" x="3865563" y="3943350"/>
          <p14:tracePt t="52847" x="3873500" y="3943350"/>
          <p14:tracePt t="52883" x="3883025" y="3943350"/>
          <p14:tracePt t="52891" x="3890963" y="3943350"/>
          <p14:tracePt t="52906" x="3900488" y="3943350"/>
          <p14:tracePt t="52926" x="3916363" y="3943350"/>
          <p14:tracePt t="52929" x="3925888" y="3935413"/>
          <p14:tracePt t="52931" x="3941763" y="3925888"/>
          <p14:tracePt t="52945" x="3959225" y="3917950"/>
          <p14:tracePt t="52958" x="3976688" y="3908425"/>
          <p14:tracePt t="52976" x="3992563" y="3908425"/>
          <p14:tracePt t="52991" x="4010025" y="3900488"/>
          <p14:tracePt t="53008" x="4017963" y="3892550"/>
          <p14:tracePt t="53028" x="4027488" y="3892550"/>
          <p14:tracePt t="53054" x="4035425" y="3883025"/>
          <p14:tracePt t="53678" x="4052888" y="3883025"/>
          <p14:tracePt t="53686" x="4060825" y="3883025"/>
          <p14:tracePt t="53696" x="4070350" y="3883025"/>
          <p14:tracePt t="53709" x="4078288" y="3883025"/>
          <p14:tracePt t="53724" x="4111625" y="3883025"/>
          <p14:tracePt t="53741" x="4129088" y="3883025"/>
          <p14:tracePt t="53759" x="4146550" y="3883025"/>
          <p14:tracePt t="53764" x="4154488" y="3883025"/>
          <p14:tracePt t="53774" x="4162425" y="3883025"/>
          <p14:tracePt t="53791" x="4179888" y="3875088"/>
          <p14:tracePt t="53808" x="4187825" y="3875088"/>
          <p14:tracePt t="53825" x="4197350" y="3875088"/>
          <p14:tracePt t="53842" x="4205288" y="3875088"/>
          <p14:tracePt t="53893" x="4214813" y="3875088"/>
          <p14:tracePt t="53929" x="4222750" y="3875088"/>
          <p14:tracePt t="53953" x="4230688" y="3875088"/>
          <p14:tracePt t="53983" x="4240213" y="3875088"/>
          <p14:tracePt t="53998" x="4256088" y="3875088"/>
          <p14:tracePt t="54032" x="4273550" y="3875088"/>
          <p14:tracePt t="54053" x="4291013" y="3875088"/>
          <p14:tracePt t="54070" x="4298950" y="3875088"/>
          <p14:tracePt t="54083" x="4306888" y="3875088"/>
          <p14:tracePt t="54091" x="4324350" y="3867150"/>
          <p14:tracePt t="54128" x="4332288" y="3867150"/>
          <p14:tracePt t="54150" x="4349750" y="3867150"/>
          <p14:tracePt t="54166" x="4367213" y="3867150"/>
          <p14:tracePt t="54181" x="4384675" y="3867150"/>
          <p14:tracePt t="54185" x="4392613" y="3867150"/>
          <p14:tracePt t="54194" x="4400550" y="3867150"/>
          <p14:tracePt t="54207" x="4418013" y="3867150"/>
          <p14:tracePt t="54223" x="4443413" y="3867150"/>
          <p14:tracePt t="54249" x="4451350" y="3857625"/>
          <p14:tracePt t="54272" x="4460875" y="3857625"/>
          <p14:tracePt t="54280" x="4476750" y="3857625"/>
          <p14:tracePt t="54316" x="4494213" y="3857625"/>
          <p14:tracePt t="54354" x="4503738" y="3849688"/>
          <p14:tracePt t="54372" x="4511675" y="3849688"/>
          <p14:tracePt t="54398" x="4519613" y="3849688"/>
          <p14:tracePt t="54414" x="4529138" y="3849688"/>
          <p14:tracePt t="54417" x="4537075" y="3841750"/>
          <p14:tracePt t="54485" x="4545013" y="3841750"/>
          <p14:tracePt t="55157" x="4545013" y="3832225"/>
          <p14:tracePt t="55544" x="4545013" y="3824288"/>
          <p14:tracePt t="55551" x="4554538" y="3824288"/>
          <p14:tracePt t="55562" x="4570413" y="3824288"/>
          <p14:tracePt t="55574" x="4595813" y="3824288"/>
          <p14:tracePt t="55590" x="4621213" y="3824288"/>
          <p14:tracePt t="55608" x="4638675" y="3824288"/>
          <p14:tracePt t="55614" x="4646613" y="3824288"/>
          <p14:tracePt t="55623" x="4664075" y="3824288"/>
          <p14:tracePt t="55624" x="4681538" y="3824288"/>
          <p14:tracePt t="55639" x="4699000" y="3824288"/>
          <p14:tracePt t="55640" x="4706938" y="3824288"/>
          <p14:tracePt t="55657" x="4757738" y="3824288"/>
          <p14:tracePt t="55673" x="4826000" y="3824288"/>
          <p14:tracePt t="55675" x="4843463" y="3824288"/>
          <p14:tracePt t="55690" x="4945063" y="3841750"/>
          <p14:tracePt t="55692" x="4978400" y="3849688"/>
          <p14:tracePt t="55706" x="5140325" y="3849688"/>
          <p14:tracePt t="55722" x="5302250" y="3849688"/>
          <p14:tracePt t="55739" x="5368925" y="3857625"/>
          <p14:tracePt t="55755" x="5505450" y="3883025"/>
          <p14:tracePt t="55772" x="5565775" y="3892550"/>
          <p14:tracePt t="55789" x="5591175" y="3892550"/>
          <p14:tracePt t="55806" x="5632450" y="3900488"/>
          <p14:tracePt t="55808" x="5641975" y="3900488"/>
          <p14:tracePt t="55823" x="5743575" y="3925888"/>
          <p14:tracePt t="55839" x="5870575" y="3925888"/>
          <p14:tracePt t="55840" x="5930900" y="3925888"/>
          <p14:tracePt t="55856" x="6176963" y="3925888"/>
          <p14:tracePt t="55857" x="6245225" y="3925888"/>
          <p14:tracePt t="55874" x="6499225" y="3925888"/>
          <p14:tracePt t="55889" x="6678613" y="3925888"/>
          <p14:tracePt t="55891" x="6737350" y="3925888"/>
          <p14:tracePt t="55906" x="6967538" y="3908425"/>
          <p14:tracePt t="55923" x="7162800" y="3875088"/>
          <p14:tracePt t="55940" x="7373938" y="3849688"/>
          <p14:tracePt t="55942" x="7416800" y="3849688"/>
          <p14:tracePt t="55946" x="7459663" y="3849688"/>
          <p14:tracePt t="55956" x="7596188" y="3849688"/>
          <p14:tracePt t="55973" x="7731125" y="3841750"/>
          <p14:tracePt t="55989" x="7832725" y="3806825"/>
          <p14:tracePt t="55993" x="7850188" y="3798888"/>
          <p14:tracePt t="56008" x="7910513" y="3790950"/>
          <p14:tracePt t="56024" x="7951788" y="3781425"/>
          <p14:tracePt t="56039" x="8004175" y="3781425"/>
          <p14:tracePt t="56041" x="8029575" y="3773488"/>
          <p14:tracePt t="56055" x="8147050" y="3763963"/>
          <p14:tracePt t="56058" x="8189913" y="3763963"/>
          <p14:tracePt t="56075" x="8291513" y="3756025"/>
          <p14:tracePt t="56079" x="8369300" y="3748088"/>
          <p14:tracePt t="56082" x="8402638" y="3738563"/>
          <p14:tracePt t="56090" x="8428038" y="3738563"/>
          <p14:tracePt t="56091" x="8453438" y="3738563"/>
          <p14:tracePt t="56106" x="8564563" y="3738563"/>
          <p14:tracePt t="56107" x="8597900" y="3738563"/>
          <p14:tracePt t="56122" x="8734425" y="3713163"/>
          <p14:tracePt t="56140" x="8937625" y="3713163"/>
          <p14:tracePt t="56143" x="9013825" y="3713163"/>
          <p14:tracePt t="56146" x="9082088" y="3705225"/>
          <p14:tracePt t="56156" x="9244013" y="3679825"/>
          <p14:tracePt t="56157" x="9320213" y="3671888"/>
          <p14:tracePt t="56172" x="9634538" y="3636963"/>
          <p14:tracePt t="56188" x="9872663" y="3586163"/>
          <p14:tracePt t="56205" x="10059988" y="3517900"/>
          <p14:tracePt t="56207" x="10075863" y="3509963"/>
          <p14:tracePt t="56222" x="10118725" y="3502025"/>
          <p14:tracePt t="56239" x="10144125" y="3502025"/>
          <p14:tracePt t="56240" x="10153650" y="3502025"/>
          <p14:tracePt t="56256" x="10179050" y="3502025"/>
          <p14:tracePt t="56272" x="10194925" y="3484563"/>
          <p14:tracePt t="56449" x="10212388" y="3484563"/>
          <p14:tracePt t="56460" x="10220325" y="3484563"/>
          <p14:tracePt t="56467" x="10229850" y="3484563"/>
          <p14:tracePt t="56490" x="10271125" y="3484563"/>
          <p14:tracePt t="56494" x="10288588" y="3484563"/>
          <p14:tracePt t="56496" x="10298113" y="3484563"/>
          <p14:tracePt t="56497" x="10306050" y="3484563"/>
          <p14:tracePt t="56506" x="10323513" y="3484563"/>
          <p14:tracePt t="56507" x="10331450" y="3484563"/>
          <p14:tracePt t="56522" x="10399713" y="3484563"/>
          <p14:tracePt t="56539" x="10433050" y="3484563"/>
          <p14:tracePt t="56556" x="10467975" y="3484563"/>
          <p14:tracePt t="56572" x="10483850" y="3484563"/>
          <p14:tracePt t="56589" x="10501313" y="3484563"/>
          <p14:tracePt t="56606" x="10518775" y="3484563"/>
          <p14:tracePt t="56625" x="10526713" y="3484563"/>
          <p14:tracePt t="56628" x="10534650" y="3484563"/>
          <p14:tracePt t="56640" x="10544175" y="3484563"/>
          <p14:tracePt t="56661" x="10552113" y="3484563"/>
          <p14:tracePt t="56682" x="10560050" y="3484563"/>
          <p14:tracePt t="56689" x="10577513" y="3484563"/>
          <p14:tracePt t="56706" x="10585450" y="3484563"/>
          <p14:tracePt t="56711" x="10602913" y="3484563"/>
          <p14:tracePt t="56722" x="10620375" y="3492500"/>
          <p14:tracePt t="56738" x="10696575" y="3509963"/>
          <p14:tracePt t="56755" x="10798175" y="3535363"/>
          <p14:tracePt t="56772" x="10926763" y="3560763"/>
          <p14:tracePt t="56773" x="10942638" y="3568700"/>
          <p14:tracePt t="56788" x="11036300" y="3578225"/>
          <p14:tracePt t="56805" x="11087100" y="3578225"/>
          <p14:tracePt t="56807" x="11104563" y="3578225"/>
          <p14:tracePt t="56823" x="11122025" y="3578225"/>
          <p14:tracePt t="56848" x="11137900" y="3578225"/>
          <p14:tracePt t="56860" x="11147425" y="3578225"/>
          <p14:tracePt t="56873" x="11155363" y="3578225"/>
          <p14:tracePt t="56875" x="11172825" y="3578225"/>
          <p14:tracePt t="56879" x="11206163" y="3578225"/>
          <p14:tracePt t="56890" x="11231563" y="3578225"/>
          <p14:tracePt t="56892" x="11256963" y="3578225"/>
          <p14:tracePt t="56906" x="11307763" y="3578225"/>
          <p14:tracePt t="56907" x="11317288" y="3578225"/>
          <p14:tracePt t="56922" x="11368088" y="3578225"/>
          <p14:tracePt t="56939" x="11401425" y="3578225"/>
          <p14:tracePt t="56998" x="11418888" y="3578225"/>
          <p14:tracePt t="57070" x="11426825" y="3578225"/>
          <p14:tracePt t="57078" x="11436350" y="3578225"/>
          <p14:tracePt t="57090" x="11452225" y="3578225"/>
          <p14:tracePt t="57106" x="11477625" y="3578225"/>
          <p14:tracePt t="57122" x="11495088" y="3578225"/>
          <p14:tracePt t="57123" x="11512550" y="3578225"/>
          <p14:tracePt t="57139" x="11530013" y="3578225"/>
          <p14:tracePt t="57143" x="11545888" y="3578225"/>
          <p14:tracePt t="57156" x="11571288" y="3578225"/>
          <p14:tracePt t="57159" x="11580813" y="3578225"/>
          <p14:tracePt t="57162" x="11588750" y="3578225"/>
          <p14:tracePt t="57172" x="11614150" y="3578225"/>
          <p14:tracePt t="57174" x="11622088" y="3578225"/>
          <p14:tracePt t="57189" x="11664950" y="3578225"/>
          <p14:tracePt t="57205" x="11699875" y="3578225"/>
          <p14:tracePt t="57222" x="11733213" y="3578225"/>
          <p14:tracePt t="57241" x="11750675" y="3578225"/>
          <p14:tracePt t="57256" x="11758613" y="3578225"/>
          <p14:tracePt t="57280" x="11766550" y="3578225"/>
          <p14:tracePt t="57405" x="11776075" y="3586163"/>
          <p14:tracePt t="57418" x="11809413" y="3594100"/>
          <p14:tracePt t="57427" x="11818938" y="3619500"/>
          <p14:tracePt t="57429" x="11826875" y="3629025"/>
          <p14:tracePt t="57440" x="11852275" y="3646488"/>
          <p14:tracePt t="57455" x="11885613" y="3679825"/>
          <p14:tracePt t="57456" x="11903075" y="3687763"/>
          <p14:tracePt t="57472" x="11945938" y="3713163"/>
          <p14:tracePt t="57473" x="11961813" y="3722688"/>
          <p14:tracePt t="57489" x="12030075" y="3756025"/>
          <p14:tracePt t="57505" x="12072938" y="3773488"/>
          <p14:tracePt t="57506" x="12090400" y="3781425"/>
          <p14:tracePt t="57522" x="12115800" y="3790950"/>
          <p14:tracePt t="57523" x="12123738" y="379095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82141B9-BED3-ADF6-347E-8BB25A79421F}"/>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556;p34">
            <a:extLst>
              <a:ext uri="{FF2B5EF4-FFF2-40B4-BE49-F238E27FC236}">
                <a16:creationId xmlns:a16="http://schemas.microsoft.com/office/drawing/2014/main" id="{DD5EBFE7-EAC1-48F0-974A-4F790D90C713}"/>
              </a:ext>
            </a:extLst>
          </p:cNvPr>
          <p:cNvSpPr txBox="1"/>
          <p:nvPr/>
        </p:nvSpPr>
        <p:spPr>
          <a:xfrm>
            <a:off x="629911" y="1209110"/>
            <a:ext cx="11198923" cy="3841942"/>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defPPr>
              <a:defRPr lang="en-US"/>
            </a:defPPr>
            <a:lvl1pPr marL="514350" marR="0" lvl="0" indent="-514350" algn="just">
              <a:lnSpc>
                <a:spcPct val="200000"/>
              </a:lnSpc>
              <a:spcBef>
                <a:spcPts val="0"/>
              </a:spcBef>
              <a:spcAft>
                <a:spcPts val="0"/>
              </a:spcAft>
              <a:buClr>
                <a:schemeClr val="dk1"/>
              </a:buClr>
              <a:buSzPts val="2400"/>
              <a:buFont typeface="Calibri"/>
              <a:buAutoNum type="arabicPeriod"/>
              <a:defRPr sz="2000">
                <a:solidFill>
                  <a:schemeClr val="dk1"/>
                </a:solidFill>
                <a:latin typeface="Times New Roman"/>
                <a:ea typeface="Times New Roman"/>
                <a:cs typeface="Times New Roman"/>
              </a:defRPr>
            </a:lvl1pPr>
          </a:lstStyle>
          <a:p>
            <a:r>
              <a:rPr lang="en-US" dirty="0">
                <a:sym typeface="Times New Roman"/>
              </a:rPr>
              <a:t>Sales promotion is the function of marketing which seeks to achieve given objectives by the adding of extrinsic tangible value to a product or service </a:t>
            </a:r>
            <a:endParaRPr dirty="0"/>
          </a:p>
          <a:p>
            <a:r>
              <a:rPr lang="en-US" dirty="0">
                <a:sym typeface="Times New Roman"/>
              </a:rPr>
              <a:t>It concerns the making of a featured offer to a defined customer group within a specific time limit </a:t>
            </a:r>
            <a:endParaRPr dirty="0"/>
          </a:p>
          <a:p>
            <a:r>
              <a:rPr lang="en-US" dirty="0">
                <a:sym typeface="Times New Roman"/>
              </a:rPr>
              <a:t>Consumer-oriented sales promotions are unethical when the sales promoter offers consumers a reward for their behavior that is never delivered</a:t>
            </a:r>
            <a:endParaRPr dirty="0">
              <a:sym typeface="Times New Roman"/>
            </a:endParaRPr>
          </a:p>
        </p:txBody>
      </p:sp>
      <p:sp>
        <p:nvSpPr>
          <p:cNvPr id="15" name="Google Shape;555;p34">
            <a:extLst>
              <a:ext uri="{FF2B5EF4-FFF2-40B4-BE49-F238E27FC236}">
                <a16:creationId xmlns:a16="http://schemas.microsoft.com/office/drawing/2014/main" id="{24CFD7F0-3FC8-4E21-96EE-AB34CD7E7619}"/>
              </a:ext>
            </a:extLst>
          </p:cNvPr>
          <p:cNvSpPr txBox="1"/>
          <p:nvPr/>
        </p:nvSpPr>
        <p:spPr>
          <a:xfrm>
            <a:off x="3204810" y="197985"/>
            <a:ext cx="5782379" cy="642938"/>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issues in sales promotion</a:t>
            </a:r>
            <a:endParaRPr dirty="0">
              <a:sym typeface="Times New Roman"/>
            </a:endParaRPr>
          </a:p>
        </p:txBody>
      </p:sp>
      <p:pic>
        <p:nvPicPr>
          <p:cNvPr id="3" name="Graphic 22">
            <a:extLst>
              <a:ext uri="{FF2B5EF4-FFF2-40B4-BE49-F238E27FC236}">
                <a16:creationId xmlns:a16="http://schemas.microsoft.com/office/drawing/2014/main" id="{376651FA-B430-B370-1D15-7E34BBAC575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4" name="Rectangle 3">
            <a:extLst>
              <a:ext uri="{FF2B5EF4-FFF2-40B4-BE49-F238E27FC236}">
                <a16:creationId xmlns:a16="http://schemas.microsoft.com/office/drawing/2014/main" id="{3A7981B6-3E42-4BE8-B8D0-8B88386E810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2667171762"/>
      </p:ext>
    </p:extLst>
  </p:cSld>
  <p:clrMapOvr>
    <a:masterClrMapping/>
  </p:clrMapOvr>
  <mc:AlternateContent xmlns:mc="http://schemas.openxmlformats.org/markup-compatibility/2006" xmlns:p14="http://schemas.microsoft.com/office/powerpoint/2010/main">
    <mc:Choice Requires="p14">
      <p:transition p14:dur="10" advTm="67877"/>
    </mc:Choice>
    <mc:Fallback xmlns="">
      <p:transition advTm="67877"/>
    </mc:Fallback>
  </mc:AlternateContent>
  <p:extLst>
    <p:ext uri="{3A86A75C-4F4B-4683-9AE1-C65F6400EC91}">
      <p14:laserTraceLst xmlns:p14="http://schemas.microsoft.com/office/powerpoint/2010/main">
        <p14:tracePtLst>
          <p14:tracePt t="4277" x="12065000" y="3330575"/>
          <p14:tracePt t="4288" x="11953875" y="3305175"/>
          <p14:tracePt t="4290" x="11895138" y="3279775"/>
          <p14:tracePt t="4304" x="11614150" y="3221038"/>
          <p14:tracePt t="4322" x="11317288" y="3152775"/>
          <p14:tracePt t="4325" x="11241088" y="3152775"/>
          <p14:tracePt t="4337" x="11096625" y="3135313"/>
          <p14:tracePt t="4354" x="10729913" y="3051175"/>
          <p14:tracePt t="4358" x="10637838" y="3041650"/>
          <p14:tracePt t="4370" x="10569575" y="3041650"/>
          <p14:tracePt t="4371" x="10467975" y="3016250"/>
          <p14:tracePt t="4389" x="9991725" y="2914650"/>
          <p14:tracePt t="4392" x="9880600" y="2889250"/>
          <p14:tracePt t="4403" x="9532938" y="2787650"/>
          <p14:tracePt t="4420" x="9082088" y="2676525"/>
          <p14:tracePt t="4436" x="8615363" y="2549525"/>
          <p14:tracePt t="4438" x="8504238" y="2532063"/>
          <p14:tracePt t="4454" x="8012113" y="2413000"/>
          <p14:tracePt t="4470" x="7586663" y="2260600"/>
          <p14:tracePt t="4487" x="7188200" y="2108200"/>
          <p14:tracePt t="4489" x="7112000" y="2055813"/>
          <p14:tracePt t="4504" x="6813550" y="1885950"/>
          <p14:tracePt t="4520" x="6584950" y="1741488"/>
          <p14:tracePt t="4522" x="6516688" y="1682750"/>
          <p14:tracePt t="4537" x="6329363" y="1555750"/>
          <p14:tracePt t="4539" x="6253163" y="1530350"/>
          <p14:tracePt t="4554" x="5997575" y="1401763"/>
          <p14:tracePt t="4558" x="5938838" y="1368425"/>
          <p14:tracePt t="4561" x="5880100" y="1350963"/>
          <p14:tracePt t="4570" x="5751513" y="1308100"/>
          <p14:tracePt t="4572" x="5692775" y="1292225"/>
          <p14:tracePt t="4587" x="5497513" y="1249363"/>
          <p14:tracePt t="4588" x="5429250" y="1249363"/>
          <p14:tracePt t="4603" x="5157788" y="1249363"/>
          <p14:tracePt t="4620" x="4884738" y="1249363"/>
          <p14:tracePt t="4623" x="4826000" y="1249363"/>
          <p14:tracePt t="4637" x="4681538" y="1257300"/>
          <p14:tracePt t="4639" x="4630738" y="1266825"/>
          <p14:tracePt t="4654" x="4468813" y="1292225"/>
          <p14:tracePt t="4670" x="4306888" y="1325563"/>
          <p14:tracePt t="4687" x="4137025" y="1368425"/>
          <p14:tracePt t="4689" x="4103688" y="1385888"/>
          <p14:tracePt t="4703" x="4002088" y="1411288"/>
          <p14:tracePt t="4704" x="3976688" y="1419225"/>
          <p14:tracePt t="4720" x="3890963" y="1470025"/>
          <p14:tracePt t="4737" x="3848100" y="1512888"/>
          <p14:tracePt t="4738" x="3832225" y="1530350"/>
          <p14:tracePt t="4754" x="3756025" y="1606550"/>
          <p14:tracePt t="4758" x="3738563" y="1614488"/>
          <p14:tracePt t="4771" x="3687763" y="1690688"/>
          <p14:tracePt t="4773" x="3662363" y="1725613"/>
          <p14:tracePt t="4787" x="3594100" y="1827213"/>
          <p14:tracePt t="4788" x="3568700" y="1852613"/>
          <p14:tracePt t="4803" x="3457575" y="2055813"/>
          <p14:tracePt t="4820" x="3381375" y="2243138"/>
          <p14:tracePt t="4824" x="3363913" y="2303463"/>
          <p14:tracePt t="4837" x="3322638" y="2455863"/>
          <p14:tracePt t="4839" x="3313113" y="2516188"/>
          <p14:tracePt t="4855" x="3270250" y="2744788"/>
          <p14:tracePt t="4870" x="3270250" y="2906713"/>
          <p14:tracePt t="4874" x="3270250" y="2990850"/>
          <p14:tracePt t="4887" x="3287713" y="3135313"/>
          <p14:tracePt t="4890" x="3297238" y="3186113"/>
          <p14:tracePt t="4893" x="3305175" y="3228975"/>
          <p14:tracePt t="4903" x="3322638" y="3340100"/>
          <p14:tracePt t="4904" x="3338513" y="3382963"/>
          <p14:tracePt t="4920" x="3414713" y="3492500"/>
          <p14:tracePt t="4922" x="3441700" y="3517900"/>
          <p14:tracePt t="4937" x="3492500" y="3578225"/>
          <p14:tracePt t="4939" x="3517900" y="3586163"/>
          <p14:tracePt t="4953" x="3586163" y="3619500"/>
          <p14:tracePt t="4954" x="3619500" y="3629025"/>
          <p14:tracePt t="4970" x="3781425" y="3662363"/>
          <p14:tracePt t="4987" x="4017963" y="3646488"/>
          <p14:tracePt t="4988" x="4070350" y="3646488"/>
          <p14:tracePt t="5004" x="4291013" y="3586163"/>
          <p14:tracePt t="5008" x="4332288" y="3560763"/>
          <p14:tracePt t="5011" x="4384675" y="3552825"/>
          <p14:tracePt t="5020" x="4476750" y="3527425"/>
          <p14:tracePt t="5024" x="4511675" y="3509963"/>
          <p14:tracePt t="5037" x="4646613" y="3416300"/>
          <p14:tracePt t="5040" x="4673600" y="3398838"/>
          <p14:tracePt t="5053" x="4740275" y="3348038"/>
          <p14:tracePt t="5070" x="4826000" y="3279775"/>
          <p14:tracePt t="5086" x="4876800" y="3221038"/>
          <p14:tracePt t="5103" x="4935538" y="3144838"/>
          <p14:tracePt t="5104" x="4953000" y="3119438"/>
          <p14:tracePt t="5120" x="4978400" y="3067050"/>
          <p14:tracePt t="5136" x="4995863" y="3041650"/>
          <p14:tracePt t="5138" x="4995863" y="3008313"/>
          <p14:tracePt t="5153" x="5021263" y="2949575"/>
          <p14:tracePt t="5154" x="5029200" y="2922588"/>
          <p14:tracePt t="5170" x="5038725" y="2846388"/>
          <p14:tracePt t="5188" x="5054600" y="2795588"/>
          <p14:tracePt t="5189" x="5054600" y="2778125"/>
          <p14:tracePt t="5192" x="5054600" y="2770188"/>
          <p14:tracePt t="5203" x="5054600" y="2727325"/>
          <p14:tracePt t="5204" x="5064125" y="2719388"/>
          <p14:tracePt t="5220" x="5064125" y="2660650"/>
          <p14:tracePt t="5236" x="5046663" y="2617788"/>
          <p14:tracePt t="5238" x="5038725" y="2600325"/>
          <p14:tracePt t="5253" x="5021263" y="2582863"/>
          <p14:tracePt t="5254" x="5021263" y="2574925"/>
          <p14:tracePt t="5271" x="4978400" y="2516188"/>
          <p14:tracePt t="5286" x="4953000" y="2481263"/>
          <p14:tracePt t="5290" x="4953000" y="2473325"/>
          <p14:tracePt t="5303" x="4927600" y="2455863"/>
          <p14:tracePt t="5305" x="4902200" y="2438400"/>
          <p14:tracePt t="5320" x="4859338" y="2405063"/>
          <p14:tracePt t="5336" x="4826000" y="2387600"/>
          <p14:tracePt t="5336" x="4808538" y="2379663"/>
          <p14:tracePt t="5353" x="4765675" y="2354263"/>
          <p14:tracePt t="5353" x="4732338" y="2344738"/>
          <p14:tracePt t="5369" x="4621213" y="2319338"/>
          <p14:tracePt t="5386" x="4425950" y="2278063"/>
          <p14:tracePt t="5387" x="4367213" y="2268538"/>
          <p14:tracePt t="5403" x="4146550" y="2252663"/>
          <p14:tracePt t="5403" x="4078288" y="2252663"/>
          <p14:tracePt t="5419" x="3763963" y="2252663"/>
          <p14:tracePt t="5436" x="3492500" y="2252663"/>
          <p14:tracePt t="5439" x="3432175" y="2252663"/>
          <p14:tracePt t="5453" x="3270250" y="2243138"/>
          <p14:tracePt t="5455" x="3211513" y="2227263"/>
          <p14:tracePt t="5471" x="3008313" y="2209800"/>
          <p14:tracePt t="5486" x="2744788" y="2209800"/>
          <p14:tracePt t="5503" x="2506663" y="2243138"/>
          <p14:tracePt t="5504" x="2438400" y="2252663"/>
          <p14:tracePt t="5521" x="2235200" y="2303463"/>
          <p14:tracePt t="5538" x="2124075" y="2328863"/>
          <p14:tracePt t="5543" x="2065338" y="2344738"/>
          <p14:tracePt t="5545" x="2038350" y="2354263"/>
          <p14:tracePt t="5553" x="2012950" y="2354263"/>
          <p14:tracePt t="5555" x="1987550" y="2362200"/>
          <p14:tracePt t="5569" x="1920875" y="2387600"/>
          <p14:tracePt t="5586" x="1878013" y="2422525"/>
          <p14:tracePt t="5587" x="1860550" y="2430463"/>
          <p14:tracePt t="5602" x="1817688" y="2473325"/>
          <p14:tracePt t="5603" x="1801813" y="2481263"/>
          <p14:tracePt t="5619" x="1749425" y="2516188"/>
          <p14:tracePt t="5636" x="1724025" y="2549525"/>
          <p14:tracePt t="5653" x="1698625" y="2574925"/>
          <p14:tracePt t="5670" x="1698625" y="2582863"/>
          <p14:tracePt t="5688" x="1698625" y="2592388"/>
          <p14:tracePt t="5710" x="1698625" y="2600325"/>
          <p14:tracePt t="5729" x="1698625" y="2608263"/>
          <p14:tracePt t="5738" x="1698625" y="2617788"/>
          <p14:tracePt t="5754" x="1716088" y="2625725"/>
          <p14:tracePt t="5755" x="1724025" y="2625725"/>
          <p14:tracePt t="5758" x="1733550" y="2633663"/>
          <p14:tracePt t="5770" x="1758950" y="2660650"/>
          <p14:tracePt t="5774" x="1776413" y="2660650"/>
          <p14:tracePt t="5787" x="1835150" y="2660650"/>
          <p14:tracePt t="5790" x="1852613" y="2660650"/>
          <p14:tracePt t="5792" x="1878013" y="2660650"/>
          <p14:tracePt t="5803" x="1946275" y="2660650"/>
          <p14:tracePt t="5804" x="1962150" y="2660650"/>
          <p14:tracePt t="5819" x="2141538" y="2633663"/>
          <p14:tracePt t="5836" x="2327275" y="2592388"/>
          <p14:tracePt t="5840" x="2387600" y="2566988"/>
          <p14:tracePt t="5854" x="2608263" y="2516188"/>
          <p14:tracePt t="5856" x="2684463" y="2489200"/>
          <p14:tracePt t="5871" x="2955925" y="2362200"/>
          <p14:tracePt t="5886" x="3160713" y="2243138"/>
          <p14:tracePt t="5887" x="3228975" y="2217738"/>
          <p14:tracePt t="5903" x="3467100" y="2055813"/>
          <p14:tracePt t="5905" x="3517900" y="2014538"/>
          <p14:tracePt t="5919" x="3713163" y="1878013"/>
          <p14:tracePt t="5920" x="3771900" y="1827213"/>
          <p14:tracePt t="5936" x="3959225" y="1682750"/>
          <p14:tracePt t="5938" x="4002088" y="1657350"/>
          <p14:tracePt t="5953" x="4187825" y="1520825"/>
          <p14:tracePt t="5954" x="4248150" y="1477963"/>
          <p14:tracePt t="5969" x="4451350" y="1333500"/>
          <p14:tracePt t="5986" x="4529138" y="1274763"/>
          <p14:tracePt t="5990" x="4537075" y="1266825"/>
          <p14:tracePt t="5992" x="4537075" y="1257300"/>
          <p14:tracePt t="6705" x="4537075" y="1266825"/>
          <p14:tracePt t="6756" x="4537075" y="1274763"/>
          <p14:tracePt t="6771" x="4537075" y="1282700"/>
          <p14:tracePt t="6794" x="4537075" y="1292225"/>
          <p14:tracePt t="8175" x="4529138" y="1308100"/>
          <p14:tracePt t="8190" x="4519613" y="1317625"/>
          <p14:tracePt t="8199" x="4519613" y="1325563"/>
          <p14:tracePt t="8219" x="4494213" y="1376363"/>
          <p14:tracePt t="8234" x="4460875" y="1411288"/>
          <p14:tracePt t="8251" x="4418013" y="1452563"/>
          <p14:tracePt t="8253" x="4400550" y="1452563"/>
          <p14:tracePt t="8268" x="4349750" y="1520825"/>
          <p14:tracePt t="8272" x="4341813" y="1520825"/>
          <p14:tracePt t="8275" x="4332288" y="1530350"/>
          <p14:tracePt t="8284" x="4324350" y="1538288"/>
          <p14:tracePt t="8301" x="4298950" y="1563688"/>
          <p14:tracePt t="8317" x="4265613" y="1581150"/>
          <p14:tracePt t="8334" x="4240213" y="1622425"/>
          <p14:tracePt t="8335" x="4222750" y="1649413"/>
          <p14:tracePt t="8351" x="4187825" y="1674813"/>
          <p14:tracePt t="8352" x="4179888" y="1682750"/>
          <p14:tracePt t="8369" x="4137025" y="1716088"/>
          <p14:tracePt t="8385" x="4111625" y="1741488"/>
          <p14:tracePt t="8402" x="4086225" y="1751013"/>
          <p14:tracePt t="8418" x="4070350" y="1758950"/>
          <p14:tracePt t="8434" x="4035425" y="1793875"/>
          <p14:tracePt t="8437" x="4027488" y="1801813"/>
          <p14:tracePt t="8451" x="4002088" y="1819275"/>
          <p14:tracePt t="8453" x="3984625" y="1827213"/>
          <p14:tracePt t="8467" x="3941763" y="1860550"/>
          <p14:tracePt t="8484" x="3890963" y="1911350"/>
          <p14:tracePt t="8487" x="3883025" y="1928813"/>
          <p14:tracePt t="8501" x="3832225" y="1963738"/>
          <p14:tracePt t="8503" x="3822700" y="1979613"/>
          <p14:tracePt t="8519" x="3781425" y="2014538"/>
          <p14:tracePt t="8534" x="3763963" y="2030413"/>
          <p14:tracePt t="8536" x="3746500" y="2039938"/>
          <p14:tracePt t="8551" x="3738563" y="2039938"/>
          <p14:tracePt t="8553" x="3721100" y="2055813"/>
          <p14:tracePt t="8556" x="3703638" y="2065338"/>
          <p14:tracePt t="8567" x="3687763" y="2090738"/>
          <p14:tracePt t="8584" x="3662363" y="2098675"/>
          <p14:tracePt t="8604" x="3652838" y="2116138"/>
          <p14:tracePt t="8619" x="3636963" y="2141538"/>
          <p14:tracePt t="8634" x="3611563" y="2166938"/>
          <p14:tracePt t="8653" x="3594100" y="2174875"/>
          <p14:tracePt t="8668" x="3576638" y="2192338"/>
          <p14:tracePt t="8672" x="3559175" y="2217738"/>
          <p14:tracePt t="8676" x="3551238" y="2227263"/>
          <p14:tracePt t="8678" x="3543300" y="2235200"/>
          <p14:tracePt t="8684" x="3525838" y="2243138"/>
          <p14:tracePt t="8701" x="3500438" y="2268538"/>
          <p14:tracePt t="8703" x="3500438" y="2286000"/>
          <p14:tracePt t="8719" x="3467100" y="2311400"/>
          <p14:tracePt t="8735" x="3449638" y="2319338"/>
          <p14:tracePt t="8752" x="3432175" y="2344738"/>
          <p14:tracePt t="8768" x="3406775" y="2387600"/>
          <p14:tracePt t="8772" x="3398838" y="2387600"/>
          <p14:tracePt t="8774" x="3398838" y="2397125"/>
          <p14:tracePt t="8785" x="3389313" y="2405063"/>
          <p14:tracePt t="8801" x="3381375" y="2405063"/>
          <p14:tracePt t="8818" x="3373438" y="2430463"/>
          <p14:tracePt t="8849" x="3363913" y="2430463"/>
          <p14:tracePt t="8880" x="3363913" y="2438400"/>
          <p14:tracePt t="8911" x="3355975" y="2447925"/>
          <p14:tracePt t="8947" x="3348038" y="2455863"/>
          <p14:tracePt t="8956" x="3338513" y="2473325"/>
          <p14:tracePt t="8966" x="3330575" y="2473325"/>
          <p14:tracePt t="8989" x="3330575" y="2489200"/>
          <p14:tracePt t="9013" x="3330575" y="2498725"/>
          <p14:tracePt t="9075" x="3322638" y="2506663"/>
          <p14:tracePt t="9103" x="3322638" y="2516188"/>
          <p14:tracePt t="9661" x="3322638" y="2524125"/>
          <p14:tracePt t="9689" x="3322638" y="2532063"/>
          <p14:tracePt t="9697" x="3322638" y="2549525"/>
          <p14:tracePt t="9884" x="3330575" y="2549525"/>
          <p14:tracePt t="9912" x="3330575" y="2557463"/>
          <p14:tracePt t="9938" x="3330575" y="2566988"/>
          <p14:tracePt t="9949" x="3338513" y="2566988"/>
          <p14:tracePt t="9956" x="3338513" y="2574925"/>
          <p14:tracePt t="9967" x="3348038" y="2582863"/>
          <p14:tracePt t="9985" x="3363913" y="2600325"/>
          <p14:tracePt t="10000" x="3363913" y="2608263"/>
          <p14:tracePt t="10001" x="3363913" y="2617788"/>
          <p14:tracePt t="10003" x="3373438" y="2625725"/>
          <p14:tracePt t="10016" x="3381375" y="2643188"/>
          <p14:tracePt t="10019" x="3381375" y="2651125"/>
          <p14:tracePt t="10033" x="3381375" y="2668588"/>
          <p14:tracePt t="10050" x="3381375" y="2686050"/>
          <p14:tracePt t="10051" x="3389313" y="2693988"/>
          <p14:tracePt t="10067" x="3398838" y="2719388"/>
          <p14:tracePt t="10084" x="3398838" y="2744788"/>
          <p14:tracePt t="10100" x="3406775" y="2770188"/>
          <p14:tracePt t="10117" x="3406775" y="2778125"/>
          <p14:tracePt t="10120" x="3406775" y="2795588"/>
          <p14:tracePt t="10122" x="3414713" y="2795588"/>
          <p14:tracePt t="10134" x="3414713" y="2813050"/>
          <p14:tracePt t="10151" x="3414713" y="2846388"/>
          <p14:tracePt t="10154" x="3414713" y="2855913"/>
          <p14:tracePt t="10167" x="3414713" y="2871788"/>
          <p14:tracePt t="10169" x="3414713" y="2881313"/>
          <p14:tracePt t="10186" x="3424238" y="2906713"/>
          <p14:tracePt t="10202" x="3432175" y="2914650"/>
          <p14:tracePt t="10208" x="3432175" y="2949575"/>
          <p14:tracePt t="10212" x="3432175" y="2957513"/>
          <p14:tracePt t="10219" x="3441700" y="2965450"/>
          <p14:tracePt t="10233" x="3457575" y="2982913"/>
          <p14:tracePt t="10234" x="3467100" y="2990850"/>
          <p14:tracePt t="10250" x="3492500" y="3025775"/>
          <p14:tracePt t="10266" x="3508375" y="3041650"/>
          <p14:tracePt t="10267" x="3517900" y="3059113"/>
          <p14:tracePt t="10283" x="3551238" y="3076575"/>
          <p14:tracePt t="10300" x="3568700" y="3101975"/>
          <p14:tracePt t="10316" x="3594100" y="3127375"/>
          <p14:tracePt t="10333" x="3619500" y="3144838"/>
          <p14:tracePt t="10335" x="3627438" y="3144838"/>
          <p14:tracePt t="10350" x="3670300" y="3144838"/>
          <p14:tracePt t="10353" x="3678238" y="3144838"/>
          <p14:tracePt t="10366" x="3703638" y="3152775"/>
          <p14:tracePt t="10383" x="3781425" y="3152775"/>
          <p14:tracePt t="10384" x="3797300" y="3152775"/>
          <p14:tracePt t="10400" x="3857625" y="3152775"/>
          <p14:tracePt t="10416" x="3908425" y="3135313"/>
          <p14:tracePt t="10433" x="3959225" y="3119438"/>
          <p14:tracePt t="10434" x="3976688" y="3119438"/>
          <p14:tracePt t="10451" x="4052888" y="3109913"/>
          <p14:tracePt t="10467" x="4121150" y="3084513"/>
          <p14:tracePt t="10468" x="4146550" y="3084513"/>
          <p14:tracePt t="10483" x="4265613" y="3051175"/>
          <p14:tracePt t="10499" x="4384675" y="3033713"/>
          <p14:tracePt t="10516" x="4529138" y="3016250"/>
          <p14:tracePt t="10517" x="4562475" y="3008313"/>
          <p14:tracePt t="10533" x="4664075" y="3000375"/>
          <p14:tracePt t="10533" x="4699000" y="3000375"/>
          <p14:tracePt t="10549" x="4783138" y="3016250"/>
          <p14:tracePt t="10566" x="4859338" y="3025775"/>
          <p14:tracePt t="10583" x="5038725" y="3051175"/>
          <p14:tracePt t="10584" x="5080000" y="3051175"/>
          <p14:tracePt t="10601" x="5353050" y="3051175"/>
          <p14:tracePt t="10617" x="5591175" y="3041650"/>
          <p14:tracePt t="10620" x="5616575" y="3033713"/>
          <p14:tracePt t="10623" x="5667375" y="3008313"/>
          <p14:tracePt t="10633" x="5786438" y="2990850"/>
          <p14:tracePt t="10635" x="5845175" y="2990850"/>
          <p14:tracePt t="10651" x="6024563" y="2965450"/>
          <p14:tracePt t="10666" x="6142038" y="2965450"/>
          <p14:tracePt t="10667" x="6176963" y="2965450"/>
          <p14:tracePt t="10683" x="6253163" y="2965450"/>
          <p14:tracePt t="10684" x="6278563" y="2965450"/>
          <p14:tracePt t="10699" x="6346825" y="2965450"/>
          <p14:tracePt t="10716" x="6405563" y="2957513"/>
          <p14:tracePt t="10734" x="6440488" y="2949575"/>
          <p14:tracePt t="10738" x="6456363" y="2940050"/>
          <p14:tracePt t="10750" x="6483350" y="2940050"/>
          <p14:tracePt t="10769" x="6559550" y="2932113"/>
          <p14:tracePt t="10783" x="6618288" y="2914650"/>
          <p14:tracePt t="10785" x="6643688" y="2914650"/>
          <p14:tracePt t="10801" x="6737350" y="2914650"/>
          <p14:tracePt t="10816" x="6797675" y="2914650"/>
          <p14:tracePt t="10819" x="6823075" y="2914650"/>
          <p14:tracePt t="10832" x="6856413" y="2914650"/>
          <p14:tracePt t="10850" x="6873875" y="2940050"/>
          <p14:tracePt t="11093" x="6864350" y="2957513"/>
          <p14:tracePt t="11103" x="6838950" y="3008313"/>
          <p14:tracePt t="11116" x="6838950" y="3033713"/>
          <p14:tracePt t="11133" x="6838950" y="3051175"/>
          <p14:tracePt t="11149" x="6838950" y="3076575"/>
          <p14:tracePt t="11166" x="6838950" y="3084513"/>
          <p14:tracePt t="11186" x="6838950" y="3101975"/>
          <p14:tracePt t="11201" x="6838950" y="3135313"/>
          <p14:tracePt t="11217" x="6848475" y="3144838"/>
          <p14:tracePt t="11219" x="6848475" y="3152775"/>
          <p14:tracePt t="11222" x="6856413" y="3160713"/>
          <p14:tracePt t="11232" x="6873875" y="3160713"/>
          <p14:tracePt t="11235" x="6881813" y="3170238"/>
          <p14:tracePt t="11249" x="6899275" y="3178175"/>
          <p14:tracePt t="11266" x="6915150" y="3186113"/>
          <p14:tracePt t="11284" x="6915150" y="3195638"/>
          <p14:tracePt t="11300" x="6924675" y="3195638"/>
          <p14:tracePt t="11316" x="6932613" y="3195638"/>
          <p14:tracePt t="11334" x="6942138" y="3195638"/>
          <p14:tracePt t="11336" x="6958013" y="3195638"/>
          <p14:tracePt t="11350" x="6967538" y="3195638"/>
          <p14:tracePt t="11368" x="6983413" y="3195638"/>
          <p14:tracePt t="11434" x="6992938" y="3195638"/>
          <p14:tracePt t="11443" x="7000875" y="3195638"/>
          <p14:tracePt t="11451" x="7008813" y="3195638"/>
          <p14:tracePt t="11467" x="7026275" y="3195638"/>
          <p14:tracePt t="11483" x="7043738" y="3195638"/>
          <p14:tracePt t="11500" x="7069138" y="3195638"/>
          <p14:tracePt t="11516" x="7094538" y="3195638"/>
          <p14:tracePt t="11533" x="7119938" y="3195638"/>
          <p14:tracePt t="11535" x="7137400" y="3195638"/>
          <p14:tracePt t="11550" x="7153275" y="3195638"/>
          <p14:tracePt t="11567" x="7162800" y="3195638"/>
          <p14:tracePt t="11591" x="7178675" y="3195638"/>
          <p14:tracePt t="11609" x="7196138" y="3195638"/>
          <p14:tracePt t="11624" x="7204075" y="3186113"/>
          <p14:tracePt t="11632" x="7204075" y="3178175"/>
          <p14:tracePt t="11635" x="7213600" y="3170238"/>
          <p14:tracePt t="11649" x="7221538" y="3170238"/>
          <p14:tracePt t="11666" x="7246938" y="3160713"/>
          <p14:tracePt t="11683" x="7246938" y="3152775"/>
          <p14:tracePt t="11699" x="7264400" y="3152775"/>
          <p14:tracePt t="11717" x="7272338" y="3144838"/>
          <p14:tracePt t="11720" x="7281863" y="3144838"/>
          <p14:tracePt t="11723" x="7297738" y="3135313"/>
          <p14:tracePt t="11734" x="7307263" y="3127375"/>
          <p14:tracePt t="11750" x="7315200" y="3127375"/>
          <p14:tracePt t="11767" x="7323138" y="3127375"/>
          <p14:tracePt t="11785" x="7332663" y="3127375"/>
          <p14:tracePt t="11810" x="7340600" y="3119438"/>
          <p14:tracePt t="11817" x="7348538" y="3119438"/>
          <p14:tracePt t="11833" x="7358063" y="3109913"/>
          <p14:tracePt t="11852" x="7373938" y="3094038"/>
          <p14:tracePt t="12179" x="7373938" y="3084513"/>
          <p14:tracePt t="12228" x="7373938" y="3076575"/>
          <p14:tracePt t="12236" x="7373938" y="3067050"/>
          <p14:tracePt t="12247" x="7373938" y="3051175"/>
          <p14:tracePt t="12274" x="7373938" y="3033713"/>
          <p14:tracePt t="12284" x="7373938" y="3025775"/>
          <p14:tracePt t="12299" x="7373938" y="3008313"/>
          <p14:tracePt t="12301" x="7373938" y="3000375"/>
          <p14:tracePt t="12316" x="7373938" y="2982913"/>
          <p14:tracePt t="12333" x="7373938" y="2974975"/>
          <p14:tracePt t="12354" x="7373938" y="2965450"/>
          <p14:tracePt t="12366" x="7366000" y="2957513"/>
          <p14:tracePt t="12383" x="7366000" y="2949575"/>
          <p14:tracePt t="12386" x="7366000" y="2940050"/>
          <p14:tracePt t="12389" x="7358063" y="2932113"/>
          <p14:tracePt t="12399" x="7358063" y="2922588"/>
          <p14:tracePt t="12401" x="7358063" y="2914650"/>
          <p14:tracePt t="12415" x="7358063" y="2897188"/>
          <p14:tracePt t="12416" x="7340600" y="2889250"/>
          <p14:tracePt t="12432" x="7332663" y="2863850"/>
          <p14:tracePt t="12448" x="7315200" y="2855913"/>
          <p14:tracePt t="12451" x="7315200" y="2838450"/>
          <p14:tracePt t="12467" x="7297738" y="2813050"/>
          <p14:tracePt t="12483" x="7272338" y="2805113"/>
          <p14:tracePt t="12485" x="7256463" y="2795588"/>
          <p14:tracePt t="12499" x="7239000" y="2778125"/>
          <p14:tracePt t="12501" x="7229475" y="2778125"/>
          <p14:tracePt t="12517" x="7188200" y="2744788"/>
          <p14:tracePt t="12520" x="7178675" y="2744788"/>
          <p14:tracePt t="12523" x="7170738" y="2744788"/>
          <p14:tracePt t="12532" x="7145338" y="2727325"/>
          <p14:tracePt t="12548" x="7085013" y="2701925"/>
          <p14:tracePt t="12550" x="7059613" y="2693988"/>
          <p14:tracePt t="12565" x="6958013" y="2660650"/>
          <p14:tracePt t="12582" x="6881813" y="2633663"/>
          <p14:tracePt t="12599" x="6823075" y="2617788"/>
          <p14:tracePt t="12602" x="6805613" y="2608263"/>
          <p14:tracePt t="12617" x="6737350" y="2600325"/>
          <p14:tracePt t="12632" x="6711950" y="2574925"/>
          <p14:tracePt t="12634" x="6686550" y="2566988"/>
          <p14:tracePt t="12649" x="6643688" y="2549525"/>
          <p14:tracePt t="12651" x="6626225" y="2549525"/>
          <p14:tracePt t="12668" x="6550025" y="2532063"/>
          <p14:tracePt t="12672" x="6516688" y="2532063"/>
          <p14:tracePt t="12676" x="6473825" y="2532063"/>
          <p14:tracePt t="12679" x="6430963" y="2532063"/>
          <p14:tracePt t="12686" x="6389688" y="2532063"/>
          <p14:tracePt t="12698" x="6227763" y="2532063"/>
          <p14:tracePt t="12700" x="6184900" y="2532063"/>
          <p14:tracePt t="12714" x="5981700" y="2532063"/>
          <p14:tracePt t="12731" x="5776913" y="2592388"/>
          <p14:tracePt t="12748" x="5616575" y="2625725"/>
          <p14:tracePt t="12749" x="5591175" y="2633663"/>
          <p14:tracePt t="12764" x="5522913" y="2651125"/>
          <p14:tracePt t="12765" x="5505450" y="2660650"/>
          <p14:tracePt t="12781" x="5454650" y="2668588"/>
          <p14:tracePt t="12798" x="5421313" y="2686050"/>
          <p14:tracePt t="12815" x="5386388" y="2701925"/>
          <p14:tracePt t="12817" x="5360988" y="2727325"/>
          <p14:tracePt t="12832" x="5310188" y="2770188"/>
          <p14:tracePt t="12849" x="5276850" y="2787650"/>
          <p14:tracePt t="12851" x="5267325" y="2795588"/>
          <p14:tracePt t="12865" x="5249863" y="2820988"/>
          <p14:tracePt t="12867" x="5233988" y="2830513"/>
          <p14:tracePt t="12883" x="5208588" y="2871788"/>
          <p14:tracePt t="12899" x="5191125" y="2889250"/>
          <p14:tracePt t="12902" x="5173663" y="2906713"/>
          <p14:tracePt t="12905" x="5165725" y="2914650"/>
          <p14:tracePt t="12916" x="5165725" y="2949575"/>
          <p14:tracePt t="12920" x="5148263" y="2965450"/>
          <p14:tracePt t="12932" x="5148263" y="2990850"/>
          <p14:tracePt t="12948" x="5132388" y="3025775"/>
          <p14:tracePt t="12964" x="5132388" y="3059113"/>
          <p14:tracePt t="12965" x="5122863" y="3067050"/>
          <p14:tracePt t="12981" x="5114925" y="3094038"/>
          <p14:tracePt t="12998" x="5114925" y="3127375"/>
          <p14:tracePt t="13002" x="5114925" y="3135313"/>
          <p14:tracePt t="13015" x="5114925" y="3144838"/>
          <p14:tracePt t="13033" x="5114925" y="3170238"/>
          <p14:tracePt t="13048" x="5114925" y="3186113"/>
          <p14:tracePt t="13070" x="5114925" y="3203575"/>
          <p14:tracePt t="13081" x="5106988" y="3211513"/>
          <p14:tracePt t="13098" x="5097463" y="3221038"/>
          <p14:tracePt t="13099" x="5097463" y="3228975"/>
          <p14:tracePt t="13115" x="5097463" y="3238500"/>
          <p14:tracePt t="14163" x="5106988" y="3238500"/>
          <p14:tracePt t="14174" x="5114925" y="3238500"/>
          <p14:tracePt t="14182" x="5122863" y="3228975"/>
          <p14:tracePt t="14197" x="5140325" y="3221038"/>
          <p14:tracePt t="14214" x="5157788" y="3221038"/>
          <p14:tracePt t="14231" x="5183188" y="3211513"/>
          <p14:tracePt t="14248" x="5208588" y="3211513"/>
          <p14:tracePt t="14284" x="5216525" y="3211513"/>
          <p14:tracePt t="14287" x="5233988" y="3211513"/>
          <p14:tracePt t="14296" x="5259388" y="3211513"/>
          <p14:tracePt t="14298" x="5267325" y="3211513"/>
          <p14:tracePt t="14304" x="5292725" y="3203575"/>
          <p14:tracePt t="14314" x="5318125" y="3195638"/>
          <p14:tracePt t="14315" x="5335588" y="3195638"/>
          <p14:tracePt t="14330" x="5360988" y="3195638"/>
          <p14:tracePt t="14331" x="5378450" y="3195638"/>
          <p14:tracePt t="14358" x="5394325" y="3195638"/>
          <p14:tracePt t="14364" x="5403850" y="3195638"/>
          <p14:tracePt t="14381" x="5446713" y="3195638"/>
          <p14:tracePt t="14383" x="5462588" y="3195638"/>
          <p14:tracePt t="14400" x="5497513" y="3195638"/>
          <p14:tracePt t="14404" x="5513388" y="3195638"/>
          <p14:tracePt t="14406" x="5522913" y="3195638"/>
          <p14:tracePt t="14415" x="5530850" y="3195638"/>
          <p14:tracePt t="14417" x="5548313" y="3195638"/>
          <p14:tracePt t="14430" x="5581650" y="3195638"/>
          <p14:tracePt t="14447" x="5616575" y="3195638"/>
          <p14:tracePt t="14464" x="5657850" y="3195638"/>
          <p14:tracePt t="14465" x="5667375" y="3195638"/>
          <p14:tracePt t="14481" x="5700713" y="3195638"/>
          <p14:tracePt t="14483" x="5718175" y="3195638"/>
          <p14:tracePt t="14497" x="5776913" y="3186113"/>
          <p14:tracePt t="14515" x="5845175" y="3186113"/>
          <p14:tracePt t="14531" x="5870575" y="3186113"/>
          <p14:tracePt t="14533" x="5880100" y="3186113"/>
          <p14:tracePt t="14547" x="5913438" y="3178175"/>
          <p14:tracePt t="14564" x="5946775" y="3178175"/>
          <p14:tracePt t="14568" x="5956300" y="3178175"/>
          <p14:tracePt t="14581" x="5972175" y="3170238"/>
          <p14:tracePt t="14584" x="5989638" y="3160713"/>
          <p14:tracePt t="14599" x="6032500" y="3152775"/>
          <p14:tracePt t="14614" x="6091238" y="3144838"/>
          <p14:tracePt t="14618" x="6100763" y="3144838"/>
          <p14:tracePt t="14630" x="6126163" y="3144838"/>
          <p14:tracePt t="14647" x="6159500" y="3144838"/>
          <p14:tracePt t="14648" x="6167438" y="3144838"/>
          <p14:tracePt t="14665" x="6210300" y="3144838"/>
          <p14:tracePt t="14681" x="6253163" y="3135313"/>
          <p14:tracePt t="14683" x="6270625" y="3135313"/>
          <p14:tracePt t="14698" x="6321425" y="3135313"/>
          <p14:tracePt t="14702" x="6354763" y="3135313"/>
          <p14:tracePt t="14705" x="6364288" y="3135313"/>
          <p14:tracePt t="14707" x="6380163" y="3127375"/>
          <p14:tracePt t="14714" x="6405563" y="3119438"/>
          <p14:tracePt t="14730" x="6430963" y="3119438"/>
          <p14:tracePt t="14731" x="6440488" y="3119438"/>
          <p14:tracePt t="14746" x="6448425" y="3109913"/>
          <p14:tracePt t="14763" x="6465888" y="3109913"/>
          <p14:tracePt t="14780" x="6473825" y="3109913"/>
          <p14:tracePt t="14797" x="6491288" y="3109913"/>
          <p14:tracePt t="14813" x="6508750" y="3109913"/>
          <p14:tracePt t="14831" x="6534150" y="3109913"/>
          <p14:tracePt t="14872" x="6550025" y="3109913"/>
          <p14:tracePt t="14901" x="6559550" y="3109913"/>
          <p14:tracePt t="14922" x="6567488" y="3109913"/>
          <p14:tracePt t="16389" x="6575425" y="3101975"/>
          <p14:tracePt t="16398" x="6575425" y="3094038"/>
          <p14:tracePt t="16415" x="6584950" y="3084513"/>
          <p14:tracePt t="16429" x="6592888" y="3084513"/>
          <p14:tracePt t="16446" x="6592888" y="3076575"/>
          <p14:tracePt t="16469" x="6600825" y="3059113"/>
          <p14:tracePt t="16486" x="6610350" y="3051175"/>
          <p14:tracePt t="16496" x="6618288" y="3041650"/>
          <p14:tracePt t="16514" x="6618288" y="3033713"/>
          <p14:tracePt t="16515" x="6618288" y="3016250"/>
          <p14:tracePt t="16530" x="6626225" y="3016250"/>
          <p14:tracePt t="16546" x="6635750" y="3000375"/>
          <p14:tracePt t="16564" x="6643688" y="3000375"/>
          <p14:tracePt t="16580" x="6643688" y="2982913"/>
          <p14:tracePt t="16597" x="6643688" y="2965450"/>
          <p14:tracePt t="16614" x="6643688" y="2949575"/>
          <p14:tracePt t="16636" x="6643688" y="2932113"/>
          <p14:tracePt t="16648" x="6643688" y="2922588"/>
          <p14:tracePt t="16651" x="6643688" y="2914650"/>
          <p14:tracePt t="16686" x="6643688" y="2889250"/>
          <p14:tracePt t="16693" x="6643688" y="2881313"/>
          <p14:tracePt t="16701" x="6643688" y="2863850"/>
          <p14:tracePt t="16712" x="6643688" y="2855913"/>
          <p14:tracePt t="16729" x="6643688" y="2813050"/>
          <p14:tracePt t="16746" x="6643688" y="2795588"/>
          <p14:tracePt t="16747" x="6643688" y="2778125"/>
          <p14:tracePt t="16763" x="6643688" y="2770188"/>
          <p14:tracePt t="16764" x="6643688" y="2762250"/>
          <p14:tracePt t="16779" x="6626225" y="2752725"/>
          <p14:tracePt t="16796" x="6626225" y="2736850"/>
          <p14:tracePt t="16800" x="6626225" y="2727325"/>
          <p14:tracePt t="16803" x="6618288" y="2727325"/>
          <p14:tracePt t="16814" x="6618288" y="2719388"/>
          <p14:tracePt t="16816" x="6618288" y="2711450"/>
          <p14:tracePt t="16830" x="6600825" y="2693988"/>
          <p14:tracePt t="16846" x="6592888" y="2676525"/>
          <p14:tracePt t="16849" x="6584950" y="2676525"/>
          <p14:tracePt t="16862" x="6584950" y="2660650"/>
          <p14:tracePt t="16865" x="6575425" y="2660650"/>
          <p14:tracePt t="16879" x="6567488" y="2643188"/>
          <p14:tracePt t="16880" x="6559550" y="2643188"/>
          <p14:tracePt t="16896" x="6559550" y="2625725"/>
          <p14:tracePt t="16912" x="6550025" y="2617788"/>
          <p14:tracePt t="16913" x="6542088" y="2617788"/>
          <p14:tracePt t="16929" x="6534150" y="2608263"/>
          <p14:tracePt t="16930" x="6534150" y="2600325"/>
          <p14:tracePt t="16945" x="6524625" y="2592388"/>
          <p14:tracePt t="16963" x="6516688" y="2574925"/>
          <p14:tracePt t="16980" x="6508750" y="2574925"/>
          <p14:tracePt t="16983" x="6491288" y="2566988"/>
          <p14:tracePt t="16997" x="6483350" y="2557463"/>
          <p14:tracePt t="17013" x="6465888" y="2549525"/>
          <p14:tracePt t="17015" x="6456363" y="2549525"/>
          <p14:tracePt t="17031" x="6448425" y="2541588"/>
          <p14:tracePt t="17046" x="6440488" y="2532063"/>
          <p14:tracePt t="17063" x="6423025" y="2532063"/>
          <p14:tracePt t="17079" x="6397625" y="2524125"/>
          <p14:tracePt t="17096" x="6389688" y="2516188"/>
          <p14:tracePt t="17113" x="6372225" y="2516188"/>
          <p14:tracePt t="17129" x="6364288" y="2516188"/>
          <p14:tracePt t="17130" x="6354763" y="2516188"/>
          <p14:tracePt t="17147" x="6329363" y="2516188"/>
          <p14:tracePt t="17162" x="6321425" y="2516188"/>
          <p14:tracePt t="17180" x="6303963" y="2516188"/>
          <p14:tracePt t="17196" x="6296025" y="2516188"/>
          <p14:tracePt t="17213" x="6270625" y="2516188"/>
          <p14:tracePt t="17216" x="6253163" y="2524125"/>
          <p14:tracePt t="17219" x="6235700" y="2532063"/>
          <p14:tracePt t="17229" x="6219825" y="2541588"/>
          <p14:tracePt t="17245" x="6202363" y="2541588"/>
          <p14:tracePt t="17262" x="6167438" y="2557463"/>
          <p14:tracePt t="17279" x="6142038" y="2566988"/>
          <p14:tracePt t="17281" x="6126163" y="2566988"/>
          <p14:tracePt t="17297" x="6100763" y="2566988"/>
          <p14:tracePt t="17313" x="6065838" y="2574925"/>
          <p14:tracePt t="17315" x="6057900" y="2582863"/>
          <p14:tracePt t="17328" x="6049963" y="2582863"/>
          <p14:tracePt t="17345" x="6015038" y="2592388"/>
          <p14:tracePt t="17362" x="6007100" y="2592388"/>
          <p14:tracePt t="17363" x="5997575" y="2600325"/>
          <p14:tracePt t="17379" x="5989638" y="2600325"/>
          <p14:tracePt t="17380" x="5981700" y="2600325"/>
          <p14:tracePt t="17395" x="5956300" y="2617788"/>
          <p14:tracePt t="17419" x="5938838" y="2625725"/>
          <p14:tracePt t="17432" x="5930900" y="2633663"/>
          <p14:tracePt t="17447" x="5930900" y="2643188"/>
          <p14:tracePt t="17451" x="5921375" y="2643188"/>
          <p14:tracePt t="17464" x="5905500" y="2660650"/>
          <p14:tracePt t="17479" x="5905500" y="2668588"/>
          <p14:tracePt t="17496" x="5888038" y="2676525"/>
          <p14:tracePt t="17514" x="5880100" y="2686050"/>
          <p14:tracePt t="17530" x="5880100" y="2693988"/>
          <p14:tracePt t="17534" x="5870575" y="2701925"/>
          <p14:tracePt t="17556" x="5862638" y="2719388"/>
          <p14:tracePt t="17568" x="5853113" y="2719388"/>
          <p14:tracePt t="17579" x="5853113" y="2727325"/>
          <p14:tracePt t="17597" x="5853113" y="2736850"/>
          <p14:tracePt t="17600" x="5853113" y="2744788"/>
          <p14:tracePt t="17603" x="5845175" y="2744788"/>
          <p14:tracePt t="17623" x="5845175" y="2752725"/>
          <p14:tracePt t="17653" x="5837238" y="2770188"/>
          <p14:tracePt t="17714" x="5837238" y="2787650"/>
          <p14:tracePt t="17722" x="5827713" y="2787650"/>
          <p14:tracePt t="22867" x="5827713" y="2795588"/>
          <p14:tracePt t="22876" x="5827713" y="2813050"/>
          <p14:tracePt t="22881" x="5827713" y="2820988"/>
          <p14:tracePt t="22909" x="5827713" y="2889250"/>
          <p14:tracePt t="22928" x="5827713" y="2932113"/>
          <p14:tracePt t="22943" x="5827713" y="2957513"/>
          <p14:tracePt t="22959" x="5827713" y="2982913"/>
          <p14:tracePt t="22976" x="5827713" y="3025775"/>
          <p14:tracePt t="22992" x="5827713" y="3059113"/>
          <p14:tracePt t="23009" x="5827713" y="3076575"/>
          <p14:tracePt t="23010" x="5827713" y="3084513"/>
          <p14:tracePt t="23015" x="5827713" y="3094038"/>
          <p14:tracePt t="23017" x="5827713" y="3101975"/>
          <p14:tracePt t="23026" x="5837238" y="3109913"/>
          <p14:tracePt t="23043" x="5845175" y="3119438"/>
          <p14:tracePt t="23045" x="5853113" y="3127375"/>
          <p14:tracePt t="23059" x="5862638" y="3135313"/>
          <p14:tracePt t="23076" x="5870575" y="3152775"/>
          <p14:tracePt t="23092" x="5888038" y="3178175"/>
          <p14:tracePt t="23093" x="5895975" y="3178175"/>
          <p14:tracePt t="23109" x="5930900" y="3195638"/>
          <p14:tracePt t="23111" x="5938838" y="3203575"/>
          <p14:tracePt t="23126" x="5997575" y="3211513"/>
          <p14:tracePt t="23142" x="6024563" y="3228975"/>
          <p14:tracePt t="23143" x="6040438" y="3228975"/>
          <p14:tracePt t="23158" x="6065838" y="3238500"/>
          <p14:tracePt t="23159" x="6083300" y="3238500"/>
          <p14:tracePt t="23175" x="6116638" y="3263900"/>
          <p14:tracePt t="23192" x="6167438" y="3279775"/>
          <p14:tracePt t="23212" x="6286500" y="3289300"/>
          <p14:tracePt t="23214" x="6346825" y="3289300"/>
          <p14:tracePt t="23226" x="6456363" y="3289300"/>
          <p14:tracePt t="23242" x="6600825" y="3289300"/>
          <p14:tracePt t="23258" x="6745288" y="3289300"/>
          <p14:tracePt t="23262" x="6788150" y="3289300"/>
          <p14:tracePt t="23276" x="6924675" y="3289300"/>
          <p14:tracePt t="23293" x="7043738" y="3263900"/>
          <p14:tracePt t="23309" x="7145338" y="3263900"/>
          <p14:tracePt t="23311" x="7204075" y="3263900"/>
          <p14:tracePt t="23327" x="7366000" y="3254375"/>
          <p14:tracePt t="23331" x="7408863" y="3254375"/>
          <p14:tracePt t="23342" x="7485063" y="3254375"/>
          <p14:tracePt t="23344" x="7518400" y="3254375"/>
          <p14:tracePt t="23359" x="7612063" y="3246438"/>
          <p14:tracePt t="23360" x="7646988" y="3246438"/>
          <p14:tracePt t="23376" x="7748588" y="3228975"/>
          <p14:tracePt t="23392" x="7859713" y="3228975"/>
          <p14:tracePt t="23396" x="7885113" y="3228975"/>
          <p14:tracePt t="23410" x="8020050" y="3228975"/>
          <p14:tracePt t="23412" x="8080375" y="3228975"/>
          <p14:tracePt t="23414" x="8121650" y="3228975"/>
          <p14:tracePt t="23425" x="8291513" y="3221038"/>
          <p14:tracePt t="23442" x="8496300" y="3203575"/>
          <p14:tracePt t="23458" x="8691563" y="3195638"/>
          <p14:tracePt t="23461" x="8734425" y="3195638"/>
          <p14:tracePt t="23475" x="8853488" y="3186113"/>
          <p14:tracePt t="23477" x="8886825" y="3178175"/>
          <p14:tracePt t="23492" x="8988425" y="3170238"/>
          <p14:tracePt t="23508" x="9056688" y="3170238"/>
          <p14:tracePt t="23509" x="9091613" y="3160713"/>
          <p14:tracePt t="23525" x="9251950" y="3152775"/>
          <p14:tracePt t="23526" x="9320213" y="3152775"/>
          <p14:tracePt t="23543" x="9652000" y="3152775"/>
          <p14:tracePt t="23558" x="9948863" y="3152775"/>
          <p14:tracePt t="23559" x="10034588" y="3152775"/>
          <p14:tracePt t="23575" x="10356850" y="3152775"/>
          <p14:tracePt t="23592" x="10620375" y="3152775"/>
          <p14:tracePt t="23609" x="10721975" y="3152775"/>
          <p14:tracePt t="23611" x="10729913" y="3152775"/>
          <p14:tracePt t="23761" x="10729913" y="3144838"/>
          <p14:tracePt t="23781" x="10729913" y="3135313"/>
          <p14:tracePt t="23795" x="10721975" y="3127375"/>
          <p14:tracePt t="23801" x="10714038" y="3127375"/>
          <p14:tracePt t="23809" x="10696575" y="3127375"/>
          <p14:tracePt t="23811" x="10688638" y="3127375"/>
          <p14:tracePt t="23824" x="10663238" y="3109913"/>
          <p14:tracePt t="23826" x="10637838" y="3101975"/>
          <p14:tracePt t="23841" x="10560050" y="3101975"/>
          <p14:tracePt t="23858" x="10425113" y="3094038"/>
          <p14:tracePt t="23874" x="10220325" y="3094038"/>
          <p14:tracePt t="23892" x="9948863" y="3094038"/>
          <p14:tracePt t="23908" x="9786938" y="3119438"/>
          <p14:tracePt t="23909" x="9736138" y="3127375"/>
          <p14:tracePt t="23925" x="9601200" y="3152775"/>
          <p14:tracePt t="23927" x="9583738" y="3152775"/>
          <p14:tracePt t="23942" x="9540875" y="3152775"/>
          <p14:tracePt t="23958" x="9523413" y="3152775"/>
          <p14:tracePt t="23975" x="9515475" y="3152775"/>
          <p14:tracePt t="24106" x="9523413" y="3152775"/>
          <p14:tracePt t="24115" x="9550400" y="3152775"/>
          <p14:tracePt t="24129" x="9642475" y="3152775"/>
          <p14:tracePt t="24135" x="9685338" y="3135313"/>
          <p14:tracePt t="24143" x="9753600" y="3127375"/>
          <p14:tracePt t="24158" x="9931400" y="3109913"/>
          <p14:tracePt t="24174" x="10034588" y="3094038"/>
          <p14:tracePt t="24175" x="10050463" y="3084513"/>
          <p14:tracePt t="24191" x="10101263" y="3067050"/>
          <p14:tracePt t="24229" x="10110788" y="3059113"/>
          <p14:tracePt t="24303" x="10093325" y="3059113"/>
          <p14:tracePt t="24313" x="10050463" y="3059113"/>
          <p14:tracePt t="24316" x="10017125" y="3067050"/>
          <p14:tracePt t="24320" x="9991725" y="3076575"/>
          <p14:tracePt t="24322" x="9966325" y="3076575"/>
          <p14:tracePt t="24332" x="9855200" y="3119438"/>
          <p14:tracePt t="24334" x="9812338" y="3127375"/>
          <p14:tracePt t="24341" x="9761538" y="3135313"/>
          <p14:tracePt t="24343" x="9720263" y="3144838"/>
          <p14:tracePt t="24358" x="9532938" y="3186113"/>
          <p14:tracePt t="24374" x="9431338" y="3211513"/>
          <p14:tracePt t="24391" x="9388475" y="3221038"/>
          <p14:tracePt t="24451" x="9388475" y="3238500"/>
          <p14:tracePt t="24460" x="9396413" y="3246438"/>
          <p14:tracePt t="24479" x="9523413" y="3254375"/>
          <p14:tracePt t="24484" x="9566275" y="3254375"/>
          <p14:tracePt t="24486" x="9609138" y="3254375"/>
          <p14:tracePt t="24491" x="9652000" y="3254375"/>
          <p14:tracePt t="24492" x="9710738" y="3254375"/>
          <p14:tracePt t="24508" x="9991725" y="3254375"/>
          <p14:tracePt t="24524" x="10220325" y="3254375"/>
          <p14:tracePt t="24525" x="10298113" y="3254375"/>
          <p14:tracePt t="24541" x="10534650" y="3221038"/>
          <p14:tracePt t="24543" x="10577513" y="3203575"/>
          <p14:tracePt t="24558" x="10714038" y="3178175"/>
          <p14:tracePt t="24574" x="10756900" y="3170238"/>
          <p14:tracePt t="24607" x="10764838" y="3160713"/>
          <p14:tracePt t="24678" x="10756900" y="3144838"/>
          <p14:tracePt t="24696" x="10747375" y="3144838"/>
          <p14:tracePt t="24700" x="10739438" y="3144838"/>
          <p14:tracePt t="24704" x="10714038" y="3144838"/>
          <p14:tracePt t="24709" x="10688638" y="3144838"/>
          <p14:tracePt t="24724" x="10577513" y="3144838"/>
          <p14:tracePt t="24725" x="10544175" y="3144838"/>
          <p14:tracePt t="24740" x="10306050" y="3178175"/>
          <p14:tracePt t="24742" x="10229850" y="3186113"/>
          <p14:tracePt t="24758" x="9948863" y="3246438"/>
          <p14:tracePt t="24774" x="9753600" y="3289300"/>
          <p14:tracePt t="24774" x="9710738" y="3305175"/>
          <p14:tracePt t="24790" x="9583738" y="3330575"/>
          <p14:tracePt t="24791" x="9550400" y="3340100"/>
          <p14:tracePt t="24808" x="9498013" y="3340100"/>
          <p14:tracePt t="24830" x="9498013" y="3348038"/>
          <p14:tracePt t="24869" x="9498013" y="3355975"/>
          <p14:tracePt t="24885" x="9507538" y="3355975"/>
          <p14:tracePt t="24891" x="9532938" y="3355975"/>
          <p14:tracePt t="24898" x="9583738" y="3348038"/>
          <p14:tracePt t="24908" x="9694863" y="3314700"/>
          <p14:tracePt t="24924" x="9847263" y="3271838"/>
          <p14:tracePt t="24925" x="9898063" y="3263900"/>
          <p14:tracePt t="24941" x="10067925" y="3238500"/>
          <p14:tracePt t="24943" x="10101263" y="3228975"/>
          <p14:tracePt t="24959" x="10245725" y="3186113"/>
          <p14:tracePt t="24974" x="10313988" y="3170238"/>
          <p14:tracePt t="24975" x="10339388" y="3160713"/>
          <p14:tracePt t="24991" x="10356850" y="3152775"/>
          <p14:tracePt t="25054" x="10356850" y="3144838"/>
          <p14:tracePt t="25078" x="10339388" y="3144838"/>
          <p14:tracePt t="25086" x="10288588" y="3144838"/>
          <p14:tracePt t="25091" x="10255250" y="3144838"/>
          <p14:tracePt t="25093" x="10212388" y="3144838"/>
          <p14:tracePt t="25109" x="9940925" y="3152775"/>
          <p14:tracePt t="25124" x="9685338" y="3152775"/>
          <p14:tracePt t="25125" x="9601200" y="3152775"/>
          <p14:tracePt t="25141" x="9371013" y="3186113"/>
          <p14:tracePt t="25144" x="9320213" y="3186113"/>
          <p14:tracePt t="25156" x="9150350" y="3186113"/>
          <p14:tracePt t="25158" x="9117013" y="3186113"/>
          <p14:tracePt t="25174" x="9048750" y="3178175"/>
          <p14:tracePt t="25190" x="9039225" y="3178175"/>
          <p14:tracePt t="25396" x="9048750" y="3178175"/>
          <p14:tracePt t="29032" x="9048750" y="3195638"/>
          <p14:tracePt t="29036" x="9048750" y="3203575"/>
          <p14:tracePt t="29041" x="9048750" y="3221038"/>
          <p14:tracePt t="29054" x="9048750" y="3254375"/>
          <p14:tracePt t="29056" x="9039225" y="3271838"/>
          <p14:tracePt t="29072" x="9031288" y="3305175"/>
          <p14:tracePt t="29088" x="9023350" y="3340100"/>
          <p14:tracePt t="29089" x="9023350" y="3355975"/>
          <p14:tracePt t="29105" x="8997950" y="3382963"/>
          <p14:tracePt t="29107" x="8997950" y="3390900"/>
          <p14:tracePt t="29121" x="8997950" y="3408363"/>
          <p14:tracePt t="29139" x="8988425" y="3433763"/>
          <p14:tracePt t="29156" x="8988425" y="3449638"/>
          <p14:tracePt t="29174" x="8980488" y="3484563"/>
          <p14:tracePt t="29177" x="8972550" y="3492500"/>
          <p14:tracePt t="29188" x="8972550" y="3502025"/>
          <p14:tracePt t="29205" x="8972550" y="3509963"/>
          <p14:tracePt t="29207" x="8972550" y="3527425"/>
          <p14:tracePt t="29225" x="8963025" y="3535363"/>
          <p14:tracePt t="29239" x="8963025" y="3543300"/>
          <p14:tracePt t="29260" x="8963025" y="3560763"/>
          <p14:tracePt t="29277" x="8963025" y="3568700"/>
          <p14:tracePt t="29289" x="8963025" y="3578225"/>
          <p14:tracePt t="29305" x="8963025" y="3586163"/>
          <p14:tracePt t="29322" x="8963025" y="3594100"/>
          <p14:tracePt t="29340" x="8963025" y="3611563"/>
          <p14:tracePt t="29358" x="8963025" y="3629025"/>
          <p14:tracePt t="29372" x="8963025" y="3646488"/>
          <p14:tracePt t="29388" x="8963025" y="3662363"/>
          <p14:tracePt t="29412" x="8963025" y="3671888"/>
          <p14:tracePt t="29421" x="8972550" y="3687763"/>
          <p14:tracePt t="47807" x="8988425" y="3687763"/>
          <p14:tracePt t="47813" x="9005888" y="3687763"/>
          <p14:tracePt t="47823" x="9023350" y="3687763"/>
          <p14:tracePt t="47843" x="9031288" y="3687763"/>
          <p14:tracePt t="47848" x="9039225" y="3687763"/>
          <p14:tracePt t="47860" x="9056688" y="3679825"/>
          <p14:tracePt t="47876" x="9099550" y="3654425"/>
          <p14:tracePt t="47878" x="9117013" y="3654425"/>
          <p14:tracePt t="47893" x="9167813" y="3619500"/>
          <p14:tracePt t="47894" x="9183688" y="3619500"/>
          <p14:tracePt t="47910" x="9201150" y="3603625"/>
          <p14:tracePt t="47911" x="9209088" y="3594100"/>
          <p14:tracePt t="47926" x="9244013" y="3578225"/>
          <p14:tracePt t="47944" x="9277350" y="3560763"/>
          <p14:tracePt t="47960" x="9345613" y="3543300"/>
          <p14:tracePt t="47961" x="9363075" y="3543300"/>
          <p14:tracePt t="47977" x="9431338" y="3543300"/>
          <p14:tracePt t="47979" x="9456738" y="3543300"/>
          <p14:tracePt t="47981" x="9482138" y="3543300"/>
          <p14:tracePt t="47993" x="9550400" y="3543300"/>
          <p14:tracePt t="48011" x="9609138" y="3543300"/>
          <p14:tracePt t="48015" x="9667875" y="3543300"/>
          <p14:tracePt t="48026" x="9710738" y="3543300"/>
          <p14:tracePt t="48027" x="9736138" y="3543300"/>
          <p14:tracePt t="48043" x="9804400" y="3568700"/>
          <p14:tracePt t="48060" x="9829800" y="3568700"/>
          <p14:tracePt t="48077" x="9872663" y="3568700"/>
          <p14:tracePt t="48079" x="9890125" y="3568700"/>
          <p14:tracePt t="48095" x="9948863" y="3568700"/>
          <p14:tracePt t="48110" x="10009188" y="3568700"/>
          <p14:tracePt t="48111" x="10025063" y="3568700"/>
          <p14:tracePt t="48127" x="10075863" y="3568700"/>
          <p14:tracePt t="48129" x="10093325" y="3568700"/>
          <p14:tracePt t="48145" x="10126663" y="3568700"/>
          <p14:tracePt t="48161" x="10136188" y="3568700"/>
          <p14:tracePt t="48163" x="10153650" y="3568700"/>
          <p14:tracePt t="48178" x="10169525" y="3568700"/>
          <p14:tracePt t="48180" x="10179050" y="3568700"/>
          <p14:tracePt t="48193" x="10194925" y="3568700"/>
          <p14:tracePt t="48209" x="10229850" y="3568700"/>
          <p14:tracePt t="48227" x="10263188" y="3568700"/>
          <p14:tracePt t="64789" x="10280650" y="3568700"/>
          <p14:tracePt t="64805" x="10288588" y="3568700"/>
          <p14:tracePt t="64813" x="10306050" y="3568700"/>
          <p14:tracePt t="64833" x="10364788" y="3535363"/>
          <p14:tracePt t="64849" x="10407650" y="3509963"/>
          <p14:tracePt t="64866" x="10450513" y="3484563"/>
          <p14:tracePt t="64935" x="10458450" y="3475038"/>
          <p14:tracePt t="64944" x="10467975" y="3467100"/>
          <p14:tracePt t="64958" x="10493375" y="3441700"/>
          <p14:tracePt t="64966" x="10526713" y="3424238"/>
          <p14:tracePt t="64968" x="10544175" y="3416300"/>
          <p14:tracePt t="64983" x="10602913" y="3373438"/>
          <p14:tracePt t="64984" x="10628313" y="3365500"/>
          <p14:tracePt t="64999" x="10704513" y="3322638"/>
          <p14:tracePt t="65016" x="10756900" y="3279775"/>
          <p14:tracePt t="65033" x="10782300" y="3263900"/>
          <p14:tracePt t="65089" x="10790238" y="3263900"/>
          <p14:tracePt t="65093" x="10798175" y="3263900"/>
          <p14:tracePt t="65101" x="10815638" y="3246438"/>
          <p14:tracePt t="65116" x="10874375" y="3221038"/>
          <p14:tracePt t="65118" x="10901363" y="3211513"/>
          <p14:tracePt t="65134" x="10977563" y="3203575"/>
          <p14:tracePt t="65138" x="11071225" y="3170238"/>
          <p14:tracePt t="65140" x="11112500" y="3160713"/>
          <p14:tracePt t="65151" x="11231563" y="3127375"/>
          <p14:tracePt t="65166" x="11368088" y="3119438"/>
          <p14:tracePt t="65167" x="11418888" y="3119438"/>
          <p14:tracePt t="65182" x="11563350" y="3119438"/>
          <p14:tracePt t="65184" x="11614150" y="3119438"/>
          <p14:tracePt t="65199" x="11895138" y="3119438"/>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FF04241-2290-8825-F9E8-B77D77D044EE}"/>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68;p35">
            <a:extLst>
              <a:ext uri="{FF2B5EF4-FFF2-40B4-BE49-F238E27FC236}">
                <a16:creationId xmlns:a16="http://schemas.microsoft.com/office/drawing/2014/main" id="{AF5F9D11-F2BB-4852-B5F4-A81D83FCF6FC}"/>
              </a:ext>
            </a:extLst>
          </p:cNvPr>
          <p:cNvSpPr txBox="1"/>
          <p:nvPr/>
        </p:nvSpPr>
        <p:spPr>
          <a:xfrm>
            <a:off x="2914098" y="253730"/>
            <a:ext cx="5051167" cy="633412"/>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issues in advertising</a:t>
            </a:r>
            <a:endParaRPr dirty="0"/>
          </a:p>
        </p:txBody>
      </p:sp>
      <p:sp>
        <p:nvSpPr>
          <p:cNvPr id="11" name="Google Shape;569;p35">
            <a:extLst>
              <a:ext uri="{FF2B5EF4-FFF2-40B4-BE49-F238E27FC236}">
                <a16:creationId xmlns:a16="http://schemas.microsoft.com/office/drawing/2014/main" id="{DE7BD98A-25D6-40A6-9B85-010C1AD20EA7}"/>
              </a:ext>
            </a:extLst>
          </p:cNvPr>
          <p:cNvSpPr txBox="1"/>
          <p:nvPr/>
        </p:nvSpPr>
        <p:spPr>
          <a:xfrm>
            <a:off x="450165" y="1162890"/>
            <a:ext cx="11368941" cy="5512704"/>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defPPr>
              <a:defRPr lang="en-US"/>
            </a:defPPr>
            <a:lvl1pPr marL="514350" marR="0" lvl="0" indent="-514350" algn="just">
              <a:lnSpc>
                <a:spcPct val="200000"/>
              </a:lnSpc>
              <a:spcBef>
                <a:spcPts val="0"/>
              </a:spcBef>
              <a:spcAft>
                <a:spcPts val="0"/>
              </a:spcAft>
              <a:buClr>
                <a:schemeClr val="dk1"/>
              </a:buClr>
              <a:buSzPts val="2400"/>
              <a:buFont typeface="Calibri"/>
              <a:buAutoNum type="arabicPeriod"/>
              <a:defRPr sz="2000">
                <a:solidFill>
                  <a:schemeClr val="dk1"/>
                </a:solidFill>
                <a:latin typeface="Times New Roman"/>
                <a:ea typeface="Times New Roman"/>
                <a:cs typeface="Times New Roman"/>
              </a:defRPr>
            </a:lvl1pPr>
          </a:lstStyle>
          <a:p>
            <a:pPr algn="l">
              <a:lnSpc>
                <a:spcPct val="150000"/>
              </a:lnSpc>
            </a:pPr>
            <a:r>
              <a:rPr lang="en-US" dirty="0">
                <a:sym typeface="Times New Roman"/>
              </a:rPr>
              <a:t>One of the major problems in advertising and promotion is the lack of a clear and acceptable code of conduct</a:t>
            </a:r>
            <a:endParaRPr dirty="0"/>
          </a:p>
          <a:p>
            <a:pPr algn="l">
              <a:lnSpc>
                <a:spcPct val="150000"/>
              </a:lnSpc>
            </a:pPr>
            <a:r>
              <a:rPr lang="en-US" dirty="0">
                <a:sym typeface="Times New Roman"/>
              </a:rPr>
              <a:t>Advertising codes vary from country to country </a:t>
            </a:r>
            <a:endParaRPr dirty="0"/>
          </a:p>
          <a:p>
            <a:pPr algn="l">
              <a:lnSpc>
                <a:spcPct val="150000"/>
              </a:lnSpc>
            </a:pPr>
            <a:r>
              <a:rPr lang="en-US" dirty="0">
                <a:sym typeface="Times New Roman"/>
              </a:rPr>
              <a:t>Advertising is primarily meant to influence the independent thinking of the consumer and change his behavior</a:t>
            </a:r>
            <a:endParaRPr dirty="0"/>
          </a:p>
          <a:p>
            <a:pPr algn="l">
              <a:lnSpc>
                <a:spcPct val="150000"/>
              </a:lnSpc>
            </a:pPr>
            <a:r>
              <a:rPr lang="en-US" dirty="0">
                <a:sym typeface="Times New Roman"/>
              </a:rPr>
              <a:t>Advertising can be considered as a brain- washing catalyst, which is intended to manipulate the consumer into thinking that the advertised product is the best for him, and it does not matter much whether the consumer really needs the product or not  </a:t>
            </a:r>
            <a:endParaRPr dirty="0">
              <a:sym typeface="Times New Roman"/>
            </a:endParaRPr>
          </a:p>
        </p:txBody>
      </p:sp>
      <p:pic>
        <p:nvPicPr>
          <p:cNvPr id="2" name="Graphic 22">
            <a:extLst>
              <a:ext uri="{FF2B5EF4-FFF2-40B4-BE49-F238E27FC236}">
                <a16:creationId xmlns:a16="http://schemas.microsoft.com/office/drawing/2014/main" id="{7DA416B8-4675-7297-2D76-855200E630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31CFEE00-210B-40FA-3A11-9BB0D674A37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3309480737"/>
      </p:ext>
    </p:extLst>
  </p:cSld>
  <p:clrMapOvr>
    <a:masterClrMapping/>
  </p:clrMapOvr>
  <mc:AlternateContent xmlns:mc="http://schemas.openxmlformats.org/markup-compatibility/2006" xmlns:p14="http://schemas.microsoft.com/office/powerpoint/2010/main">
    <mc:Choice Requires="p14">
      <p:transition p14:dur="10" advTm="21932"/>
    </mc:Choice>
    <mc:Fallback xmlns="">
      <p:transition advTm="21932"/>
    </mc:Fallback>
  </mc:AlternateContent>
  <p:extLst>
    <p:ext uri="{3A86A75C-4F4B-4683-9AE1-C65F6400EC91}">
      <p14:laserTraceLst xmlns:p14="http://schemas.microsoft.com/office/powerpoint/2010/main">
        <p14:tracePtLst>
          <p14:tracePt t="1024" x="12098338" y="3228975"/>
          <p14:tracePt t="1033" x="11988800" y="3228975"/>
          <p14:tracePt t="1034" x="11961813" y="3211513"/>
          <p14:tracePt t="1049" x="11903075" y="3211513"/>
          <p14:tracePt t="1051" x="11885613" y="3203575"/>
          <p14:tracePt t="1066" x="11860213" y="3195638"/>
          <p14:tracePt t="1071" x="11852275" y="3195638"/>
          <p14:tracePt t="1082" x="11826875" y="3195638"/>
          <p14:tracePt t="1124" x="11818938" y="3195638"/>
          <p14:tracePt t="4818" x="11776075" y="3195638"/>
          <p14:tracePt t="4831" x="11699875" y="3195638"/>
          <p14:tracePt t="4837" x="11631613" y="3211513"/>
          <p14:tracePt t="4848" x="11545888" y="3238500"/>
          <p14:tracePt t="4863" x="11530013" y="3238500"/>
          <p14:tracePt t="5152" x="11520488" y="3238500"/>
          <p14:tracePt t="5160" x="11503025" y="3238500"/>
          <p14:tracePt t="5165" x="11487150" y="3238500"/>
          <p14:tracePt t="5169" x="11469688" y="3238500"/>
          <p14:tracePt t="5173" x="11461750" y="3228975"/>
          <p14:tracePt t="5182" x="11452225" y="3228975"/>
          <p14:tracePt t="5184" x="11444288" y="3228975"/>
          <p14:tracePt t="5196" x="11426825" y="3228975"/>
          <p14:tracePt t="5214" x="11401425" y="3211513"/>
          <p14:tracePt t="5230" x="11393488" y="3203575"/>
          <p14:tracePt t="5231" x="11376025" y="3203575"/>
          <p14:tracePt t="5246" x="11350625" y="3195638"/>
          <p14:tracePt t="5248" x="11333163" y="3195638"/>
          <p14:tracePt t="5251" x="11317288" y="3186113"/>
          <p14:tracePt t="5264" x="11274425" y="3170238"/>
          <p14:tracePt t="5267" x="11249025" y="3170238"/>
          <p14:tracePt t="5270" x="11231563" y="3170238"/>
          <p14:tracePt t="5280" x="11188700" y="3152775"/>
          <p14:tracePt t="5282" x="11163300" y="3135313"/>
          <p14:tracePt t="5296" x="11104563" y="3127375"/>
          <p14:tracePt t="5312" x="11028363" y="3127375"/>
          <p14:tracePt t="5329" x="10985500" y="3127375"/>
          <p14:tracePt t="5346" x="10960100" y="3109913"/>
          <p14:tracePt t="5348" x="10942638" y="3109913"/>
          <p14:tracePt t="5363" x="10815638" y="3109913"/>
          <p14:tracePt t="5379" x="10637838" y="3119438"/>
          <p14:tracePt t="5380" x="10569575" y="3119438"/>
          <p14:tracePt t="5396" x="10331450" y="3186113"/>
          <p14:tracePt t="5397" x="10255250" y="3203575"/>
          <p14:tracePt t="5414" x="9923463" y="3289300"/>
          <p14:tracePt t="5430" x="9771063" y="3314700"/>
          <p14:tracePt t="5432" x="9736138" y="3340100"/>
          <p14:tracePt t="5448" x="9702800" y="3340100"/>
          <p14:tracePt t="8372" x="9685338" y="3340100"/>
          <p14:tracePt t="8380" x="9685338" y="3348038"/>
          <p14:tracePt t="8384" x="9677400" y="3348038"/>
          <p14:tracePt t="8430" x="9659938" y="3348038"/>
          <p14:tracePt t="8443" x="9642475" y="3348038"/>
          <p14:tracePt t="8503" x="9634538" y="3348038"/>
          <p14:tracePt t="8510" x="9601200" y="3348038"/>
          <p14:tracePt t="8515" x="9583738" y="3340100"/>
          <p14:tracePt t="8516" x="9550400" y="3330575"/>
          <p14:tracePt t="8545" x="9226550" y="3254375"/>
          <p14:tracePt t="8547" x="9167813" y="3238500"/>
          <p14:tracePt t="8549" x="9124950" y="3228975"/>
          <p14:tracePt t="8561" x="8980488" y="3186113"/>
          <p14:tracePt t="8577" x="8802688" y="3127375"/>
          <p14:tracePt t="8594" x="8666163" y="3094038"/>
          <p14:tracePt t="8596" x="8615363" y="3076575"/>
          <p14:tracePt t="8611" x="8428038" y="3000375"/>
          <p14:tracePt t="8628" x="8250238" y="2922588"/>
          <p14:tracePt t="8630" x="8215313" y="2906713"/>
          <p14:tracePt t="8646" x="8020050" y="2805113"/>
          <p14:tracePt t="8662" x="7791450" y="2752725"/>
          <p14:tracePt t="8678" x="7637463" y="2719388"/>
          <p14:tracePt t="8680" x="7586663" y="2701925"/>
          <p14:tracePt t="8695" x="7442200" y="2633663"/>
          <p14:tracePt t="8696" x="7400925" y="2608263"/>
          <p14:tracePt t="8712" x="7246938" y="2516188"/>
          <p14:tracePt t="8715" x="7229475" y="2506663"/>
          <p14:tracePt t="8718" x="7196138" y="2489200"/>
          <p14:tracePt t="8728" x="7102475" y="2455863"/>
          <p14:tracePt t="8730" x="7043738" y="2447925"/>
          <p14:tracePt t="8744" x="6856413" y="2397125"/>
          <p14:tracePt t="8745" x="6780213" y="2387600"/>
          <p14:tracePt t="8761" x="6473825" y="2303463"/>
          <p14:tracePt t="8778" x="6126163" y="2227263"/>
          <p14:tracePt t="8781" x="6032500" y="2217738"/>
          <p14:tracePt t="8784" x="5946775" y="2200275"/>
          <p14:tracePt t="8794" x="5776913" y="2184400"/>
          <p14:tracePt t="8796" x="5700713" y="2159000"/>
          <p14:tracePt t="8811" x="5421313" y="2090738"/>
          <p14:tracePt t="8814" x="5360988" y="2090738"/>
          <p14:tracePt t="8827" x="5208588" y="2065338"/>
          <p14:tracePt t="8844" x="5114925" y="2047875"/>
          <p14:tracePt t="8845" x="5089525" y="2047875"/>
          <p14:tracePt t="8862" x="4945063" y="2047875"/>
          <p14:tracePt t="8878" x="4843463" y="2047875"/>
          <p14:tracePt t="8879" x="4791075" y="2055813"/>
          <p14:tracePt t="8883" x="4749800" y="2065338"/>
          <p14:tracePt t="8894" x="4681538" y="2082800"/>
          <p14:tracePt t="8897" x="4646613" y="2090738"/>
          <p14:tracePt t="8911" x="4511675" y="2116138"/>
          <p14:tracePt t="8927" x="4435475" y="2141538"/>
          <p14:tracePt t="8928" x="4410075" y="2149475"/>
          <p14:tracePt t="8944" x="4384675" y="2149475"/>
          <p14:tracePt t="8945" x="4367213" y="2159000"/>
          <p14:tracePt t="8961" x="4324350" y="2174875"/>
          <p14:tracePt t="8978" x="4306888" y="2184400"/>
          <p14:tracePt t="8980" x="4291013" y="2192338"/>
          <p14:tracePt t="8995" x="4281488" y="2200275"/>
          <p14:tracePt t="9012" x="4273550" y="2200275"/>
          <p14:tracePt t="9028" x="4265613" y="2217738"/>
          <p14:tracePt t="9047" x="4240213" y="2235200"/>
          <p14:tracePt t="9061" x="4230688" y="2243138"/>
          <p14:tracePt t="9078" x="4230688" y="2260600"/>
          <p14:tracePt t="9094" x="4222750" y="2286000"/>
          <p14:tracePt t="9111" x="4205288" y="2311400"/>
          <p14:tracePt t="9114" x="4205288" y="2328863"/>
          <p14:tracePt t="9127" x="4197350" y="2362200"/>
          <p14:tracePt t="9128" x="4187825" y="2379663"/>
          <p14:tracePt t="9144" x="4171950" y="2430463"/>
          <p14:tracePt t="9145" x="4171950" y="2447925"/>
          <p14:tracePt t="9160" x="4154488" y="2516188"/>
          <p14:tracePt t="9165" x="4146550" y="2541588"/>
          <p14:tracePt t="9177" x="4129088" y="2600325"/>
          <p14:tracePt t="9194" x="4111625" y="2668588"/>
          <p14:tracePt t="9196" x="4111625" y="2676525"/>
          <p14:tracePt t="9211" x="4078288" y="2752725"/>
          <p14:tracePt t="9212" x="4070350" y="2770188"/>
          <p14:tracePt t="9227" x="4052888" y="2846388"/>
          <p14:tracePt t="9244" x="4035425" y="2914650"/>
          <p14:tracePt t="9246" x="4035425" y="2922588"/>
          <p14:tracePt t="9262" x="4035425" y="3000375"/>
          <p14:tracePt t="9278" x="4027488" y="3067050"/>
          <p14:tracePt t="9279" x="4017963" y="3094038"/>
          <p14:tracePt t="9294" x="4017963" y="3160713"/>
          <p14:tracePt t="9295" x="4017963" y="3178175"/>
          <p14:tracePt t="9311" x="4017963" y="3271838"/>
          <p14:tracePt t="9328" x="4017963" y="3398838"/>
          <p14:tracePt t="9329" x="4017963" y="3433763"/>
          <p14:tracePt t="9344" x="4035425" y="3517900"/>
          <p14:tracePt t="9345" x="4044950" y="3543300"/>
          <p14:tracePt t="9361" x="4070350" y="3671888"/>
          <p14:tracePt t="9377" x="4121150" y="3781425"/>
          <p14:tracePt t="9380" x="4137025" y="3798888"/>
          <p14:tracePt t="9394" x="4162425" y="3875088"/>
          <p14:tracePt t="9397" x="4179888" y="3900488"/>
          <p14:tracePt t="9412" x="4230688" y="3986213"/>
          <p14:tracePt t="9427" x="4265613" y="4062413"/>
          <p14:tracePt t="9444" x="4298950" y="4113213"/>
          <p14:tracePt t="9447" x="4306888" y="4130675"/>
          <p14:tracePt t="9462" x="4359275" y="4189413"/>
          <p14:tracePt t="9477" x="4384675" y="4240213"/>
          <p14:tracePt t="9479" x="4400550" y="4257675"/>
          <p14:tracePt t="9494" x="4425950" y="4300538"/>
          <p14:tracePt t="9496" x="4425950" y="4316413"/>
          <p14:tracePt t="9499" x="4435475" y="4333875"/>
          <p14:tracePt t="9510" x="4468813" y="4359275"/>
          <p14:tracePt t="9528" x="4503738" y="4394200"/>
          <p14:tracePt t="9544" x="4529138" y="4410075"/>
          <p14:tracePt t="9546" x="4545013" y="4419600"/>
          <p14:tracePt t="9560" x="4562475" y="4435475"/>
          <p14:tracePt t="9577" x="4595813" y="4452938"/>
          <p14:tracePt t="9594" x="4638675" y="4470400"/>
          <p14:tracePt t="9597" x="4656138" y="4478338"/>
          <p14:tracePt t="9612" x="4699000" y="4513263"/>
          <p14:tracePt t="9628" x="4775200" y="4538663"/>
          <p14:tracePt t="9631" x="4800600" y="4546600"/>
          <p14:tracePt t="9634" x="4808538" y="4554538"/>
          <p14:tracePt t="9643" x="4843463" y="4572000"/>
          <p14:tracePt t="9660" x="4902200" y="4614863"/>
          <p14:tracePt t="9662" x="4910138" y="4622800"/>
          <p14:tracePt t="9677" x="4978400" y="4648200"/>
          <p14:tracePt t="9693" x="5021263" y="4665663"/>
          <p14:tracePt t="9695" x="5046663" y="4673600"/>
          <p14:tracePt t="9710" x="5114925" y="4708525"/>
          <p14:tracePt t="9728" x="5191125" y="4733925"/>
          <p14:tracePt t="9744" x="5276850" y="4749800"/>
          <p14:tracePt t="9745" x="5302250" y="4759325"/>
          <p14:tracePt t="9760" x="5462588" y="4775200"/>
          <p14:tracePt t="9777" x="5624513" y="4792663"/>
          <p14:tracePt t="9794" x="5761038" y="4802188"/>
          <p14:tracePt t="9796" x="5794375" y="4802188"/>
          <p14:tracePt t="9810" x="5870575" y="4802188"/>
          <p14:tracePt t="9812" x="5888038" y="4802188"/>
          <p14:tracePt t="9828" x="5938838" y="4802188"/>
          <p14:tracePt t="9831" x="5956300" y="4802188"/>
          <p14:tracePt t="9843" x="5981700" y="4802188"/>
          <p14:tracePt t="9860" x="6007100" y="4802188"/>
          <p14:tracePt t="9861" x="6015038" y="4802188"/>
          <p14:tracePt t="9878" x="6057900" y="4792663"/>
          <p14:tracePt t="9894" x="6075363" y="4775200"/>
          <p14:tracePt t="9895" x="6083300" y="4767263"/>
          <p14:tracePt t="9910" x="6108700" y="4749800"/>
          <p14:tracePt t="9928" x="6126163" y="4733925"/>
          <p14:tracePt t="9945" x="6134100" y="4716463"/>
          <p14:tracePt t="9949" x="6151563" y="4699000"/>
          <p14:tracePt t="9953" x="6151563" y="4691063"/>
          <p14:tracePt t="9957" x="6159500" y="4673600"/>
          <p14:tracePt t="9959" x="6159500" y="4665663"/>
          <p14:tracePt t="9976" x="6184900" y="4640263"/>
          <p14:tracePt t="9993" x="6227763" y="4579938"/>
          <p14:tracePt t="10010" x="6253163" y="4538663"/>
          <p14:tracePt t="10027" x="6270625" y="4521200"/>
          <p14:tracePt t="10044" x="6286500" y="4486275"/>
          <p14:tracePt t="10047" x="6303963" y="4486275"/>
          <p14:tracePt t="10060" x="6321425" y="4452938"/>
          <p14:tracePt t="10062" x="6329363" y="4445000"/>
          <p14:tracePt t="10078" x="6346825" y="4402138"/>
          <p14:tracePt t="10094" x="6372225" y="4368800"/>
          <p14:tracePt t="10096" x="6372225" y="4359275"/>
          <p14:tracePt t="10110" x="6372225" y="4333875"/>
          <p14:tracePt t="10111" x="6380163" y="4316413"/>
          <p14:tracePt t="10127" x="6405563" y="4275138"/>
          <p14:tracePt t="10131" x="6405563" y="4265613"/>
          <p14:tracePt t="10135" x="6405563" y="4257675"/>
          <p14:tracePt t="10136" x="6405563" y="4249738"/>
          <p14:tracePt t="10147" x="6405563" y="4240213"/>
          <p14:tracePt t="10160" x="6405563" y="4224338"/>
          <p14:tracePt t="10162" x="6415088" y="4214813"/>
          <p14:tracePt t="10176" x="6423025" y="4214813"/>
          <p14:tracePt t="10193" x="6423025" y="4197350"/>
          <p14:tracePt t="10209" x="6423025" y="4189413"/>
          <p14:tracePt t="10226" x="6423025" y="4171950"/>
          <p14:tracePt t="20198" x="6440488" y="4156075"/>
          <p14:tracePt t="20211" x="6473825" y="4113213"/>
          <p14:tracePt t="20215" x="6491288" y="4095750"/>
          <p14:tracePt t="20222" x="6516688" y="4062413"/>
          <p14:tracePt t="20237" x="6524625" y="4062413"/>
          <p14:tracePt t="20271" x="6534150" y="4052888"/>
          <p14:tracePt t="20287" x="6559550" y="4027488"/>
          <p14:tracePt t="20289" x="6567488" y="4011613"/>
          <p14:tracePt t="20305" x="6626225" y="3968750"/>
          <p14:tracePt t="20307" x="6661150" y="3951288"/>
          <p14:tracePt t="20322" x="6932613" y="3781425"/>
          <p14:tracePt t="20337" x="7348538" y="3543300"/>
          <p14:tracePt t="20340" x="7467600" y="3502025"/>
          <p14:tracePt t="20354" x="7773988" y="3382963"/>
          <p14:tracePt t="20356" x="7867650" y="3348038"/>
          <p14:tracePt t="20370" x="8121650" y="3263900"/>
          <p14:tracePt t="20371" x="8181975" y="3246438"/>
          <p14:tracePt t="20387" x="8359775" y="3178175"/>
          <p14:tracePt t="20404" x="8428038" y="3152775"/>
          <p14:tracePt t="20405" x="8445500" y="3144838"/>
          <p14:tracePt t="20420" x="8521700" y="3119438"/>
          <p14:tracePt t="20438" x="8615363" y="3119438"/>
          <p14:tracePt t="20439" x="8666163" y="3119438"/>
          <p14:tracePt t="20454" x="8861425" y="3119438"/>
          <p14:tracePt t="20457" x="8955088" y="3119438"/>
          <p14:tracePt t="20472" x="9294813" y="3160713"/>
          <p14:tracePt t="20476" x="9413875" y="3178175"/>
          <p14:tracePt t="20479" x="9515475" y="3195638"/>
          <p14:tracePt t="20487" x="9702800" y="3238500"/>
          <p14:tracePt t="20490" x="9786938" y="3254375"/>
          <p14:tracePt t="20504" x="9974263" y="3305175"/>
          <p14:tracePt t="20506" x="10017125" y="3314700"/>
          <p14:tracePt t="20520" x="10110788" y="3340100"/>
          <p14:tracePt t="20522" x="10153650" y="3348038"/>
          <p14:tracePt t="20537" x="10339388" y="3398838"/>
          <p14:tracePt t="20553" x="10620375" y="3441700"/>
          <p14:tracePt t="20569" x="10968038" y="3441700"/>
          <p14:tracePt t="20572" x="11071225" y="3441700"/>
          <p14:tracePt t="20587" x="11469688" y="3424238"/>
          <p14:tracePt t="20603" x="11690350" y="3382963"/>
          <p14:tracePt t="20604" x="11750675" y="3373438"/>
          <p14:tracePt t="20620" x="11860213" y="3340100"/>
          <p14:tracePt t="20638" x="11936413" y="3330575"/>
          <p14:tracePt t="20654" x="11961813" y="3330575"/>
          <p14:tracePt t="20654" x="11988800" y="3330575"/>
          <p14:tracePt t="20670" x="12123738" y="33305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E9606B3-C2F9-7612-2987-ACA228B45A6F}"/>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81;p36">
            <a:extLst>
              <a:ext uri="{FF2B5EF4-FFF2-40B4-BE49-F238E27FC236}">
                <a16:creationId xmlns:a16="http://schemas.microsoft.com/office/drawing/2014/main" id="{35B754C6-B972-43FB-9B17-9A04099E89E4}"/>
              </a:ext>
            </a:extLst>
          </p:cNvPr>
          <p:cNvSpPr txBox="1"/>
          <p:nvPr/>
        </p:nvSpPr>
        <p:spPr>
          <a:xfrm>
            <a:off x="3018062" y="211526"/>
            <a:ext cx="5075351" cy="717820"/>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Ethical issues in packaging</a:t>
            </a:r>
            <a:endParaRPr dirty="0"/>
          </a:p>
        </p:txBody>
      </p:sp>
      <p:sp>
        <p:nvSpPr>
          <p:cNvPr id="11" name="Google Shape;582;p36">
            <a:extLst>
              <a:ext uri="{FF2B5EF4-FFF2-40B4-BE49-F238E27FC236}">
                <a16:creationId xmlns:a16="http://schemas.microsoft.com/office/drawing/2014/main" id="{597C05D4-98B8-44A8-969C-352116A0DA49}"/>
              </a:ext>
            </a:extLst>
          </p:cNvPr>
          <p:cNvSpPr txBox="1"/>
          <p:nvPr/>
        </p:nvSpPr>
        <p:spPr>
          <a:xfrm>
            <a:off x="437745" y="1120687"/>
            <a:ext cx="10852425" cy="5525787"/>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defPPr>
              <a:defRPr lang="en-US"/>
            </a:defPPr>
            <a:lvl1pPr marL="514350" marR="0" lvl="0" indent="-514350" algn="just">
              <a:lnSpc>
                <a:spcPct val="200000"/>
              </a:lnSpc>
              <a:spcBef>
                <a:spcPts val="0"/>
              </a:spcBef>
              <a:spcAft>
                <a:spcPts val="0"/>
              </a:spcAft>
              <a:buClr>
                <a:schemeClr val="dk1"/>
              </a:buClr>
              <a:buSzPts val="2400"/>
              <a:buFont typeface="Calibri"/>
              <a:buAutoNum type="arabicPeriod"/>
              <a:defRPr sz="2000">
                <a:solidFill>
                  <a:schemeClr val="dk1"/>
                </a:solidFill>
                <a:latin typeface="Times New Roman"/>
                <a:ea typeface="Times New Roman"/>
                <a:cs typeface="Times New Roman"/>
              </a:defRPr>
            </a:lvl1pPr>
          </a:lstStyle>
          <a:p>
            <a:r>
              <a:rPr lang="en-US" dirty="0">
                <a:sym typeface="Times New Roman"/>
              </a:rPr>
              <a:t>Four aspects of packaging involve ethical issues:</a:t>
            </a:r>
            <a:endParaRPr dirty="0"/>
          </a:p>
          <a:p>
            <a:pPr lvl="1">
              <a:lnSpc>
                <a:spcPct val="200000"/>
              </a:lnSpc>
            </a:pPr>
            <a:r>
              <a:rPr lang="en-US" dirty="0" err="1">
                <a:sym typeface="Times New Roman"/>
              </a:rPr>
              <a:t>i</a:t>
            </a:r>
            <a:r>
              <a:rPr lang="en-US" dirty="0">
                <a:sym typeface="Times New Roman"/>
              </a:rPr>
              <a:t>) Label information</a:t>
            </a:r>
            <a:endParaRPr dirty="0"/>
          </a:p>
          <a:p>
            <a:pPr lvl="1">
              <a:lnSpc>
                <a:spcPct val="200000"/>
              </a:lnSpc>
            </a:pPr>
            <a:r>
              <a:rPr lang="en-US" dirty="0">
                <a:sym typeface="Times New Roman"/>
              </a:rPr>
              <a:t>ii) Packaging graphics</a:t>
            </a:r>
            <a:endParaRPr dirty="0"/>
          </a:p>
          <a:p>
            <a:pPr lvl="1">
              <a:lnSpc>
                <a:spcPct val="200000"/>
              </a:lnSpc>
            </a:pPr>
            <a:r>
              <a:rPr lang="en-US" dirty="0">
                <a:sym typeface="Times New Roman"/>
              </a:rPr>
              <a:t>iii) Packaging safety</a:t>
            </a:r>
            <a:endParaRPr dirty="0"/>
          </a:p>
          <a:p>
            <a:pPr lvl="1">
              <a:lnSpc>
                <a:spcPct val="200000"/>
              </a:lnSpc>
            </a:pPr>
            <a:r>
              <a:rPr lang="en-US" dirty="0">
                <a:sym typeface="Times New Roman"/>
              </a:rPr>
              <a:t>iv) Environmental implications of packaging </a:t>
            </a:r>
            <a:endParaRPr dirty="0"/>
          </a:p>
          <a:p>
            <a:r>
              <a:rPr lang="en-US" dirty="0">
                <a:sym typeface="Times New Roman"/>
              </a:rPr>
              <a:t>Label information on packages can mislead consumers by providing exaggerated information or by unethically suggesting that product contains more of desired attributes or less of desired attributes that is actually the case </a:t>
            </a:r>
            <a:endParaRPr dirty="0">
              <a:sym typeface="Times New Roman"/>
            </a:endParaRPr>
          </a:p>
        </p:txBody>
      </p:sp>
      <p:pic>
        <p:nvPicPr>
          <p:cNvPr id="2" name="Graphic 22">
            <a:extLst>
              <a:ext uri="{FF2B5EF4-FFF2-40B4-BE49-F238E27FC236}">
                <a16:creationId xmlns:a16="http://schemas.microsoft.com/office/drawing/2014/main" id="{57944916-81E8-9311-40D1-CAD97054734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CBDFDC2D-1FA5-5249-FE69-8F7D1D87935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935356435"/>
      </p:ext>
    </p:extLst>
  </p:cSld>
  <p:clrMapOvr>
    <a:masterClrMapping/>
  </p:clrMapOvr>
  <mc:AlternateContent xmlns:mc="http://schemas.openxmlformats.org/markup-compatibility/2006" xmlns:p14="http://schemas.microsoft.com/office/powerpoint/2010/main">
    <mc:Choice Requires="p14">
      <p:transition p14:dur="10" advTm="2343"/>
    </mc:Choice>
    <mc:Fallback xmlns="">
      <p:transition advTm="234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BA608CA-13F4-3728-7A83-C0D1A5648669}"/>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94;p37">
            <a:extLst>
              <a:ext uri="{FF2B5EF4-FFF2-40B4-BE49-F238E27FC236}">
                <a16:creationId xmlns:a16="http://schemas.microsoft.com/office/drawing/2014/main" id="{4CA53EA2-4966-478F-A0D2-0E730CF6AA73}"/>
              </a:ext>
            </a:extLst>
          </p:cNvPr>
          <p:cNvSpPr txBox="1"/>
          <p:nvPr/>
        </p:nvSpPr>
        <p:spPr>
          <a:xfrm>
            <a:off x="2986631" y="109143"/>
            <a:ext cx="5262425" cy="820621"/>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2800" b="1">
                <a:latin typeface="Times New Roman" panose="02020603050405020304" pitchFamily="18" charset="0"/>
                <a:ea typeface="Aharoni"/>
                <a:cs typeface="Times New Roman" panose="02020603050405020304" pitchFamily="18" charset="0"/>
              </a:defRPr>
            </a:lvl1pPr>
          </a:lstStyle>
          <a:p>
            <a:r>
              <a:rPr lang="en-US" dirty="0">
                <a:sym typeface="Times New Roman"/>
              </a:rPr>
              <a:t>Ethics in marketing research</a:t>
            </a:r>
            <a:endParaRPr dirty="0">
              <a:sym typeface="Times New Roman"/>
            </a:endParaRPr>
          </a:p>
        </p:txBody>
      </p:sp>
      <p:sp>
        <p:nvSpPr>
          <p:cNvPr id="11" name="Google Shape;595;p37">
            <a:extLst>
              <a:ext uri="{FF2B5EF4-FFF2-40B4-BE49-F238E27FC236}">
                <a16:creationId xmlns:a16="http://schemas.microsoft.com/office/drawing/2014/main" id="{69E2B132-0DFD-4B72-9A83-F84E9B5CF966}"/>
              </a:ext>
            </a:extLst>
          </p:cNvPr>
          <p:cNvSpPr txBox="1"/>
          <p:nvPr/>
        </p:nvSpPr>
        <p:spPr>
          <a:xfrm>
            <a:off x="535260" y="1120269"/>
            <a:ext cx="10970940" cy="5712503"/>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defPPr>
              <a:defRPr lang="en-US"/>
            </a:defPPr>
            <a:lvl1pPr marL="514350" marR="0" lvl="0" indent="-514350" algn="just">
              <a:lnSpc>
                <a:spcPct val="200000"/>
              </a:lnSpc>
              <a:spcBef>
                <a:spcPts val="0"/>
              </a:spcBef>
              <a:spcAft>
                <a:spcPts val="0"/>
              </a:spcAft>
              <a:buClr>
                <a:schemeClr val="dk1"/>
              </a:buClr>
              <a:buSzPts val="2400"/>
              <a:buFont typeface="Calibri"/>
              <a:buAutoNum type="arabicPeriod"/>
              <a:defRPr sz="2000">
                <a:solidFill>
                  <a:schemeClr val="dk1"/>
                </a:solidFill>
                <a:latin typeface="Times New Roman"/>
                <a:ea typeface="Times New Roman"/>
                <a:cs typeface="Times New Roman"/>
              </a:defRPr>
            </a:lvl1pPr>
          </a:lstStyle>
          <a:p>
            <a:r>
              <a:rPr lang="en-US" dirty="0">
                <a:sym typeface="Times New Roman"/>
              </a:rPr>
              <a:t>Marketing research is subjected to public scrutiny, as it involves direct contact with the public </a:t>
            </a:r>
            <a:endParaRPr dirty="0"/>
          </a:p>
          <a:p>
            <a:r>
              <a:rPr lang="en-US" dirty="0">
                <a:sym typeface="Times New Roman"/>
              </a:rPr>
              <a:t>Identification of people affected by marketing research enables us to be aware of some readily discernible and easily avoidable ethical pitfalls</a:t>
            </a:r>
            <a:endParaRPr dirty="0"/>
          </a:p>
          <a:p>
            <a:r>
              <a:rPr lang="en-US" dirty="0">
                <a:sym typeface="Times New Roman"/>
              </a:rPr>
              <a:t>With regard to the public as a whole, ethical concerns revolve primarily around the methods of gaining and reporting research results</a:t>
            </a:r>
            <a:endParaRPr dirty="0">
              <a:sym typeface="Times New Roman"/>
            </a:endParaRPr>
          </a:p>
          <a:p>
            <a:r>
              <a:rPr lang="en-US" dirty="0">
                <a:sym typeface="Times New Roman"/>
              </a:rPr>
              <a:t>Care should be taken to avoid incomplete reporting, misleading reporting, and biased research </a:t>
            </a:r>
            <a:endParaRPr dirty="0"/>
          </a:p>
          <a:p>
            <a:endParaRPr dirty="0">
              <a:sym typeface="Times New Roman"/>
            </a:endParaRPr>
          </a:p>
          <a:p>
            <a:endParaRPr dirty="0">
              <a:sym typeface="Times New Roman"/>
            </a:endParaRPr>
          </a:p>
        </p:txBody>
      </p:sp>
      <p:pic>
        <p:nvPicPr>
          <p:cNvPr id="2" name="Graphic 22">
            <a:extLst>
              <a:ext uri="{FF2B5EF4-FFF2-40B4-BE49-F238E27FC236}">
                <a16:creationId xmlns:a16="http://schemas.microsoft.com/office/drawing/2014/main" id="{8ED9CFC5-EC91-7487-4D90-63A8EDFF313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F1659382-0B8B-B1CB-5B7C-1A7BB3C627F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2336721203"/>
      </p:ext>
    </p:extLst>
  </p:cSld>
  <p:clrMapOvr>
    <a:masterClrMapping/>
  </p:clrMapOvr>
  <mc:AlternateContent xmlns:mc="http://schemas.openxmlformats.org/markup-compatibility/2006" xmlns:p14="http://schemas.microsoft.com/office/powerpoint/2010/main">
    <mc:Choice Requires="p14">
      <p:transition p14:dur="10" advTm="109557"/>
    </mc:Choice>
    <mc:Fallback xmlns="">
      <p:transition advTm="109557"/>
    </mc:Fallback>
  </mc:AlternateContent>
  <p:extLst>
    <p:ext uri="{3A86A75C-4F4B-4683-9AE1-C65F6400EC91}">
      <p14:laserTraceLst xmlns:p14="http://schemas.microsoft.com/office/powerpoint/2010/main">
        <p14:tracePtLst>
          <p14:tracePt t="3631" x="12158663" y="3467100"/>
          <p14:tracePt t="3632" x="12141200" y="3467100"/>
          <p14:tracePt t="3648" x="12115800" y="3467100"/>
          <p14:tracePt t="3664" x="12098338" y="3467100"/>
          <p14:tracePt t="3733" x="12090400" y="3475038"/>
          <p14:tracePt t="3791" x="12090400" y="3484563"/>
          <p14:tracePt t="3798" x="12090400" y="3502025"/>
          <p14:tracePt t="4911" x="12080875" y="3509963"/>
          <p14:tracePt t="4920" x="12065000" y="3509963"/>
          <p14:tracePt t="4929" x="12030075" y="3527425"/>
          <p14:tracePt t="4933" x="12014200" y="3527425"/>
          <p14:tracePt t="4939" x="11988800" y="3527425"/>
          <p14:tracePt t="4941" x="11971338" y="3527425"/>
          <p14:tracePt t="4947" x="11961813" y="3527425"/>
          <p14:tracePt t="4949" x="11945938" y="3535363"/>
          <p14:tracePt t="4963" x="11911013" y="3535363"/>
          <p14:tracePt t="4965" x="11895138" y="3535363"/>
          <p14:tracePt t="4968" x="11885613" y="3535363"/>
          <p14:tracePt t="4980" x="11860213" y="3543300"/>
          <p14:tracePt t="4997" x="11826875" y="3552825"/>
          <p14:tracePt t="4999" x="11818938" y="3552825"/>
          <p14:tracePt t="5013" x="11801475" y="3560763"/>
          <p14:tracePt t="5030" x="11766550" y="3568700"/>
          <p14:tracePt t="5585" x="11733213" y="3568700"/>
          <p14:tracePt t="5596" x="11699875" y="3568700"/>
          <p14:tracePt t="14671" x="11588750" y="3568700"/>
          <p14:tracePt t="14683" x="11342688" y="3552825"/>
          <p14:tracePt t="14692" x="11155363" y="3552825"/>
          <p14:tracePt t="14694" x="11053763" y="3552825"/>
          <p14:tracePt t="14712" x="10518775" y="3687763"/>
          <p14:tracePt t="14723" x="10110788" y="3824288"/>
          <p14:tracePt t="14740" x="9609138" y="3951288"/>
          <p14:tracePt t="14757" x="8972550" y="4189413"/>
          <p14:tracePt t="14775" x="8580438" y="4341813"/>
          <p14:tracePt t="14791" x="8301038" y="4470400"/>
          <p14:tracePt t="14793" x="8224838" y="4503738"/>
          <p14:tracePt t="14808" x="8062913" y="4564063"/>
          <p14:tracePt t="14810" x="8045450" y="4579938"/>
          <p14:tracePt t="15043" x="8020050" y="4589463"/>
          <p14:tracePt t="15055" x="7935913" y="4597400"/>
          <p14:tracePt t="15064" x="7832725" y="4597400"/>
          <p14:tracePt t="15066" x="7773988" y="4597400"/>
          <p14:tracePt t="15074" x="7621588" y="4597400"/>
          <p14:tracePt t="15090" x="7221538" y="4513263"/>
          <p14:tracePt t="15107" x="6780213" y="4316413"/>
          <p14:tracePt t="15109" x="6661150" y="4257675"/>
          <p14:tracePt t="15124" x="6245225" y="3986213"/>
          <p14:tracePt t="15140" x="5870575" y="3662363"/>
          <p14:tracePt t="15157" x="5591175" y="3305175"/>
          <p14:tracePt t="15159" x="5522913" y="3228975"/>
          <p14:tracePt t="15173" x="5302250" y="2974975"/>
          <p14:tracePt t="15174" x="5241925" y="2897188"/>
          <p14:tracePt t="15190" x="5114925" y="2693988"/>
          <p14:tracePt t="15191" x="5089525" y="2643188"/>
          <p14:tracePt t="15207" x="4995863" y="2506663"/>
          <p14:tracePt t="15208" x="4970463" y="2473325"/>
          <p14:tracePt t="15225" x="4884738" y="2311400"/>
          <p14:tracePt t="15240" x="4833938" y="2260600"/>
          <p14:tracePt t="15242" x="4833938" y="2252663"/>
          <p14:tracePt t="15257" x="4791075" y="2217738"/>
          <p14:tracePt t="15258" x="4791075" y="2209800"/>
          <p14:tracePt t="15274" x="4699000" y="2141538"/>
          <p14:tracePt t="15290" x="4545013" y="2022475"/>
          <p14:tracePt t="15307" x="4418013" y="1954213"/>
          <p14:tracePt t="15309" x="4400550" y="1928813"/>
          <p14:tracePt t="15324" x="4359275" y="1895475"/>
          <p14:tracePt t="15341" x="4324350" y="1860550"/>
          <p14:tracePt t="15357" x="4298950" y="1844675"/>
          <p14:tracePt t="15375" x="4273550" y="1844675"/>
          <p14:tracePt t="15390" x="4256088" y="1844675"/>
          <p14:tracePt t="15419" x="4256088" y="1852613"/>
          <p14:tracePt t="15474" x="4256088" y="1860550"/>
          <p14:tracePt t="15597" x="4265613" y="1860550"/>
          <p14:tracePt t="15604" x="4273550" y="1860550"/>
          <p14:tracePt t="15609" x="4281488" y="1860550"/>
          <p14:tracePt t="15613" x="4298950" y="1860550"/>
          <p14:tracePt t="15616" x="4306888" y="1860550"/>
          <p14:tracePt t="15624" x="4324350" y="1860550"/>
          <p14:tracePt t="15625" x="4349750" y="1870075"/>
          <p14:tracePt t="15640" x="4418013" y="1870075"/>
          <p14:tracePt t="15643" x="4443413" y="1870075"/>
          <p14:tracePt t="15657" x="4519613" y="1870075"/>
          <p14:tracePt t="15658" x="4554538" y="1870075"/>
          <p14:tracePt t="15673" x="4673600" y="1870075"/>
          <p14:tracePt t="15690" x="4894263" y="1870075"/>
          <p14:tracePt t="15707" x="5080000" y="1870075"/>
          <p14:tracePt t="15710" x="5114925" y="1870075"/>
          <p14:tracePt t="15724" x="5183188" y="1870075"/>
          <p14:tracePt t="15741" x="5233988" y="1870075"/>
          <p14:tracePt t="15757" x="5249863" y="1870075"/>
          <p14:tracePt t="15760" x="5259388" y="1870075"/>
          <p14:tracePt t="15775" x="5276850" y="1870075"/>
          <p14:tracePt t="15792" x="5292725" y="1870075"/>
          <p14:tracePt t="15796" x="5310188" y="1870075"/>
          <p14:tracePt t="15807" x="5335588" y="1870075"/>
          <p14:tracePt t="15809" x="5343525" y="1870075"/>
          <p14:tracePt t="15823" x="5386388" y="1870075"/>
          <p14:tracePt t="15825" x="5403850" y="1870075"/>
          <p14:tracePt t="15841" x="5429250" y="1870075"/>
          <p14:tracePt t="15857" x="5446713" y="1870075"/>
          <p14:tracePt t="15873" x="5454650" y="1870075"/>
          <p14:tracePt t="15890" x="5472113" y="1870075"/>
          <p14:tracePt t="15906" x="5505450" y="1870075"/>
          <p14:tracePt t="15923" x="5522913" y="1870075"/>
          <p14:tracePt t="15924" x="5530850" y="1870075"/>
          <p14:tracePt t="15940" x="5556250" y="1870075"/>
          <p14:tracePt t="15957" x="5573713" y="1870075"/>
          <p14:tracePt t="15959" x="5573713" y="1878013"/>
          <p14:tracePt t="15974" x="5591175" y="1878013"/>
          <p14:tracePt t="15991" x="5616575" y="1878013"/>
          <p14:tracePt t="16007" x="5624513" y="1878013"/>
          <p14:tracePt t="16009" x="5632450" y="1878013"/>
          <p14:tracePt t="16024" x="5667375" y="1878013"/>
          <p14:tracePt t="16041" x="5726113" y="1885950"/>
          <p14:tracePt t="16057" x="5761038" y="1895475"/>
          <p14:tracePt t="16059" x="5776913" y="1903413"/>
          <p14:tracePt t="16074" x="5827713" y="1920875"/>
          <p14:tracePt t="16078" x="5837238" y="1920875"/>
          <p14:tracePt t="16090" x="5862638" y="1928813"/>
          <p14:tracePt t="16106" x="5888038" y="1946275"/>
          <p14:tracePt t="16123" x="5888038" y="1954213"/>
          <p14:tracePt t="16140" x="5905500" y="1963738"/>
          <p14:tracePt t="16157" x="5930900" y="1971675"/>
          <p14:tracePt t="16180" x="5946775" y="1971675"/>
          <p14:tracePt t="16877" x="5956300" y="1971675"/>
          <p14:tracePt t="16885" x="5972175" y="1971675"/>
          <p14:tracePt t="16892" x="5981700" y="1971675"/>
          <p14:tracePt t="16907" x="5997575" y="1963738"/>
          <p14:tracePt t="16908" x="6007100" y="1954213"/>
          <p14:tracePt t="16923" x="6024563" y="1938338"/>
          <p14:tracePt t="16924" x="6040438" y="1938338"/>
          <p14:tracePt t="16939" x="6075363" y="1920875"/>
          <p14:tracePt t="16941" x="6083300" y="1920875"/>
          <p14:tracePt t="16957" x="6134100" y="1911350"/>
          <p14:tracePt t="16973" x="6159500" y="1903413"/>
          <p14:tracePt t="16976" x="6167438" y="1903413"/>
          <p14:tracePt t="16990" x="6194425" y="1895475"/>
          <p14:tracePt t="16994" x="6219825" y="1885950"/>
          <p14:tracePt t="16997" x="6235700" y="1885950"/>
          <p14:tracePt t="17006" x="6253163" y="1878013"/>
          <p14:tracePt t="17023" x="6270625" y="1870075"/>
          <p14:tracePt t="17025" x="6278563" y="1870075"/>
          <p14:tracePt t="17039" x="6286500" y="1870075"/>
          <p14:tracePt t="17056" x="6311900" y="1870075"/>
          <p14:tracePt t="17073" x="6338888" y="1852613"/>
          <p14:tracePt t="17075" x="6354763" y="1852613"/>
          <p14:tracePt t="17090" x="6380163" y="1852613"/>
          <p14:tracePt t="17108" x="6415088" y="1852613"/>
          <p14:tracePt t="17123" x="6440488" y="1852613"/>
          <p14:tracePt t="17124" x="6448425" y="1852613"/>
          <p14:tracePt t="17140" x="6465888" y="1852613"/>
          <p14:tracePt t="17141" x="6491288" y="1852613"/>
          <p14:tracePt t="17157" x="6508750" y="1852613"/>
          <p14:tracePt t="17174" x="6534150" y="1844675"/>
          <p14:tracePt t="17179" x="6550025" y="1844675"/>
          <p14:tracePt t="17182" x="6559550" y="1844675"/>
          <p14:tracePt t="17190" x="6567488" y="1844675"/>
          <p14:tracePt t="17206" x="6592888" y="1844675"/>
          <p14:tracePt t="17222" x="6610350" y="1844675"/>
          <p14:tracePt t="17224" x="6618288" y="1844675"/>
          <p14:tracePt t="17239" x="6635750" y="1844675"/>
          <p14:tracePt t="17256" x="6669088" y="1844675"/>
          <p14:tracePt t="17272" x="6719888" y="1844675"/>
          <p14:tracePt t="17275" x="6745288" y="1844675"/>
          <p14:tracePt t="17289" x="6813550" y="1844675"/>
          <p14:tracePt t="17292" x="6848475" y="1844675"/>
          <p14:tracePt t="17307" x="6967538" y="1827213"/>
          <p14:tracePt t="17323" x="7043738" y="1827213"/>
          <p14:tracePt t="17325" x="7069138" y="1827213"/>
          <p14:tracePt t="17340" x="7112000" y="1827213"/>
          <p14:tracePt t="17342" x="7127875" y="1827213"/>
          <p14:tracePt t="17345" x="7162800" y="1827213"/>
          <p14:tracePt t="17357" x="7188200" y="1827213"/>
          <p14:tracePt t="17372" x="7196138" y="1827213"/>
          <p14:tracePt t="17374" x="7204075" y="1827213"/>
          <p14:tracePt t="17394" x="7213600" y="1827213"/>
          <p14:tracePt t="20463" x="7229475" y="1827213"/>
          <p14:tracePt t="20475" x="7246938" y="1827213"/>
          <p14:tracePt t="20480" x="7264400" y="1827213"/>
          <p14:tracePt t="20483" x="7272338" y="1827213"/>
          <p14:tracePt t="20491" x="7297738" y="1827213"/>
          <p14:tracePt t="20494" x="7323138" y="1835150"/>
          <p14:tracePt t="20497" x="7340600" y="1835150"/>
          <p14:tracePt t="20505" x="7373938" y="1844675"/>
          <p14:tracePt t="20521" x="7434263" y="1860550"/>
          <p14:tracePt t="20521" x="7459663" y="1860550"/>
          <p14:tracePt t="20537" x="7510463" y="1878013"/>
          <p14:tracePt t="20538" x="7535863" y="1878013"/>
          <p14:tracePt t="20555" x="7612063" y="1878013"/>
          <p14:tracePt t="20571" x="7637463" y="1878013"/>
          <p14:tracePt t="20589" x="7654925" y="1878013"/>
          <p14:tracePt t="20959" x="7646988" y="1878013"/>
          <p14:tracePt t="20968" x="7621588" y="1878013"/>
          <p14:tracePt t="20972" x="7612063" y="1878013"/>
          <p14:tracePt t="20981" x="7570788" y="1878013"/>
          <p14:tracePt t="20987" x="7553325" y="1878013"/>
          <p14:tracePt t="20990" x="7535863" y="1878013"/>
          <p14:tracePt t="21005" x="7459663" y="1878013"/>
          <p14:tracePt t="21021" x="7391400" y="1878013"/>
          <p14:tracePt t="21022" x="7373938" y="1878013"/>
          <p14:tracePt t="21037" x="7315200" y="1878013"/>
          <p14:tracePt t="21038" x="7289800" y="1878013"/>
          <p14:tracePt t="21053" x="7246938" y="1870075"/>
          <p14:tracePt t="21055" x="7229475" y="1870075"/>
          <p14:tracePt t="21070" x="7162800" y="1870075"/>
          <p14:tracePt t="21071" x="7137400" y="1870075"/>
          <p14:tracePt t="21087" x="7069138" y="1870075"/>
          <p14:tracePt t="21088" x="7051675" y="1870075"/>
          <p14:tracePt t="21104" x="6983413" y="1870075"/>
          <p14:tracePt t="21105" x="6967538" y="1870075"/>
          <p14:tracePt t="21121" x="6864350" y="1870075"/>
          <p14:tracePt t="21125" x="6838950" y="1870075"/>
          <p14:tracePt t="21128" x="6823075" y="1870075"/>
          <p14:tracePt t="21131" x="6797675" y="1870075"/>
          <p14:tracePt t="21137" x="6780213" y="1870075"/>
          <p14:tracePt t="21140" x="6770688" y="1870075"/>
          <p14:tracePt t="21153" x="6729413" y="1860550"/>
          <p14:tracePt t="21154" x="6719888" y="1860550"/>
          <p14:tracePt t="21170" x="6694488" y="1852613"/>
          <p14:tracePt t="21186" x="6653213" y="1852613"/>
          <p14:tracePt t="21203" x="6618288" y="1827213"/>
          <p14:tracePt t="21205" x="6600825" y="1827213"/>
          <p14:tracePt t="21221" x="6516688" y="1793875"/>
          <p14:tracePt t="21237" x="6440488" y="1793875"/>
          <p14:tracePt t="21238" x="6405563" y="1793875"/>
          <p14:tracePt t="21253" x="6321425" y="1776413"/>
          <p14:tracePt t="21255" x="6303963" y="1776413"/>
          <p14:tracePt t="21271" x="6210300" y="1776413"/>
          <p14:tracePt t="21286" x="6176963" y="1758950"/>
          <p14:tracePt t="21287" x="6167438" y="1758950"/>
          <p14:tracePt t="21303" x="6108700" y="1751013"/>
          <p14:tracePt t="21320" x="6057900" y="1733550"/>
          <p14:tracePt t="21337" x="6007100" y="1733550"/>
          <p14:tracePt t="21339" x="5997575" y="1733550"/>
          <p14:tracePt t="21354" x="5930900" y="1733550"/>
          <p14:tracePt t="21370" x="5862638" y="1733550"/>
          <p14:tracePt t="21386" x="5802313" y="1733550"/>
          <p14:tracePt t="21403" x="5768975" y="1733550"/>
          <p14:tracePt t="21405" x="5751513" y="1733550"/>
          <p14:tracePt t="21421" x="5718175" y="1733550"/>
          <p14:tracePt t="21437" x="5692775" y="1741488"/>
          <p14:tracePt t="21438" x="5675313" y="1741488"/>
          <p14:tracePt t="21455" x="5641975" y="1751013"/>
          <p14:tracePt t="21458" x="5624513" y="1758950"/>
          <p14:tracePt t="21471" x="5581650" y="1758950"/>
          <p14:tracePt t="21474" x="5573713" y="1758950"/>
          <p14:tracePt t="21476" x="5556250" y="1758950"/>
          <p14:tracePt t="21488" x="5538788" y="1758950"/>
          <p14:tracePt t="21490" x="5522913" y="1758950"/>
          <p14:tracePt t="21492" x="5513388" y="1758950"/>
          <p14:tracePt t="21504" x="5487988" y="1758950"/>
          <p14:tracePt t="21520" x="5446713" y="1758950"/>
          <p14:tracePt t="21536" x="5411788" y="1758950"/>
          <p14:tracePt t="21553" x="5378450" y="1758950"/>
          <p14:tracePt t="21554" x="5368925" y="1758950"/>
          <p14:tracePt t="21570" x="5327650" y="1766888"/>
          <p14:tracePt t="21587" x="5276850" y="1784350"/>
          <p14:tracePt t="21589" x="5267325" y="1784350"/>
          <p14:tracePt t="21604" x="5208588" y="1801813"/>
          <p14:tracePt t="21605" x="5199063" y="1801813"/>
          <p14:tracePt t="21621" x="5114925" y="1809750"/>
          <p14:tracePt t="21637" x="5064125" y="1819275"/>
          <p14:tracePt t="21638" x="5054600" y="1819275"/>
          <p14:tracePt t="21653" x="5003800" y="1819275"/>
          <p14:tracePt t="21656" x="4970463" y="1819275"/>
          <p14:tracePt t="21671" x="4935538" y="1819275"/>
          <p14:tracePt t="21686" x="4910138" y="1819275"/>
          <p14:tracePt t="21688" x="4902200" y="1819275"/>
          <p14:tracePt t="21703" x="4884738" y="1827213"/>
          <p14:tracePt t="21705" x="4876800" y="1835150"/>
          <p14:tracePt t="21720" x="4859338" y="1835150"/>
          <p14:tracePt t="21737" x="4833938" y="1835150"/>
          <p14:tracePt t="21754" x="4808538" y="1835150"/>
          <p14:tracePt t="21772" x="4775200" y="1852613"/>
          <p14:tracePt t="21775" x="4775200" y="1860550"/>
          <p14:tracePt t="21780" x="4757738" y="1860550"/>
          <p14:tracePt t="21789" x="4749800" y="1860550"/>
          <p14:tracePt t="21804" x="4740275" y="1860550"/>
          <p14:tracePt t="21805" x="4732338" y="1870075"/>
          <p14:tracePt t="21821" x="4724400" y="1870075"/>
          <p14:tracePt t="21837" x="4714875" y="1870075"/>
          <p14:tracePt t="21838" x="4706938" y="1870075"/>
          <p14:tracePt t="21861" x="4699000" y="1870075"/>
          <p14:tracePt t="21874" x="4689475" y="1870075"/>
          <p14:tracePt t="22077" x="4699000" y="1870075"/>
          <p14:tracePt t="22091" x="4714875" y="1860550"/>
          <p14:tracePt t="22098" x="4732338" y="1860550"/>
          <p14:tracePt t="22120" x="4775200" y="1835150"/>
          <p14:tracePt t="22136" x="4791075" y="1827213"/>
          <p14:tracePt t="22140" x="4800600" y="1819275"/>
          <p14:tracePt t="22154" x="4818063" y="1819275"/>
          <p14:tracePt t="22155" x="4833938" y="1819275"/>
          <p14:tracePt t="22169" x="4868863" y="1809750"/>
          <p14:tracePt t="22170" x="4884738" y="1809750"/>
          <p14:tracePt t="22186" x="4987925" y="1809750"/>
          <p14:tracePt t="22203" x="5140325" y="1801813"/>
          <p14:tracePt t="22205" x="5173663" y="1801813"/>
          <p14:tracePt t="22219" x="5302250" y="1801813"/>
          <p14:tracePt t="22236" x="5462588" y="1784350"/>
          <p14:tracePt t="22253" x="5522913" y="1784350"/>
          <p14:tracePt t="22253" x="5538788" y="1784350"/>
          <p14:tracePt t="22269" x="5599113" y="1784350"/>
          <p14:tracePt t="22270" x="5616575" y="1784350"/>
          <p14:tracePt t="22287" x="5667375" y="1776413"/>
          <p14:tracePt t="22303" x="5735638" y="1776413"/>
          <p14:tracePt t="22305" x="5761038" y="1776413"/>
          <p14:tracePt t="22320" x="5853113" y="1776413"/>
          <p14:tracePt t="22337" x="5938838" y="1776413"/>
          <p14:tracePt t="22353" x="5981700" y="1776413"/>
          <p14:tracePt t="22371" x="5989638" y="1776413"/>
          <p14:tracePt t="22489" x="5981700" y="1776413"/>
          <p14:tracePt t="22499" x="5972175" y="1776413"/>
          <p14:tracePt t="22502" x="5964238" y="1776413"/>
          <p14:tracePt t="22511" x="5938838" y="1784350"/>
          <p14:tracePt t="22513" x="5921375" y="1793875"/>
          <p14:tracePt t="22520" x="5905500" y="1801813"/>
          <p14:tracePt t="22536" x="5862638" y="1809750"/>
          <p14:tracePt t="22552" x="5827713" y="1809750"/>
          <p14:tracePt t="22569" x="5776913" y="1809750"/>
          <p14:tracePt t="22571" x="5761038" y="1809750"/>
          <p14:tracePt t="22573" x="5743575" y="1809750"/>
          <p14:tracePt t="22585" x="5675313" y="1809750"/>
          <p14:tracePt t="22602" x="5548313" y="1809750"/>
          <p14:tracePt t="22619" x="5394325" y="1809750"/>
          <p14:tracePt t="22621" x="5353050" y="1809750"/>
          <p14:tracePt t="22637" x="5173663" y="1801813"/>
          <p14:tracePt t="22653" x="5038725" y="1793875"/>
          <p14:tracePt t="22654" x="4995863" y="1793875"/>
          <p14:tracePt t="22670" x="4894263" y="1793875"/>
          <p14:tracePt t="22672" x="4859338" y="1793875"/>
          <p14:tracePt t="22674" x="4833938" y="1793875"/>
          <p14:tracePt t="22676" x="4800600" y="1793875"/>
          <p14:tracePt t="22686" x="4749800" y="1793875"/>
          <p14:tracePt t="22702" x="4706938" y="1793875"/>
          <p14:tracePt t="22719" x="4673600" y="1793875"/>
          <p14:tracePt t="22736" x="4664075" y="1793875"/>
          <p14:tracePt t="22753" x="4656138" y="1793875"/>
          <p14:tracePt t="22777" x="4638675" y="1793875"/>
          <p14:tracePt t="22793" x="4630738" y="1793875"/>
          <p14:tracePt t="22803" x="4621213" y="1793875"/>
          <p14:tracePt t="22820" x="4613275" y="1793875"/>
          <p14:tracePt t="22838" x="4605338" y="1793875"/>
          <p14:tracePt t="23066" x="4621213" y="1793875"/>
          <p14:tracePt t="23078" x="4638675" y="1793875"/>
          <p14:tracePt t="23080" x="4646613" y="1793875"/>
          <p14:tracePt t="23085" x="4656138" y="1793875"/>
          <p14:tracePt t="23103" x="4689475" y="1784350"/>
          <p14:tracePt t="23105" x="4706938" y="1776413"/>
          <p14:tracePt t="23119" x="4714875" y="1776413"/>
          <p14:tracePt t="23121" x="4724400" y="1776413"/>
          <p14:tracePt t="23136" x="4740275" y="1776413"/>
          <p14:tracePt t="23153" x="4757738" y="1776413"/>
          <p14:tracePt t="23171" x="4775200" y="1776413"/>
          <p14:tracePt t="23187" x="4800600" y="1776413"/>
          <p14:tracePt t="23191" x="4808538" y="1776413"/>
          <p14:tracePt t="23195" x="4818063" y="1776413"/>
          <p14:tracePt t="23198" x="4826000" y="1776413"/>
          <p14:tracePt t="23201" x="4833938" y="1776413"/>
          <p14:tracePt t="23207" x="4843463" y="1776413"/>
          <p14:tracePt t="23219" x="4876800" y="1776413"/>
          <p14:tracePt t="23221" x="4884738" y="1776413"/>
          <p14:tracePt t="23236" x="4910138" y="1776413"/>
          <p14:tracePt t="23238" x="4919663" y="1776413"/>
          <p14:tracePt t="23252" x="4945063" y="1776413"/>
          <p14:tracePt t="23269" x="4962525" y="1776413"/>
          <p14:tracePt t="23285" x="4995863" y="1776413"/>
          <p14:tracePt t="23303" x="5038725" y="1766888"/>
          <p14:tracePt t="23320" x="5064125" y="1766888"/>
          <p14:tracePt t="23325" x="5080000" y="1766888"/>
          <p14:tracePt t="23329" x="5089525" y="1766888"/>
          <p14:tracePt t="23337" x="5114925" y="1766888"/>
          <p14:tracePt t="23340" x="5122863" y="1766888"/>
          <p14:tracePt t="23343" x="5132388" y="1766888"/>
          <p14:tracePt t="23352" x="5148263" y="1766888"/>
          <p14:tracePt t="23355" x="5157788" y="1766888"/>
          <p14:tracePt t="23368" x="5191125" y="1766888"/>
          <p14:tracePt t="23385" x="5267325" y="1766888"/>
          <p14:tracePt t="23402" x="5360988" y="1776413"/>
          <p14:tracePt t="23419" x="5454650" y="1793875"/>
          <p14:tracePt t="23421" x="5472113" y="1801813"/>
          <p14:tracePt t="23435" x="5522913" y="1801813"/>
          <p14:tracePt t="23436" x="5548313" y="1801813"/>
          <p14:tracePt t="23453" x="5591175" y="1801813"/>
          <p14:tracePt t="23469" x="5616575" y="1801813"/>
          <p14:tracePt t="23470" x="5632450" y="1801813"/>
          <p14:tracePt t="23485" x="5667375" y="1801813"/>
          <p14:tracePt t="23487" x="5675313" y="1801813"/>
          <p14:tracePt t="23503" x="5708650" y="1809750"/>
          <p14:tracePt t="23519" x="5735638" y="1819275"/>
          <p14:tracePt t="23520" x="5743575" y="1827213"/>
          <p14:tracePt t="23535" x="5776913" y="1827213"/>
          <p14:tracePt t="23551" x="5819775" y="1835150"/>
          <p14:tracePt t="23568" x="5853113" y="1844675"/>
          <p14:tracePt t="23585" x="5905500" y="1844675"/>
          <p14:tracePt t="23587" x="5913438" y="1844675"/>
          <p14:tracePt t="23589" x="5930900" y="1844675"/>
          <p14:tracePt t="23604" x="5964238" y="1860550"/>
          <p14:tracePt t="23607" x="5972175" y="1860550"/>
          <p14:tracePt t="23620" x="6007100" y="1860550"/>
          <p14:tracePt t="23622" x="6024563" y="1860550"/>
          <p14:tracePt t="23639" x="6083300" y="1870075"/>
          <p14:tracePt t="23642" x="6100763" y="1870075"/>
          <p14:tracePt t="23645" x="6126163" y="1870075"/>
          <p14:tracePt t="23653" x="6167438" y="1878013"/>
          <p14:tracePt t="23668" x="6235700" y="1878013"/>
          <p14:tracePt t="23669" x="6261100" y="1878013"/>
          <p14:tracePt t="23685" x="6346825" y="1878013"/>
          <p14:tracePt t="23686" x="6380163" y="1885950"/>
          <p14:tracePt t="23703" x="6542088" y="1895475"/>
          <p14:tracePt t="23719" x="6618288" y="1895475"/>
          <p14:tracePt t="23720" x="6643688" y="1895475"/>
          <p14:tracePt t="23735" x="6711950" y="1903413"/>
          <p14:tracePt t="23736" x="6729413" y="1903413"/>
          <p14:tracePt t="23752" x="6770688" y="1903413"/>
          <p14:tracePt t="23768" x="6805613" y="1903413"/>
          <p14:tracePt t="23771" x="6823075" y="1903413"/>
          <p14:tracePt t="23785" x="6864350" y="1903413"/>
          <p14:tracePt t="23788" x="6873875" y="1903413"/>
          <p14:tracePt t="23802" x="6950075" y="1903413"/>
          <p14:tracePt t="23819" x="7008813" y="1903413"/>
          <p14:tracePt t="23822" x="7026275" y="1903413"/>
          <p14:tracePt t="23835" x="7077075" y="1903413"/>
          <p14:tracePt t="23836" x="7085013" y="1903413"/>
          <p14:tracePt t="23851" x="7112000" y="1903413"/>
          <p14:tracePt t="23868" x="7137400" y="1903413"/>
          <p14:tracePt t="23869" x="7153275" y="1903413"/>
          <p14:tracePt t="23885" x="7178675" y="1903413"/>
          <p14:tracePt t="23886" x="7188200" y="1903413"/>
          <p14:tracePt t="23903" x="7229475" y="1903413"/>
          <p14:tracePt t="23919" x="7256463" y="1903413"/>
          <p14:tracePt t="23935" x="7281863" y="1895475"/>
          <p14:tracePt t="23952" x="7297738" y="1895475"/>
          <p14:tracePt t="23956" x="7323138" y="1878013"/>
          <p14:tracePt t="23969" x="7348538" y="1860550"/>
          <p14:tracePt t="23986" x="7391400" y="1852613"/>
          <p14:tracePt t="23987" x="7408863" y="1844675"/>
          <p14:tracePt t="24002" x="7451725" y="1827213"/>
          <p14:tracePt t="24006" x="7467600" y="1827213"/>
          <p14:tracePt t="24018" x="7510463" y="1819275"/>
          <p14:tracePt t="24035" x="7553325" y="1819275"/>
          <p14:tracePt t="24038" x="7561263" y="1809750"/>
          <p14:tracePt t="24051" x="7578725" y="1801813"/>
          <p14:tracePt t="24069" x="7596188" y="1793875"/>
          <p14:tracePt t="24070" x="7604125" y="1793875"/>
          <p14:tracePt t="24085" x="7629525" y="1793875"/>
          <p14:tracePt t="24103" x="7680325" y="1793875"/>
          <p14:tracePt t="24120" x="7740650" y="1793875"/>
          <p14:tracePt t="24121" x="7748588" y="1793875"/>
          <p14:tracePt t="24135" x="7799388" y="1793875"/>
          <p14:tracePt t="24137" x="7816850" y="1793875"/>
          <p14:tracePt t="24152" x="7842250" y="1793875"/>
          <p14:tracePt t="24156" x="7867650" y="1793875"/>
          <p14:tracePt t="24168" x="7885113" y="1793875"/>
          <p14:tracePt t="24184" x="7910513" y="1784350"/>
          <p14:tracePt t="24201" x="7961313" y="1776413"/>
          <p14:tracePt t="24218" x="7994650" y="1758950"/>
          <p14:tracePt t="24235" x="8037513" y="1758950"/>
          <p14:tracePt t="24251" x="8062913" y="1751013"/>
          <p14:tracePt t="25071" x="8054975" y="1751013"/>
          <p14:tracePt t="25235" x="8045450" y="1751013"/>
          <p14:tracePt t="25256" x="8037513" y="1751013"/>
          <p14:tracePt t="25302" x="8020050" y="1751013"/>
          <p14:tracePt t="25349" x="8020050" y="1758950"/>
          <p14:tracePt t="25359" x="8012113" y="1758950"/>
          <p14:tracePt t="25419" x="8004175" y="1758950"/>
          <p14:tracePt t="25485" x="7994650" y="1758950"/>
          <p14:tracePt t="35827" x="7986713" y="1758950"/>
          <p14:tracePt t="35839" x="7977188" y="1758950"/>
          <p14:tracePt t="35846" x="7969250" y="1758950"/>
          <p14:tracePt t="35850" x="7951788" y="1766888"/>
          <p14:tracePt t="35853" x="7935913" y="1766888"/>
          <p14:tracePt t="35861" x="7926388" y="1766888"/>
          <p14:tracePt t="35862" x="7918450" y="1776413"/>
          <p14:tracePt t="35877" x="7859713" y="1784350"/>
          <p14:tracePt t="35894" x="7773988" y="1809750"/>
          <p14:tracePt t="35910" x="7697788" y="1827213"/>
          <p14:tracePt t="35911" x="7662863" y="1827213"/>
          <p14:tracePt t="35927" x="7553325" y="1827213"/>
          <p14:tracePt t="35944" x="7426325" y="1835150"/>
          <p14:tracePt t="35961" x="7297738" y="1844675"/>
          <p14:tracePt t="35963" x="7264400" y="1844675"/>
          <p14:tracePt t="35979" x="7145338" y="1844675"/>
          <p14:tracePt t="35995" x="6992938" y="1860550"/>
          <p14:tracePt t="36011" x="6856413" y="1878013"/>
          <p14:tracePt t="36029" x="6653213" y="1920875"/>
          <p14:tracePt t="36045" x="6524625" y="1946275"/>
          <p14:tracePt t="36046" x="6483350" y="1954213"/>
          <p14:tracePt t="36061" x="6354763" y="1979613"/>
          <p14:tracePt t="36062" x="6321425" y="1989138"/>
          <p14:tracePt t="36078" x="6159500" y="2030413"/>
          <p14:tracePt t="36095" x="6007100" y="2065338"/>
          <p14:tracePt t="36098" x="5956300" y="2073275"/>
          <p14:tracePt t="36112" x="5827713" y="2116138"/>
          <p14:tracePt t="36114" x="5802313" y="2124075"/>
          <p14:tracePt t="36116" x="5751513" y="2133600"/>
          <p14:tracePt t="36128" x="5675313" y="2149475"/>
          <p14:tracePt t="36132" x="5565775" y="2166938"/>
          <p14:tracePt t="36135" x="5505450" y="2184400"/>
          <p14:tracePt t="36144" x="5403850" y="2217738"/>
          <p14:tracePt t="36160" x="5191125" y="2260600"/>
          <p14:tracePt t="36177" x="4953000" y="2354263"/>
          <p14:tracePt t="36178" x="4894263" y="2371725"/>
          <p14:tracePt t="36194" x="4706938" y="2422525"/>
          <p14:tracePt t="36211" x="4562475" y="2463800"/>
          <p14:tracePt t="36213" x="4476750" y="2481263"/>
          <p14:tracePt t="36227" x="4324350" y="2498725"/>
          <p14:tracePt t="36244" x="4078288" y="2557463"/>
          <p14:tracePt t="36261" x="3916363" y="2574925"/>
          <p14:tracePt t="36262" x="3865563" y="2582863"/>
          <p14:tracePt t="36277" x="3721100" y="2608263"/>
          <p14:tracePt t="36278" x="3670300" y="2625725"/>
          <p14:tracePt t="36294" x="3467100" y="2651125"/>
          <p14:tracePt t="36310" x="3279775" y="2668588"/>
          <p14:tracePt t="36327" x="3143250" y="2686050"/>
          <p14:tracePt t="36328" x="3109913" y="2701925"/>
          <p14:tracePt t="36344" x="2955925" y="2719388"/>
          <p14:tracePt t="36361" x="2803525" y="2736850"/>
          <p14:tracePt t="36363" x="2770188" y="2736850"/>
          <p14:tracePt t="36379" x="2625725" y="2752725"/>
          <p14:tracePt t="36395" x="2489200" y="2770188"/>
          <p14:tracePt t="36411" x="2387600" y="2787650"/>
          <p14:tracePt t="36413" x="2352675" y="2795588"/>
          <p14:tracePt t="36429" x="2217738" y="2813050"/>
          <p14:tracePt t="36445" x="2149475" y="2813050"/>
          <p14:tracePt t="36447" x="2124075" y="2813050"/>
          <p14:tracePt t="36461" x="2073275" y="2830513"/>
          <p14:tracePt t="36463" x="2047875" y="2830513"/>
          <p14:tracePt t="36478" x="2030413" y="2820988"/>
          <p14:tracePt t="36479" x="2022475" y="2820988"/>
          <p14:tracePt t="36494" x="2005013" y="2820988"/>
          <p14:tracePt t="36511" x="1987550" y="2820988"/>
          <p14:tracePt t="36530" x="1971675" y="2820988"/>
          <p14:tracePt t="36534" x="1962150" y="2820988"/>
          <p14:tracePt t="36663" x="1962150" y="2813050"/>
          <p14:tracePt t="36761" x="1962150" y="2805113"/>
          <p14:tracePt t="36786" x="1962150" y="2795588"/>
          <p14:tracePt t="36792" x="1962150" y="2787650"/>
          <p14:tracePt t="36807" x="1971675" y="2778125"/>
          <p14:tracePt t="36811" x="1979613" y="2770188"/>
          <p14:tracePt t="36827" x="2022475" y="2736850"/>
          <p14:tracePt t="36829" x="2047875" y="2727325"/>
          <p14:tracePt t="36845" x="2106613" y="2693988"/>
          <p14:tracePt t="36861" x="2141538" y="2668588"/>
          <p14:tracePt t="36863" x="2157413" y="2651125"/>
          <p14:tracePt t="36877" x="2174875" y="2633663"/>
          <p14:tracePt t="36878" x="2182813" y="2633663"/>
          <p14:tracePt t="36893" x="2192338" y="2625725"/>
          <p14:tracePt t="36910" x="2200275" y="2617788"/>
          <p14:tracePt t="36928" x="2225675" y="2608263"/>
          <p14:tracePt t="36945" x="2243138" y="2592388"/>
          <p14:tracePt t="36948" x="2251075" y="2592388"/>
          <p14:tracePt t="36952" x="2268538" y="2582863"/>
          <p14:tracePt t="36961" x="2286000" y="2574925"/>
          <p14:tracePt t="36964" x="2293938" y="2574925"/>
          <p14:tracePt t="36977" x="2352675" y="2557463"/>
          <p14:tracePt t="36979" x="2362200" y="2557463"/>
          <p14:tracePt t="36995" x="2420938" y="2532063"/>
          <p14:tracePt t="36997" x="2438400" y="2532063"/>
          <p14:tracePt t="37010" x="2471738" y="2524125"/>
          <p14:tracePt t="37027" x="2506663" y="2524125"/>
          <p14:tracePt t="37030" x="2524125" y="2524125"/>
          <p14:tracePt t="37045" x="2565400" y="2506663"/>
          <p14:tracePt t="37060" x="2600325" y="2506663"/>
          <p14:tracePt t="37062" x="2608263" y="2506663"/>
          <p14:tracePt t="37078" x="2668588" y="2506663"/>
          <p14:tracePt t="37094" x="2719388" y="2506663"/>
          <p14:tracePt t="37097" x="2744788" y="2506663"/>
          <p14:tracePt t="37111" x="2770188" y="2506663"/>
          <p14:tracePt t="37114" x="2778125" y="2506663"/>
          <p14:tracePt t="37127" x="2820988" y="2506663"/>
          <p14:tracePt t="37129" x="2846388" y="2506663"/>
          <p14:tracePt t="37145" x="2922588" y="2524125"/>
          <p14:tracePt t="37149" x="2940050" y="2524125"/>
          <p14:tracePt t="37151" x="2965450" y="2524125"/>
          <p14:tracePt t="37159" x="3033713" y="2524125"/>
          <p14:tracePt t="37176" x="3168650" y="2524125"/>
          <p14:tracePt t="37193" x="3338513" y="2524125"/>
          <p14:tracePt t="37194" x="3373438" y="2524125"/>
          <p14:tracePt t="37210" x="3467100" y="2524125"/>
          <p14:tracePt t="37211" x="3500438" y="2524125"/>
          <p14:tracePt t="37227" x="3568700" y="2524125"/>
          <p14:tracePt t="37227" x="3594100" y="2524125"/>
          <p14:tracePt t="37228" x="3602038" y="2524125"/>
          <p14:tracePt t="37243" x="3636963" y="2524125"/>
          <p14:tracePt t="37244" x="3652838" y="2524125"/>
          <p14:tracePt t="37261" x="3687763" y="2524125"/>
          <p14:tracePt t="37277" x="3721100" y="2524125"/>
          <p14:tracePt t="37278" x="3729038" y="2524125"/>
          <p14:tracePt t="37293" x="3763963" y="2524125"/>
          <p14:tracePt t="37310" x="3814763" y="2524125"/>
          <p14:tracePt t="37326" x="3857625" y="2524125"/>
          <p14:tracePt t="37344" x="3890963" y="2524125"/>
          <p14:tracePt t="37360" x="3908425" y="2524125"/>
          <p14:tracePt t="37377" x="3916363" y="2524125"/>
          <p14:tracePt t="37380" x="3925888" y="2524125"/>
          <p14:tracePt t="37394" x="3941763" y="2524125"/>
          <p14:tracePt t="37411" x="3951288" y="2524125"/>
          <p14:tracePt t="37413" x="3959225" y="2524125"/>
          <p14:tracePt t="37429" x="3967163" y="2524125"/>
          <p14:tracePt t="37431" x="3984625" y="2524125"/>
          <p14:tracePt t="37444" x="4010025" y="2524125"/>
          <p14:tracePt t="37461" x="4035425" y="2524125"/>
          <p14:tracePt t="37463" x="4044950" y="2524125"/>
          <p14:tracePt t="37478" x="4078288" y="2524125"/>
          <p14:tracePt t="37493" x="4103688" y="2516188"/>
          <p14:tracePt t="37510" x="4129088" y="2516188"/>
          <p14:tracePt t="37526" x="4146550" y="2506663"/>
          <p14:tracePt t="37544" x="4154488" y="2506663"/>
          <p14:tracePt t="37560" x="4187825" y="2506663"/>
          <p14:tracePt t="37564" x="4197350" y="2506663"/>
          <p14:tracePt t="37567" x="4214813" y="2498725"/>
          <p14:tracePt t="37577" x="4248150" y="2481263"/>
          <p14:tracePt t="37580" x="4256088" y="2481263"/>
          <p14:tracePt t="37594" x="4306888" y="2473325"/>
          <p14:tracePt t="37595" x="4324350" y="2473325"/>
          <p14:tracePt t="37611" x="4359275" y="2473325"/>
          <p14:tracePt t="37613" x="4367213" y="2473325"/>
          <p14:tracePt t="37629" x="4418013" y="2473325"/>
          <p14:tracePt t="37632" x="4435475" y="2473325"/>
          <p14:tracePt t="37644" x="4460875" y="2473325"/>
          <p14:tracePt t="37661" x="4468813" y="2473325"/>
          <p14:tracePt t="37663" x="4476750" y="2473325"/>
          <p14:tracePt t="37679" x="4486275" y="2473325"/>
          <p14:tracePt t="37695" x="4494213" y="2473325"/>
          <p14:tracePt t="37699" x="4511675" y="2473325"/>
          <p14:tracePt t="37721" x="4519613" y="2473325"/>
          <p14:tracePt t="37727" x="4529138" y="2473325"/>
          <p14:tracePt t="37745" x="4537075" y="2473325"/>
          <p14:tracePt t="37763" x="4545013" y="2473325"/>
          <p14:tracePt t="38049" x="4554538" y="2473325"/>
          <p14:tracePt t="38315" x="4537075" y="2473325"/>
          <p14:tracePt t="38330" x="4519613" y="2473325"/>
          <p14:tracePt t="38336" x="4511675" y="2473325"/>
          <p14:tracePt t="38337" x="4494213" y="2473325"/>
          <p14:tracePt t="38343" x="4476750" y="2473325"/>
          <p14:tracePt t="38345" x="4460875" y="2473325"/>
          <p14:tracePt t="38360" x="4375150" y="2489200"/>
          <p14:tracePt t="38364" x="4324350" y="2506663"/>
          <p14:tracePt t="38376" x="4187825" y="2516188"/>
          <p14:tracePt t="38393" x="3992563" y="2557463"/>
          <p14:tracePt t="38395" x="3933825" y="2574925"/>
          <p14:tracePt t="38409" x="3781425" y="2592388"/>
          <p14:tracePt t="38411" x="3738563" y="2600325"/>
          <p14:tracePt t="38427" x="3543300" y="2600325"/>
          <p14:tracePt t="38443" x="3441700" y="2600325"/>
          <p14:tracePt t="38445" x="3406775" y="2600325"/>
          <p14:tracePt t="38460" x="3305175" y="2600325"/>
          <p14:tracePt t="38462" x="3279775" y="2600325"/>
          <p14:tracePt t="38464" x="3244850" y="2600325"/>
          <p14:tracePt t="38466" x="3219450" y="2600325"/>
          <p14:tracePt t="38477" x="3135313" y="2600325"/>
          <p14:tracePt t="38493" x="3092450" y="2600325"/>
          <p14:tracePt t="38494" x="3084513" y="2600325"/>
          <p14:tracePt t="38509" x="3041650" y="2600325"/>
          <p14:tracePt t="38526" x="3008313" y="2600325"/>
          <p14:tracePt t="38529" x="2990850" y="2600325"/>
          <p14:tracePt t="38653" x="2998788" y="2600325"/>
          <p14:tracePt t="38661" x="3024188" y="2600325"/>
          <p14:tracePt t="38666" x="3067050" y="2582863"/>
          <p14:tracePt t="38693" x="3313113" y="2557463"/>
          <p14:tracePt t="38695" x="3389313" y="2557463"/>
          <p14:tracePt t="38709" x="3586163" y="2557463"/>
          <p14:tracePt t="38710" x="3662363" y="2557463"/>
          <p14:tracePt t="38726" x="3925888" y="2516188"/>
          <p14:tracePt t="38743" x="4121150" y="2498725"/>
          <p14:tracePt t="38745" x="4137025" y="2498725"/>
          <p14:tracePt t="38759" x="4179888" y="2489200"/>
          <p14:tracePt t="38776" x="4197350" y="2489200"/>
          <p14:tracePt t="38927" x="4187825" y="2489200"/>
          <p14:tracePt t="38935" x="4171950" y="2489200"/>
          <p14:tracePt t="38938" x="4162425" y="2489200"/>
          <p14:tracePt t="38943" x="4137025" y="2489200"/>
          <p14:tracePt t="38946" x="4111625" y="2489200"/>
          <p14:tracePt t="38959" x="4027488" y="2489200"/>
          <p14:tracePt t="38961" x="3992563" y="2489200"/>
          <p14:tracePt t="38976" x="3832225" y="2489200"/>
          <p14:tracePt t="38980" x="3789363" y="2489200"/>
          <p14:tracePt t="38992" x="3644900" y="2498725"/>
          <p14:tracePt t="39009" x="3467100" y="2498725"/>
          <p14:tracePt t="39011" x="3424238" y="2498725"/>
          <p14:tracePt t="39026" x="3270250" y="2498725"/>
          <p14:tracePt t="39042" x="3194050" y="2516188"/>
          <p14:tracePt t="39044" x="3168650" y="2516188"/>
          <p14:tracePt t="39059" x="3127375" y="2516188"/>
          <p14:tracePt t="39060" x="3117850" y="2516188"/>
          <p14:tracePt t="39222" x="3135313" y="2516188"/>
          <p14:tracePt t="39232" x="3168650" y="2506663"/>
          <p14:tracePt t="39237" x="3194050" y="2489200"/>
          <p14:tracePt t="39259" x="3297238" y="2463800"/>
          <p14:tracePt t="39260" x="3330575" y="2455863"/>
          <p14:tracePt t="39276" x="3414713" y="2438400"/>
          <p14:tracePt t="39277" x="3424238" y="2430463"/>
          <p14:tracePt t="39293" x="3441700" y="2422525"/>
          <p14:tracePt t="39389" x="3424238" y="2422525"/>
          <p14:tracePt t="39397" x="3406775" y="2422525"/>
          <p14:tracePt t="39401" x="3398838" y="2422525"/>
          <p14:tracePt t="39426" x="3305175" y="2422525"/>
          <p14:tracePt t="39427" x="3287713" y="2422525"/>
          <p14:tracePt t="39443" x="3262313" y="2422525"/>
          <p14:tracePt t="39445" x="3244850" y="2422525"/>
          <p14:tracePt t="39459" x="3219450" y="2422525"/>
          <p14:tracePt t="39460" x="3203575" y="2422525"/>
          <p14:tracePt t="39475" x="3168650" y="2438400"/>
          <p14:tracePt t="39492" x="3135313" y="2438400"/>
          <p14:tracePt t="39509" x="3127375" y="2438400"/>
          <p14:tracePt t="39657" x="3117850" y="2438400"/>
          <p14:tracePt t="39672" x="3109913" y="2438400"/>
          <p14:tracePt t="39684" x="3100388" y="2447925"/>
          <p14:tracePt t="39686" x="3092450" y="2455863"/>
          <p14:tracePt t="39698" x="3084513" y="2455863"/>
          <p14:tracePt t="39709" x="3059113" y="2463800"/>
          <p14:tracePt t="39710" x="3041650" y="2463800"/>
          <p14:tracePt t="39725" x="2990850" y="2473325"/>
          <p14:tracePt t="39742" x="2930525" y="2473325"/>
          <p14:tracePt t="39759" x="2897188" y="2473325"/>
          <p14:tracePt t="39761" x="2889250" y="2473325"/>
          <p14:tracePt t="39775" x="2871788" y="2473325"/>
          <p14:tracePt t="39793" x="2854325" y="2473325"/>
          <p14:tracePt t="39809" x="2846388" y="2473325"/>
          <p14:tracePt t="39844" x="2838450" y="2473325"/>
          <p14:tracePt t="39850" x="2828925" y="2473325"/>
          <p14:tracePt t="39851" x="2828925" y="2463800"/>
          <p14:tracePt t="39859" x="2820988" y="2463800"/>
          <p14:tracePt t="39876" x="2795588" y="2455863"/>
          <p14:tracePt t="39893" x="2786063" y="2455863"/>
          <p14:tracePt t="39910" x="2770188" y="2455863"/>
          <p14:tracePt t="39927" x="2760663" y="2455863"/>
          <p14:tracePt t="39942" x="2735263" y="2438400"/>
          <p14:tracePt t="40135" x="2735263" y="2447925"/>
          <p14:tracePt t="40164" x="2735263" y="2455863"/>
          <p14:tracePt t="40177" x="2744788" y="2455863"/>
          <p14:tracePt t="40189" x="2752725" y="2455863"/>
          <p14:tracePt t="40199" x="2770188" y="2455863"/>
          <p14:tracePt t="40211" x="2778125" y="2455863"/>
          <p14:tracePt t="40225" x="2803525" y="2455863"/>
          <p14:tracePt t="40227" x="2820988" y="2455863"/>
          <p14:tracePt t="40243" x="2889250" y="2455863"/>
          <p14:tracePt t="40259" x="2955925" y="2455863"/>
          <p14:tracePt t="40260" x="2982913" y="2455863"/>
          <p14:tracePt t="40275" x="3074988" y="2455863"/>
          <p14:tracePt t="40276" x="3109913" y="2463800"/>
          <p14:tracePt t="40293" x="3236913" y="2463800"/>
          <p14:tracePt t="40309" x="3287713" y="2463800"/>
          <p14:tracePt t="40312" x="3305175" y="2463800"/>
          <p14:tracePt t="40315" x="3313113" y="2463800"/>
          <p14:tracePt t="40325" x="3330575" y="2463800"/>
          <p14:tracePt t="40325" x="3338513" y="2463800"/>
          <p14:tracePt t="40341" x="3355975" y="2463800"/>
          <p14:tracePt t="40358" x="3389313" y="2473325"/>
          <p14:tracePt t="40375" x="3441700" y="2473325"/>
          <p14:tracePt t="40378" x="3457575" y="2473325"/>
          <p14:tracePt t="40393" x="3517900" y="2473325"/>
          <p14:tracePt t="40396" x="3533775" y="2473325"/>
          <p14:tracePt t="40407" x="3594100" y="2473325"/>
          <p14:tracePt t="40424" x="3644900" y="2473325"/>
          <p14:tracePt t="40441" x="3695700" y="2489200"/>
          <p14:tracePt t="40458" x="3746500" y="2489200"/>
          <p14:tracePt t="40459" x="3771900" y="2489200"/>
          <p14:tracePt t="40475" x="3840163" y="2489200"/>
          <p14:tracePt t="40476" x="3865563" y="2489200"/>
          <p14:tracePt t="40491" x="3959225" y="2489200"/>
          <p14:tracePt t="40508" x="4070350" y="2489200"/>
          <p14:tracePt t="40510" x="4095750" y="2489200"/>
          <p14:tracePt t="40525" x="4146550" y="2489200"/>
          <p14:tracePt t="40526" x="4154488" y="2489200"/>
          <p14:tracePt t="40542" x="4214813" y="2489200"/>
          <p14:tracePt t="40559" x="4248150" y="2489200"/>
          <p14:tracePt t="40575" x="4273550" y="2489200"/>
          <p14:tracePt t="40578" x="4291013" y="2489200"/>
          <p14:tracePt t="40582" x="4306888" y="2489200"/>
          <p14:tracePt t="40592" x="4332288" y="2489200"/>
          <p14:tracePt t="40608" x="4384675" y="2489200"/>
          <p14:tracePt t="40625" x="4410075" y="2489200"/>
          <p14:tracePt t="40627" x="4418013" y="2489200"/>
          <p14:tracePt t="40641" x="4435475" y="2489200"/>
          <p14:tracePt t="40658" x="4451350" y="2489200"/>
          <p14:tracePt t="40675" x="4476750" y="2489200"/>
          <p14:tracePt t="40692" x="4503738" y="2489200"/>
          <p14:tracePt t="40709" x="4545013" y="2481263"/>
          <p14:tracePt t="40711" x="4554538" y="2473325"/>
          <p14:tracePt t="40726" x="4570413" y="2463800"/>
          <p14:tracePt t="40730" x="4579938" y="2463800"/>
          <p14:tracePt t="40733" x="4587875" y="2463800"/>
          <p14:tracePt t="40741" x="4605338" y="2455863"/>
          <p14:tracePt t="40758" x="4630738" y="2447925"/>
          <p14:tracePt t="40774" x="4656138" y="2438400"/>
          <p14:tracePt t="40791" x="4681538" y="2438400"/>
          <p14:tracePt t="40793" x="4689475" y="2438400"/>
          <p14:tracePt t="40808" x="4714875" y="2438400"/>
          <p14:tracePt t="40825" x="4749800" y="2438400"/>
          <p14:tracePt t="40828" x="4757738" y="2438400"/>
          <p14:tracePt t="40842" x="4765675" y="2438400"/>
          <p14:tracePt t="40859" x="4775200" y="2438400"/>
          <p14:tracePt t="40884" x="4783138" y="2438400"/>
          <p14:tracePt t="40909" x="4791075" y="2438400"/>
          <p14:tracePt t="40931" x="4808538" y="2438400"/>
          <p14:tracePt t="40949" x="4826000" y="2438400"/>
          <p14:tracePt t="40964" x="4833938" y="2438400"/>
          <p14:tracePt t="40969" x="4843463" y="2438400"/>
          <p14:tracePt t="40981" x="4859338" y="2438400"/>
          <p14:tracePt t="41093" x="4876800" y="2438400"/>
          <p14:tracePt t="41101" x="4884738" y="2438400"/>
          <p14:tracePt t="41110" x="4894263" y="2438400"/>
          <p14:tracePt t="41125" x="4902200" y="2438400"/>
          <p14:tracePt t="41142" x="4910138" y="2438400"/>
          <p14:tracePt t="41158" x="4935538" y="2438400"/>
          <p14:tracePt t="41202" x="4953000" y="2438400"/>
          <p14:tracePt t="41241" x="4970463" y="2438400"/>
          <p14:tracePt t="41257" x="4978400" y="2438400"/>
          <p14:tracePt t="41273" x="4987925" y="2438400"/>
          <p14:tracePt t="41311" x="4995863" y="2438400"/>
          <p14:tracePt t="41337" x="5003800" y="2438400"/>
          <p14:tracePt t="41349" x="5013325" y="2438400"/>
          <p14:tracePt t="41359" x="5021263" y="2438400"/>
          <p14:tracePt t="41376" x="5029200" y="2438400"/>
          <p14:tracePt t="41378" x="5038725" y="2438400"/>
          <p14:tracePt t="41392" x="5046663" y="2438400"/>
          <p14:tracePt t="41485" x="5054600" y="2438400"/>
          <p14:tracePt t="41523" x="5064125" y="2438400"/>
          <p14:tracePt t="41538" x="5072063" y="2447925"/>
          <p14:tracePt t="41553" x="5080000" y="2447925"/>
          <p14:tracePt t="41557" x="5097463" y="2447925"/>
          <p14:tracePt t="41574" x="5106988" y="2455863"/>
          <p14:tracePt t="41594" x="5132388" y="2455863"/>
          <p14:tracePt t="41610" x="5148263" y="2455863"/>
          <p14:tracePt t="41626" x="5173663" y="2463800"/>
          <p14:tracePt t="41641" x="5191125" y="2463800"/>
          <p14:tracePt t="41658" x="5216525" y="2463800"/>
          <p14:tracePt t="41674" x="5241925" y="2463800"/>
          <p14:tracePt t="41691" x="5259388" y="2463800"/>
          <p14:tracePt t="41694" x="5267325" y="2463800"/>
          <p14:tracePt t="41708" x="5276850" y="2463800"/>
          <p14:tracePt t="41712" x="5302250" y="2463800"/>
          <p14:tracePt t="41724" x="5310188" y="2463800"/>
          <p14:tracePt t="41726" x="5327650" y="2463800"/>
          <p14:tracePt t="41741" x="5353050" y="2463800"/>
          <p14:tracePt t="41743" x="5368925" y="2463800"/>
          <p14:tracePt t="41758" x="5411788" y="2463800"/>
          <p14:tracePt t="41761" x="5437188" y="2463800"/>
          <p14:tracePt t="41774" x="5454650" y="2463800"/>
          <p14:tracePt t="41790" x="5505450" y="2463800"/>
          <p14:tracePt t="41807" x="5530850" y="2455863"/>
          <p14:tracePt t="41827" x="5548313" y="2455863"/>
          <p14:tracePt t="41840" x="5573713" y="2455863"/>
          <p14:tracePt t="41857" x="5616575" y="2455863"/>
          <p14:tracePt t="41859" x="5641975" y="2455863"/>
          <p14:tracePt t="41875" x="5718175" y="2455863"/>
          <p14:tracePt t="41891" x="5768975" y="2455863"/>
          <p14:tracePt t="41893" x="5786438" y="2455863"/>
          <p14:tracePt t="41908" x="5819775" y="2455863"/>
          <p14:tracePt t="41913" x="5845175" y="2455863"/>
          <p14:tracePt t="41926" x="5870575" y="2455863"/>
          <p14:tracePt t="41932" x="5895975" y="2455863"/>
          <p14:tracePt t="41946" x="5913438" y="2455863"/>
          <p14:tracePt t="41958" x="5938838" y="2447925"/>
          <p14:tracePt t="41960" x="5946775" y="2438400"/>
          <p14:tracePt t="41962" x="5956300" y="2430463"/>
          <p14:tracePt t="41974" x="5997575" y="2430463"/>
          <p14:tracePt t="41990" x="6049963" y="2430463"/>
          <p14:tracePt t="41993" x="6065838" y="2430463"/>
          <p14:tracePt t="42007" x="6091238" y="2430463"/>
          <p14:tracePt t="42009" x="6100763" y="2430463"/>
          <p14:tracePt t="42024" x="6151563" y="2430463"/>
          <p14:tracePt t="42040" x="6194425" y="2422525"/>
          <p14:tracePt t="42057" x="6245225" y="2405063"/>
          <p14:tracePt t="42075" x="6311900" y="2405063"/>
          <p14:tracePt t="42091" x="6346825" y="2405063"/>
          <p14:tracePt t="42092" x="6354763" y="2405063"/>
          <p14:tracePt t="42107" x="6389688" y="2405063"/>
          <p14:tracePt t="42108" x="6405563" y="2405063"/>
          <p14:tracePt t="42125" x="6448425" y="2405063"/>
          <p14:tracePt t="42141" x="6473825" y="2405063"/>
          <p14:tracePt t="42143" x="6491288" y="2405063"/>
          <p14:tracePt t="42159" x="6516688" y="2405063"/>
          <p14:tracePt t="42164" x="6542088" y="2405063"/>
          <p14:tracePt t="42180" x="6592888" y="2397125"/>
          <p14:tracePt t="42184" x="6600825" y="2387600"/>
          <p14:tracePt t="42190" x="6635750" y="2387600"/>
          <p14:tracePt t="42207" x="6653213" y="2379663"/>
          <p14:tracePt t="42224" x="6678613" y="2371725"/>
          <p14:tracePt t="42240" x="6704013" y="2371725"/>
          <p14:tracePt t="42257" x="6754813" y="2362200"/>
          <p14:tracePt t="42259" x="6780213" y="2362200"/>
          <p14:tracePt t="42275" x="6831013" y="2362200"/>
          <p14:tracePt t="42291" x="6881813" y="2354263"/>
          <p14:tracePt t="42293" x="6899275" y="2344738"/>
          <p14:tracePt t="42308" x="6942138" y="2344738"/>
          <p14:tracePt t="42309" x="6950075" y="2344738"/>
          <p14:tracePt t="42324" x="6983413" y="2336800"/>
          <p14:tracePt t="42341" x="7008813" y="2336800"/>
          <p14:tracePt t="42358" x="7018338" y="2336800"/>
          <p14:tracePt t="42360" x="7026275" y="2336800"/>
          <p14:tracePt t="42362" x="7043738" y="2336800"/>
          <p14:tracePt t="42373" x="7059613" y="2336800"/>
          <p14:tracePt t="42390" x="7077075" y="2336800"/>
          <p14:tracePt t="42408" x="7094538" y="2336800"/>
          <p14:tracePt t="42410" x="7102475" y="2336800"/>
          <p14:tracePt t="42426" x="7119938" y="2336800"/>
          <p14:tracePt t="42440" x="7137400" y="2336800"/>
          <p14:tracePt t="42443" x="7145338" y="2336800"/>
          <p14:tracePt t="42459" x="7153275" y="2336800"/>
          <p14:tracePt t="42480" x="7162800" y="2336800"/>
          <p14:tracePt t="42508" x="7170738" y="2336800"/>
          <p14:tracePt t="42527" x="7188200" y="2336800"/>
          <p14:tracePt t="42537" x="7196138" y="2336800"/>
          <p14:tracePt t="42546" x="7204075" y="2336800"/>
          <p14:tracePt t="42559" x="7221538" y="2344738"/>
          <p14:tracePt t="42563" x="7221538" y="2354263"/>
          <p14:tracePt t="42573" x="7239000" y="2362200"/>
          <p14:tracePt t="42591" x="7246938" y="2371725"/>
          <p14:tracePt t="42594" x="7264400" y="2371725"/>
          <p14:tracePt t="42607" x="7289800" y="2379663"/>
          <p14:tracePt t="42625" x="7297738" y="2379663"/>
          <p14:tracePt t="42627" x="7307263" y="2379663"/>
          <p14:tracePt t="42641" x="7315200" y="2379663"/>
          <p14:tracePt t="42660" x="7332663" y="2397125"/>
          <p14:tracePt t="42666" x="7340600" y="2397125"/>
          <p14:tracePt t="42668" x="7358063" y="2397125"/>
          <p14:tracePt t="42675" x="7373938" y="2397125"/>
          <p14:tracePt t="42690" x="7400925" y="2397125"/>
          <p14:tracePt t="42706" x="7416800" y="2397125"/>
          <p14:tracePt t="42707" x="7426325" y="2397125"/>
          <p14:tracePt t="42724" x="7434263" y="2397125"/>
          <p14:tracePt t="53587" x="7442200" y="2397125"/>
          <p14:tracePt t="53605" x="7434263" y="2397125"/>
          <p14:tracePt t="53620" x="7416800" y="2397125"/>
          <p14:tracePt t="53631" x="7400925" y="2397125"/>
          <p14:tracePt t="53634" x="7391400" y="2397125"/>
          <p14:tracePt t="53650" x="7373938" y="2397125"/>
          <p14:tracePt t="53652" x="7366000" y="2397125"/>
          <p14:tracePt t="53667" x="7332663" y="2387600"/>
          <p14:tracePt t="53668" x="7323138" y="2379663"/>
          <p14:tracePt t="53685" x="7246938" y="2362200"/>
          <p14:tracePt t="53701" x="7170738" y="2362200"/>
          <p14:tracePt t="53703" x="7145338" y="2362200"/>
          <p14:tracePt t="53718" x="7059613" y="2362200"/>
          <p14:tracePt t="53722" x="7000875" y="2362200"/>
          <p14:tracePt t="53726" x="6983413" y="2362200"/>
          <p14:tracePt t="53733" x="6942138" y="2362200"/>
          <p14:tracePt t="53749" x="6864350" y="2362200"/>
          <p14:tracePt t="53766" x="6780213" y="2362200"/>
          <p14:tracePt t="53783" x="6719888" y="2362200"/>
          <p14:tracePt t="53784" x="6711950" y="2362200"/>
          <p14:tracePt t="53800" x="6678613" y="2362200"/>
          <p14:tracePt t="53816" x="6669088" y="2362200"/>
          <p14:tracePt t="53833" x="6661150" y="2362200"/>
          <p14:tracePt t="53875" x="6653213" y="2362200"/>
          <p14:tracePt t="53905" x="6661150" y="2362200"/>
          <p14:tracePt t="53909" x="6669088" y="2371725"/>
          <p14:tracePt t="53918" x="6678613" y="2371725"/>
          <p14:tracePt t="53920" x="6686550" y="2379663"/>
          <p14:tracePt t="53922" x="6694488" y="2379663"/>
          <p14:tracePt t="53934" x="6745288" y="2379663"/>
          <p14:tracePt t="53936" x="6770688" y="2379663"/>
          <p14:tracePt t="53938" x="6823075" y="2379663"/>
          <p14:tracePt t="53950" x="6983413" y="2354263"/>
          <p14:tracePt t="53966" x="7204075" y="2344738"/>
          <p14:tracePt t="53983" x="7391400" y="2328863"/>
          <p14:tracePt t="53985" x="7451725" y="2319338"/>
          <p14:tracePt t="54000" x="7646988" y="2293938"/>
          <p14:tracePt t="54017" x="7832725" y="2252663"/>
          <p14:tracePt t="54020" x="7875588" y="2243138"/>
          <p14:tracePt t="54036" x="7951788" y="2227263"/>
          <p14:tracePt t="54095" x="7935913" y="2227263"/>
          <p14:tracePt t="54105" x="7893050" y="2227263"/>
          <p14:tracePt t="54108" x="7867650" y="2227263"/>
          <p14:tracePt t="54110" x="7842250" y="2227263"/>
          <p14:tracePt t="54117" x="7799388" y="2243138"/>
          <p14:tracePt t="54133" x="7637463" y="2268538"/>
          <p14:tracePt t="54135" x="7586663" y="2286000"/>
          <p14:tracePt t="54149" x="7426325" y="2328863"/>
          <p14:tracePt t="54166" x="7246938" y="2336800"/>
          <p14:tracePt t="54183" x="7077075" y="2379663"/>
          <p14:tracePt t="54184" x="7034213" y="2387600"/>
          <p14:tracePt t="54200" x="6958013" y="2413000"/>
          <p14:tracePt t="54216" x="6813550" y="2438400"/>
          <p14:tracePt t="54219" x="6788150" y="2438400"/>
          <p14:tracePt t="54234" x="6745288" y="2455863"/>
          <p14:tracePt t="54235" x="6737350" y="2463800"/>
          <p14:tracePt t="54311" x="6737350" y="2473325"/>
          <p14:tracePt t="54323" x="6762750" y="2481263"/>
          <p14:tracePt t="54327" x="6788150" y="2481263"/>
          <p14:tracePt t="54331" x="6813550" y="2489200"/>
          <p14:tracePt t="54338" x="6864350" y="2498725"/>
          <p14:tracePt t="54350" x="6983413" y="2506663"/>
          <p14:tracePt t="54366" x="7178675" y="2516188"/>
          <p14:tracePt t="54383" x="7340600" y="2516188"/>
          <p14:tracePt t="54384" x="7383463" y="2516188"/>
          <p14:tracePt t="54399" x="7502525" y="2489200"/>
          <p14:tracePt t="54416" x="7527925" y="2481263"/>
          <p14:tracePt t="54480" x="7518400" y="2481263"/>
          <p14:tracePt t="54490" x="7485063" y="2481263"/>
          <p14:tracePt t="54494" x="7434263" y="2481263"/>
          <p14:tracePt t="54502" x="7340600" y="2481263"/>
          <p14:tracePt t="54506" x="7289800" y="2481263"/>
          <p14:tracePt t="54509" x="7229475" y="2481263"/>
          <p14:tracePt t="54517" x="7170738" y="2481263"/>
          <p14:tracePt t="54518" x="7112000" y="2481263"/>
          <p14:tracePt t="54533" x="6958013" y="2481263"/>
          <p14:tracePt t="54534" x="6907213" y="2481263"/>
          <p14:tracePt t="54549" x="6711950" y="2481263"/>
          <p14:tracePt t="54566" x="6610350" y="2481263"/>
          <p14:tracePt t="54583" x="6550025" y="2481263"/>
          <p14:tracePt t="54600" x="6542088" y="2481263"/>
          <p14:tracePt t="54657" x="6550025" y="2481263"/>
          <p14:tracePt t="54669" x="6592888" y="2481263"/>
          <p14:tracePt t="54672" x="6669088" y="2473325"/>
          <p14:tracePt t="54677" x="6711950" y="2473325"/>
          <p14:tracePt t="54699" x="7137400" y="2447925"/>
          <p14:tracePt t="54717" x="7518400" y="2438400"/>
          <p14:tracePt t="54732" x="7662863" y="2438400"/>
          <p14:tracePt t="54734" x="7688263" y="2430463"/>
          <p14:tracePt t="54750" x="7715250" y="2422525"/>
          <p14:tracePt t="54791" x="7697788" y="2422525"/>
          <p14:tracePt t="54797" x="7680325" y="2422525"/>
          <p14:tracePt t="54802" x="7654925" y="2422525"/>
          <p14:tracePt t="54804" x="7621588" y="2422525"/>
          <p14:tracePt t="54816" x="7459663" y="2447925"/>
          <p14:tracePt t="54832" x="7112000" y="2489200"/>
          <p14:tracePt t="54835" x="7000875" y="2506663"/>
          <p14:tracePt t="54849" x="6643688" y="2557463"/>
          <p14:tracePt t="54851" x="6508750" y="2592388"/>
          <p14:tracePt t="54867" x="6108700" y="2693988"/>
          <p14:tracePt t="54883" x="5913438" y="2744788"/>
          <p14:tracePt t="54885" x="5880100" y="2752725"/>
          <p14:tracePt t="54901" x="5837238" y="2762250"/>
          <p14:tracePt t="54929" x="5853113" y="2762250"/>
          <p14:tracePt t="54934" x="5870575" y="2762250"/>
          <p14:tracePt t="54938" x="5905500" y="2762250"/>
          <p14:tracePt t="54950" x="5981700" y="2762250"/>
          <p14:tracePt t="54951" x="6024563" y="2762250"/>
          <p14:tracePt t="54954" x="6083300" y="2762250"/>
          <p14:tracePt t="54966" x="6286500" y="2752725"/>
          <p14:tracePt t="54984" x="6534150" y="2711450"/>
          <p14:tracePt t="54986" x="6592888" y="2701925"/>
          <p14:tracePt t="55000" x="6805613" y="2676525"/>
          <p14:tracePt t="55016" x="6915150" y="2643188"/>
          <p14:tracePt t="55084" x="6924675" y="2633663"/>
          <p14:tracePt t="55107" x="6915150" y="2633663"/>
          <p14:tracePt t="55111" x="6907213" y="2633663"/>
          <p14:tracePt t="55117" x="6856413" y="2633663"/>
          <p14:tracePt t="55133" x="6780213" y="2633663"/>
          <p14:tracePt t="55134" x="6762750" y="2633663"/>
          <p14:tracePt t="55149" x="6686550" y="2633663"/>
          <p14:tracePt t="55149" x="6661150" y="2633663"/>
          <p14:tracePt t="55166" x="6635750" y="2643188"/>
          <p14:tracePt t="55201" x="6643688" y="2643188"/>
          <p14:tracePt t="55208" x="6686550" y="2643188"/>
          <p14:tracePt t="55216" x="6754813" y="2633663"/>
          <p14:tracePt t="55234" x="6967538" y="2592388"/>
          <p14:tracePt t="55235" x="7026275" y="2574925"/>
          <p14:tracePt t="55249" x="7178675" y="2524125"/>
          <p14:tracePt t="55251" x="7239000" y="2516188"/>
          <p14:tracePt t="55266" x="7408863" y="2489200"/>
          <p14:tracePt t="55282" x="7451725" y="2473325"/>
          <p14:tracePt t="55343" x="7442200" y="2473325"/>
          <p14:tracePt t="55352" x="7408863" y="2473325"/>
          <p14:tracePt t="55356" x="7373938" y="2473325"/>
          <p14:tracePt t="55356" x="7323138" y="2498725"/>
          <p14:tracePt t="55382" x="6950075" y="2574925"/>
          <p14:tracePt t="55398" x="6653213" y="2643188"/>
          <p14:tracePt t="55415" x="6364288" y="2719388"/>
          <p14:tracePt t="55432" x="6311900" y="2736850"/>
          <p14:tracePt t="55467" x="6329363" y="2736850"/>
          <p14:tracePt t="55473" x="6364288" y="2736850"/>
          <p14:tracePt t="55483" x="6483350" y="2711450"/>
          <p14:tracePt t="55484" x="6559550" y="2701925"/>
          <p14:tracePt t="55500" x="6813550" y="2701925"/>
          <p14:tracePt t="55501" x="6881813" y="2701925"/>
          <p14:tracePt t="55504" x="6967538" y="2693988"/>
          <p14:tracePt t="55506" x="7051675" y="2693988"/>
          <p14:tracePt t="55518" x="7297738" y="2693988"/>
          <p14:tracePt t="55533" x="7477125" y="2676525"/>
          <p14:tracePt t="55536" x="7510463" y="2660650"/>
          <p14:tracePt t="55538" x="7545388" y="2651125"/>
          <p14:tracePt t="55549" x="7570788" y="2643188"/>
          <p14:tracePt t="55593" x="7561263" y="2643188"/>
          <p14:tracePt t="55596" x="7553325" y="2643188"/>
          <p14:tracePt t="55600" x="7535863" y="2643188"/>
          <p14:tracePt t="55615" x="7366000" y="2643188"/>
          <p14:tracePt t="55633" x="7102475" y="2744788"/>
          <p14:tracePt t="55635" x="7018338" y="2778125"/>
          <p14:tracePt t="55649" x="6762750" y="2855913"/>
          <p14:tracePt t="55652" x="6678613" y="2881313"/>
          <p14:tracePt t="55667" x="6465888" y="2922588"/>
          <p14:tracePt t="55684" x="6405563" y="2940050"/>
          <p14:tracePt t="55709" x="6415088" y="2940050"/>
          <p14:tracePt t="55715" x="6448425" y="2922588"/>
          <p14:tracePt t="55717" x="6499225" y="2897188"/>
          <p14:tracePt t="55733" x="6848475" y="2762250"/>
          <p14:tracePt t="55749" x="7204075" y="2668588"/>
          <p14:tracePt t="55750" x="7332663" y="2633663"/>
          <p14:tracePt t="55765" x="7748588" y="2524125"/>
          <p14:tracePt t="55782" x="7918450" y="2473325"/>
          <p14:tracePt t="55799" x="7926388" y="2473325"/>
          <p14:tracePt t="55816" x="7926388" y="2463800"/>
          <p14:tracePt t="55833" x="7773988" y="2498725"/>
          <p14:tracePt t="55836" x="7697788" y="2506663"/>
          <p14:tracePt t="55839" x="7637463" y="2532063"/>
          <p14:tracePt t="55849" x="7477125" y="2574925"/>
          <p14:tracePt t="55851" x="7391400" y="2600325"/>
          <p14:tracePt t="55866" x="7077075" y="2668588"/>
          <p14:tracePt t="55881" x="6967538" y="2686050"/>
          <p14:tracePt t="55898" x="6932613" y="2686050"/>
          <p14:tracePt t="55899" x="6907213" y="2693988"/>
          <p14:tracePt t="55915" x="6873875" y="2693988"/>
          <p14:tracePt t="55944" x="6889750" y="2676525"/>
          <p14:tracePt t="55950" x="6932613" y="2643188"/>
          <p14:tracePt t="55965" x="7256463" y="2405063"/>
          <p14:tracePt t="55982" x="7807325" y="2174875"/>
          <p14:tracePt t="55999" x="8283575" y="2055813"/>
          <p14:tracePt t="56001" x="8369300" y="2022475"/>
          <p14:tracePt t="56015" x="8589963" y="1963738"/>
          <p14:tracePt t="56032" x="8605838" y="1954213"/>
          <p14:tracePt t="56048" x="8589963" y="1963738"/>
          <p14:tracePt t="56052" x="8539163" y="1989138"/>
          <p14:tracePt t="56065" x="8308975" y="2098675"/>
          <p14:tracePt t="56067" x="8207375" y="2116138"/>
          <p14:tracePt t="56083" x="7731125" y="2286000"/>
          <p14:tracePt t="56098" x="7323138" y="2413000"/>
          <p14:tracePt t="56099" x="7196138" y="2447925"/>
          <p14:tracePt t="56115" x="6813550" y="2582863"/>
          <p14:tracePt t="56117" x="6745288" y="2608263"/>
          <p14:tracePt t="56132" x="6661150" y="2660650"/>
          <p14:tracePt t="56149" x="6653213" y="2660650"/>
          <p14:tracePt t="56165" x="6661150" y="2660650"/>
          <p14:tracePt t="56167" x="6686550" y="2651125"/>
          <p14:tracePt t="56170" x="6719888" y="2633663"/>
          <p14:tracePt t="56183" x="6889750" y="2541588"/>
          <p14:tracePt t="56187" x="6967538" y="2506663"/>
          <p14:tracePt t="56191" x="7043738" y="2463800"/>
          <p14:tracePt t="56199" x="7213600" y="2387600"/>
          <p14:tracePt t="56202" x="7307263" y="2336800"/>
          <p14:tracePt t="56214" x="7545388" y="2217738"/>
          <p14:tracePt t="56215" x="7596188" y="2192338"/>
          <p14:tracePt t="56231" x="7740650" y="2133600"/>
          <p14:tracePt t="56274" x="7731125" y="2133600"/>
          <p14:tracePt t="56278" x="7697788" y="2141538"/>
          <p14:tracePt t="56282" x="7672388" y="2159000"/>
          <p14:tracePt t="56298" x="7545388" y="2235200"/>
          <p14:tracePt t="56299" x="7493000" y="2268538"/>
          <p14:tracePt t="56315" x="7323138" y="2344738"/>
          <p14:tracePt t="56317" x="7178675" y="2422525"/>
          <p14:tracePt t="56331" x="7043738" y="2516188"/>
          <p14:tracePt t="56332" x="7018338" y="2524125"/>
          <p14:tracePt t="56348" x="7000875" y="2541588"/>
          <p14:tracePt t="56369" x="7000875" y="2549525"/>
          <p14:tracePt t="56381" x="7008813" y="2549525"/>
          <p14:tracePt t="56398" x="7145338" y="2506663"/>
          <p14:tracePt t="56415" x="7373938" y="2405063"/>
          <p14:tracePt t="56417" x="7408863" y="2387600"/>
          <p14:tracePt t="56433" x="7485063" y="2344738"/>
          <p14:tracePt t="56461" x="7485063" y="2336800"/>
          <p14:tracePt t="56469" x="7477125" y="2344738"/>
          <p14:tracePt t="56483" x="7281863" y="2463800"/>
          <p14:tracePt t="56498" x="7077075" y="2557463"/>
          <p14:tracePt t="56499" x="6992938" y="2592388"/>
          <p14:tracePt t="56514" x="6719888" y="2727325"/>
          <p14:tracePt t="56516" x="6643688" y="2762250"/>
          <p14:tracePt t="56531" x="6508750" y="2846388"/>
          <p14:tracePt t="56548" x="6499225" y="2855913"/>
          <p14:tracePt t="56564" x="6534150" y="2855913"/>
          <p14:tracePt t="56565" x="6584950" y="2846388"/>
          <p14:tracePt t="56581" x="6950075" y="2736850"/>
          <p14:tracePt t="56599" x="7477125" y="2557463"/>
          <p14:tracePt t="56601" x="7586663" y="2506663"/>
          <p14:tracePt t="56605" x="7697788" y="2463800"/>
          <p14:tracePt t="56615" x="7850188" y="2387600"/>
          <p14:tracePt t="56618" x="7885113" y="2362200"/>
          <p14:tracePt t="56648" x="7893050" y="2344738"/>
          <p14:tracePt t="56658" x="7875588" y="2344738"/>
          <p14:tracePt t="56660" x="7850188" y="2344738"/>
          <p14:tracePt t="56665" x="7799388" y="2354263"/>
          <p14:tracePt t="56667" x="7756525" y="2371725"/>
          <p14:tracePt t="56682" x="7459663" y="2506663"/>
          <p14:tracePt t="56699" x="7239000" y="2608263"/>
          <p14:tracePt t="56700" x="7153275" y="2660650"/>
          <p14:tracePt t="56715" x="7008813" y="2744788"/>
          <p14:tracePt t="56717" x="6983413" y="2762250"/>
          <p14:tracePt t="56732" x="6967538" y="2778125"/>
          <p14:tracePt t="56754" x="6983413" y="2778125"/>
          <p14:tracePt t="56765" x="7059613" y="2744788"/>
          <p14:tracePt t="56768" x="7112000" y="2711450"/>
          <p14:tracePt t="56770" x="7178675" y="2668588"/>
          <p14:tracePt t="56782" x="7426325" y="2524125"/>
          <p14:tracePt t="56798" x="7715250" y="2344738"/>
          <p14:tracePt t="56814" x="7756525" y="2319338"/>
          <p14:tracePt t="56831" x="7723188" y="2311400"/>
          <p14:tracePt t="56848" x="7366000" y="2473325"/>
          <p14:tracePt t="56851" x="7229475" y="2516188"/>
          <p14:tracePt t="56865" x="6805613" y="2668588"/>
          <p14:tracePt t="56867" x="6678613" y="2711450"/>
          <p14:tracePt t="56881" x="6311900" y="2881313"/>
          <p14:tracePt t="56883" x="6253163" y="2906713"/>
          <p14:tracePt t="56898" x="6219825" y="2940050"/>
          <p14:tracePt t="56915" x="6210300" y="2940050"/>
          <p14:tracePt t="56916" x="6210300" y="2949575"/>
          <p14:tracePt t="56932" x="6296025" y="2949575"/>
          <p14:tracePt t="56934" x="6354763" y="2940050"/>
          <p14:tracePt t="56948" x="6559550" y="2871788"/>
          <p14:tracePt t="56950" x="6653213" y="2846388"/>
          <p14:tracePt t="56965" x="6907213" y="2752725"/>
          <p14:tracePt t="56967" x="6975475" y="2719388"/>
          <p14:tracePt t="56983" x="7246938" y="2660650"/>
          <p14:tracePt t="56987" x="7391400" y="2600325"/>
          <p14:tracePt t="56990" x="7426325" y="2582863"/>
          <p14:tracePt t="56998" x="7485063" y="2557463"/>
          <p14:tracePt t="57031" x="7467600" y="2557463"/>
          <p14:tracePt t="57035" x="7434263" y="2566988"/>
          <p14:tracePt t="57048" x="7272338" y="2633663"/>
          <p14:tracePt t="57064" x="7008813" y="2778125"/>
          <p14:tracePt t="57067" x="6950075" y="2820988"/>
          <p14:tracePt t="57081" x="6838950" y="2889250"/>
          <p14:tracePt t="57083" x="6813550" y="2906713"/>
          <p14:tracePt t="57098" x="6805613" y="2922588"/>
          <p14:tracePt t="57115" x="6797675" y="2940050"/>
          <p14:tracePt t="57134" x="6967538" y="2906713"/>
          <p14:tracePt t="57149" x="7178675" y="2770188"/>
          <p14:tracePt t="57165" x="7289800" y="2711450"/>
          <p14:tracePt t="57166" x="7315200" y="2693988"/>
          <p14:tracePt t="57182" x="7340600" y="2676525"/>
          <p14:tracePt t="57199" x="7340600" y="2668588"/>
          <p14:tracePt t="57215" x="7315200" y="2668588"/>
          <p14:tracePt t="57218" x="7297738" y="2668588"/>
          <p14:tracePt t="57232" x="7246938" y="2676525"/>
          <p14:tracePt t="57233" x="7229475" y="2686050"/>
          <p14:tracePt t="57249" x="7221538" y="2693988"/>
          <p14:tracePt t="57305" x="7221538" y="2701925"/>
          <p14:tracePt t="57565" x="7213600" y="2701925"/>
          <p14:tracePt t="57575" x="7204075" y="2701925"/>
          <p14:tracePt t="57588" x="7196138" y="2727325"/>
          <p14:tracePt t="57592" x="7178675" y="2727325"/>
          <p14:tracePt t="57594" x="7170738" y="2736850"/>
          <p14:tracePt t="57599" x="7170738" y="2744788"/>
          <p14:tracePt t="57602" x="7170738" y="2752725"/>
          <p14:tracePt t="57614" x="7145338" y="2770188"/>
          <p14:tracePt t="57618" x="7145338" y="2778125"/>
          <p14:tracePt t="57631" x="7127875" y="2813050"/>
          <p14:tracePt t="57633" x="7119938" y="2820988"/>
          <p14:tracePt t="57647" x="7102475" y="2855913"/>
          <p14:tracePt t="57648" x="7085013" y="2855913"/>
          <p14:tracePt t="57663" x="7059613" y="2906713"/>
          <p14:tracePt t="57680" x="7026275" y="2949575"/>
          <p14:tracePt t="57697" x="6992938" y="3000375"/>
          <p14:tracePt t="57715" x="6958013" y="3051175"/>
          <p14:tracePt t="57731" x="6924675" y="3101975"/>
          <p14:tracePt t="57732" x="6915150" y="3119438"/>
          <p14:tracePt t="57748" x="6907213" y="3135313"/>
          <p14:tracePt t="57765" x="6873875" y="3211513"/>
          <p14:tracePt t="57782" x="6856413" y="3271838"/>
          <p14:tracePt t="57783" x="6856413" y="3289300"/>
          <p14:tracePt t="57786" x="6856413" y="3297238"/>
          <p14:tracePt t="57798" x="6831013" y="3365500"/>
          <p14:tracePt t="57815" x="6813550" y="3449638"/>
          <p14:tracePt t="57818" x="6813550" y="3467100"/>
          <p14:tracePt t="57822" x="6813550" y="3492500"/>
          <p14:tracePt t="57825" x="6813550" y="3502025"/>
          <p14:tracePt t="57834" x="6805613" y="3517900"/>
          <p14:tracePt t="57848" x="6797675" y="3568700"/>
          <p14:tracePt t="57864" x="6797675" y="3594100"/>
          <p14:tracePt t="57881" x="6797675" y="3611563"/>
          <p14:tracePt t="57911" x="6797675" y="3629025"/>
          <p14:tracePt t="57975" x="6797675" y="3646488"/>
          <p14:tracePt t="57990" x="6797675" y="3654425"/>
          <p14:tracePt t="57999" x="6797675" y="3662363"/>
          <p14:tracePt t="58015" x="6797675" y="3671888"/>
          <p14:tracePt t="58031" x="6797675" y="3679825"/>
          <p14:tracePt t="58034" x="6797675" y="3687763"/>
          <p14:tracePt t="58048" x="6797675" y="3697288"/>
          <p14:tracePt t="58065" x="6797675" y="3722688"/>
          <p14:tracePt t="58081" x="6797675" y="3738563"/>
          <p14:tracePt t="58100" x="6797675" y="3773488"/>
          <p14:tracePt t="58115" x="6797675" y="3790950"/>
          <p14:tracePt t="58132" x="6797675" y="3824288"/>
          <p14:tracePt t="58149" x="6797675" y="3841750"/>
          <p14:tracePt t="61312" x="6797675" y="3849688"/>
          <p14:tracePt t="61319" x="6788150" y="3849688"/>
          <p14:tracePt t="61330" x="6780213" y="3849688"/>
          <p14:tracePt t="61333" x="6770688" y="3849688"/>
          <p14:tracePt t="61346" x="6754813" y="3849688"/>
          <p14:tracePt t="61363" x="6711950" y="3857625"/>
          <p14:tracePt t="61378" x="6678613" y="3867150"/>
          <p14:tracePt t="61397" x="6643688" y="3867150"/>
          <p14:tracePt t="61413" x="6618288" y="3875088"/>
          <p14:tracePt t="61429" x="6600825" y="3883025"/>
          <p14:tracePt t="61446" x="6567488" y="3892550"/>
          <p14:tracePt t="61462" x="6524625" y="3900488"/>
          <p14:tracePt t="61479" x="6499225" y="3908425"/>
          <p14:tracePt t="61496" x="6473825" y="3908425"/>
          <p14:tracePt t="61497" x="6456363" y="3917950"/>
          <p14:tracePt t="61513" x="6430963" y="3917950"/>
          <p14:tracePt t="61515" x="6423025" y="3925888"/>
          <p14:tracePt t="61528" x="6405563" y="3925888"/>
          <p14:tracePt t="61546" x="6380163" y="3935413"/>
          <p14:tracePt t="61563" x="6364288" y="3943350"/>
          <p14:tracePt t="61565" x="6354763" y="3943350"/>
          <p14:tracePt t="61579" x="6329363" y="3943350"/>
          <p14:tracePt t="61582" x="6311900" y="3951288"/>
          <p14:tracePt t="61595" x="6296025" y="3960813"/>
          <p14:tracePt t="61612" x="6278563" y="3968750"/>
          <p14:tracePt t="61613" x="6270625" y="3968750"/>
          <p14:tracePt t="61628" x="6253163" y="3968750"/>
          <p14:tracePt t="61645" x="6235700" y="3986213"/>
          <p14:tracePt t="61662" x="6219825" y="3986213"/>
          <p14:tracePt t="61679" x="6202363" y="3994150"/>
          <p14:tracePt t="61683" x="6194425" y="3994150"/>
          <p14:tracePt t="61695" x="6184900" y="3994150"/>
          <p14:tracePt t="61697" x="6176963" y="3994150"/>
          <p14:tracePt t="61716" x="6159500" y="3994150"/>
          <p14:tracePt t="61721" x="6159500" y="4002088"/>
          <p14:tracePt t="61729" x="6151563" y="4002088"/>
          <p14:tracePt t="61745" x="6142038" y="4011613"/>
          <p14:tracePt t="61747" x="6134100" y="4011613"/>
          <p14:tracePt t="61766" x="6126163" y="4011613"/>
          <p14:tracePt t="61779" x="6116638" y="4011613"/>
          <p14:tracePt t="61795" x="6091238" y="4011613"/>
          <p14:tracePt t="61813" x="6057900" y="4011613"/>
          <p14:tracePt t="61829" x="6024563" y="4011613"/>
          <p14:tracePt t="61845" x="5997575" y="4011613"/>
          <p14:tracePt t="61849" x="5989638" y="4011613"/>
          <p14:tracePt t="61862" x="5964238" y="4011613"/>
          <p14:tracePt t="61879" x="5946775" y="4011613"/>
          <p14:tracePt t="61882" x="5930900" y="4011613"/>
          <p14:tracePt t="61885" x="5921375" y="4011613"/>
          <p14:tracePt t="61887" x="5913438" y="4011613"/>
          <p14:tracePt t="61896" x="5905500" y="4011613"/>
          <p14:tracePt t="61912" x="5895975" y="4011613"/>
          <p14:tracePt t="61929" x="5870575" y="4011613"/>
          <p14:tracePt t="61946" x="5853113" y="4011613"/>
          <p14:tracePt t="61964" x="5819775" y="4019550"/>
          <p14:tracePt t="61980" x="5811838" y="4019550"/>
          <p14:tracePt t="61985" x="5802313" y="4019550"/>
          <p14:tracePt t="61995" x="5786438" y="4019550"/>
          <p14:tracePt t="61997" x="5776913" y="4019550"/>
          <p14:tracePt t="62011" x="5768975" y="4019550"/>
          <p14:tracePt t="62028" x="5751513" y="4019550"/>
          <p14:tracePt t="62029" x="5743575" y="4019550"/>
          <p14:tracePt t="62045" x="5726113" y="4019550"/>
          <p14:tracePt t="62061" x="5692775" y="4019550"/>
          <p14:tracePt t="62079" x="5667375" y="4019550"/>
          <p14:tracePt t="62082" x="5657850" y="4019550"/>
          <p14:tracePt t="62086" x="5649913" y="4019550"/>
          <p14:tracePt t="62087" x="5632450" y="4019550"/>
          <p14:tracePt t="62096" x="5616575" y="4019550"/>
          <p14:tracePt t="62112" x="5581650" y="4027488"/>
          <p14:tracePt t="62114" x="5573713" y="4027488"/>
          <p14:tracePt t="62116" x="5556250" y="4037013"/>
          <p14:tracePt t="62129" x="5472113" y="4079875"/>
          <p14:tracePt t="62133" x="5462588" y="4079875"/>
          <p14:tracePt t="62136" x="5446713" y="4087813"/>
          <p14:tracePt t="62145" x="5411788" y="4087813"/>
          <p14:tracePt t="62147" x="5394325" y="4087813"/>
          <p14:tracePt t="62161" x="5353050" y="4087813"/>
          <p14:tracePt t="62162" x="5353050" y="4095750"/>
          <p14:tracePt t="62178" x="5318125" y="4121150"/>
          <p14:tracePt t="62179" x="5302250" y="4121150"/>
          <p14:tracePt t="62194" x="5249863" y="4121150"/>
          <p14:tracePt t="62211" x="5224463" y="4138613"/>
          <p14:tracePt t="62213" x="5208588" y="4138613"/>
          <p14:tracePt t="62233" x="5191125" y="4138613"/>
          <p14:tracePt t="62249" x="5183188" y="4138613"/>
          <p14:tracePt t="62295" x="5165725" y="4138613"/>
          <p14:tracePt t="62317" x="5157788" y="4138613"/>
          <p14:tracePt t="62326" x="5148263" y="4138613"/>
          <p14:tracePt t="62339" x="5140325" y="4138613"/>
          <p14:tracePt t="62346" x="5132388" y="4138613"/>
          <p14:tracePt t="62363" x="5122863" y="4138613"/>
          <p14:tracePt t="62378" x="5106988" y="4138613"/>
          <p14:tracePt t="62395" x="5080000" y="4138613"/>
          <p14:tracePt t="62412" x="5054600" y="4138613"/>
          <p14:tracePt t="62429" x="5038725" y="4130675"/>
          <p14:tracePt t="62445" x="5021263" y="4121150"/>
          <p14:tracePt t="62462" x="5013325" y="4121150"/>
          <p14:tracePt t="62465" x="5003800" y="4121150"/>
          <p14:tracePt t="62479" x="4978400" y="4121150"/>
          <p14:tracePt t="62497" x="4962525" y="4121150"/>
          <p14:tracePt t="62512" x="4953000" y="4121150"/>
          <p14:tracePt t="62516" x="4945063" y="4121150"/>
          <p14:tracePt t="62528" x="4935538" y="4121150"/>
          <p14:tracePt t="62544" x="4919663" y="4121150"/>
          <p14:tracePt t="62561" x="4902200" y="4121150"/>
          <p14:tracePt t="62578" x="4876800" y="4121150"/>
          <p14:tracePt t="62595" x="4843463" y="4121150"/>
          <p14:tracePt t="62613" x="4826000" y="4121150"/>
          <p14:tracePt t="62701" x="4808538" y="4121150"/>
          <p14:tracePt t="62843" x="4800600" y="4113213"/>
          <p14:tracePt t="62855" x="4800600" y="4105275"/>
          <p14:tracePt t="62863" x="4791075" y="4105275"/>
          <p14:tracePt t="62867" x="4783138" y="4095750"/>
          <p14:tracePt t="62878" x="4775200" y="4095750"/>
          <p14:tracePt t="62894" x="4765675" y="4079875"/>
          <p14:tracePt t="62911" x="4757738" y="4052888"/>
          <p14:tracePt t="62928" x="4732338" y="4037013"/>
          <p14:tracePt t="62932" x="4724400" y="4027488"/>
          <p14:tracePt t="62945" x="4714875" y="4002088"/>
          <p14:tracePt t="62961" x="4699000" y="3986213"/>
          <p14:tracePt t="62979" x="4681538" y="3951288"/>
          <p14:tracePt t="62995" x="4656138" y="3925888"/>
          <p14:tracePt t="63011" x="4646613" y="3892550"/>
          <p14:tracePt t="63013" x="4646613" y="3883025"/>
          <p14:tracePt t="63029" x="4638675" y="3841750"/>
          <p14:tracePt t="63045" x="4621213" y="3798888"/>
          <p14:tracePt t="63062" x="4621213" y="3763963"/>
          <p14:tracePt t="63064" x="4621213" y="3748088"/>
          <p14:tracePt t="63066" x="4621213" y="3730625"/>
          <p14:tracePt t="63078" x="4621213" y="3687763"/>
          <p14:tracePt t="63095" x="4621213" y="3611563"/>
          <p14:tracePt t="63098" x="4621213" y="3603625"/>
          <p14:tracePt t="63111" x="4630738" y="3552825"/>
          <p14:tracePt t="63113" x="4630738" y="3535363"/>
          <p14:tracePt t="63128" x="4646613" y="3475038"/>
          <p14:tracePt t="63145" x="4664075" y="3433763"/>
          <p14:tracePt t="63148" x="4664075" y="3416300"/>
          <p14:tracePt t="63151" x="4664075" y="3398838"/>
          <p14:tracePt t="63161" x="4664075" y="3382963"/>
          <p14:tracePt t="63164" x="4673600" y="3365500"/>
          <p14:tracePt t="63179" x="4699000" y="3330575"/>
          <p14:tracePt t="63194" x="4706938" y="3297238"/>
          <p14:tracePt t="63210" x="4732338" y="3263900"/>
          <p14:tracePt t="63227" x="4757738" y="3228975"/>
          <p14:tracePt t="63228" x="4757738" y="3221038"/>
          <p14:tracePt t="63244" x="4791075" y="3186113"/>
          <p14:tracePt t="63261" x="4808538" y="3170238"/>
          <p14:tracePt t="63262" x="4826000" y="3152775"/>
          <p14:tracePt t="63277" x="4868863" y="3119438"/>
          <p14:tracePt t="63294" x="4876800" y="3109913"/>
          <p14:tracePt t="63311" x="4927600" y="3067050"/>
          <p14:tracePt t="63327" x="4945063" y="3051175"/>
          <p14:tracePt t="63344" x="4995863" y="3008313"/>
          <p14:tracePt t="63347" x="5013325" y="3008313"/>
          <p14:tracePt t="63364" x="5080000" y="2974975"/>
          <p14:tracePt t="63379" x="5122863" y="2957513"/>
          <p14:tracePt t="63395" x="5165725" y="2949575"/>
          <p14:tracePt t="63396" x="5183188" y="2949575"/>
          <p14:tracePt t="63413" x="5216525" y="2949575"/>
          <p14:tracePt t="63416" x="5233988" y="2949575"/>
          <p14:tracePt t="63419" x="5249863" y="2949575"/>
          <p14:tracePt t="63429" x="5310188" y="2949575"/>
          <p14:tracePt t="63445" x="5421313" y="2957513"/>
          <p14:tracePt t="63461" x="5522913" y="2990850"/>
          <p14:tracePt t="63462" x="5548313" y="3000375"/>
          <p14:tracePt t="63477" x="5735638" y="3025775"/>
          <p14:tracePt t="63494" x="5921375" y="3059113"/>
          <p14:tracePt t="63511" x="6032500" y="3094038"/>
          <p14:tracePt t="63514" x="6057900" y="3109913"/>
          <p14:tracePt t="63516" x="6075363" y="3119438"/>
          <p14:tracePt t="63526" x="6126163" y="3127375"/>
          <p14:tracePt t="63543" x="6151563" y="3144838"/>
          <p14:tracePt t="63560" x="6159500" y="3152775"/>
          <p14:tracePt t="63577" x="6167438" y="3170238"/>
          <p14:tracePt t="63603" x="6176963" y="3186113"/>
          <p14:tracePt t="63611" x="6184900" y="3195638"/>
          <p14:tracePt t="63627" x="6184900" y="3211513"/>
          <p14:tracePt t="63629" x="6184900" y="3221038"/>
          <p14:tracePt t="63644" x="6194425" y="3246438"/>
          <p14:tracePt t="63661" x="6194425" y="3271838"/>
          <p14:tracePt t="63678" x="6194425" y="3297238"/>
          <p14:tracePt t="63682" x="6194425" y="3314700"/>
          <p14:tracePt t="63694" x="6194425" y="3355975"/>
          <p14:tracePt t="63712" x="6194425" y="3390900"/>
          <p14:tracePt t="63713" x="6194425" y="3408363"/>
          <p14:tracePt t="63728" x="6194425" y="3433763"/>
          <p14:tracePt t="63733" x="6194425" y="3459163"/>
          <p14:tracePt t="63736" x="6194425" y="3475038"/>
          <p14:tracePt t="63744" x="6194425" y="3492500"/>
          <p14:tracePt t="63748" x="6194425" y="3502025"/>
          <p14:tracePt t="63760" x="6194425" y="3517900"/>
          <p14:tracePt t="63777" x="6194425" y="3552825"/>
          <p14:tracePt t="63778" x="6194425" y="3560763"/>
          <p14:tracePt t="63795" x="6167438" y="3619500"/>
          <p14:tracePt t="63810" x="6167438" y="3646488"/>
          <p14:tracePt t="63811" x="6167438" y="3654425"/>
          <p14:tracePt t="63827" x="6159500" y="3679825"/>
          <p14:tracePt t="63828" x="6151563" y="3697288"/>
          <p14:tracePt t="63845" x="6126163" y="3756025"/>
          <p14:tracePt t="63860" x="6108700" y="3806825"/>
          <p14:tracePt t="63862" x="6100763" y="3816350"/>
          <p14:tracePt t="63877" x="6083300" y="3832225"/>
          <p14:tracePt t="63878" x="6083300" y="3849688"/>
          <p14:tracePt t="63894" x="6057900" y="3875088"/>
          <p14:tracePt t="63911" x="6040438" y="3892550"/>
          <p14:tracePt t="63914" x="6032500" y="3908425"/>
          <p14:tracePt t="63927" x="6024563" y="3917950"/>
          <p14:tracePt t="63945" x="5981700" y="3960813"/>
          <p14:tracePt t="63962" x="5946775" y="3986213"/>
          <p14:tracePt t="63978" x="5921375" y="4011613"/>
          <p14:tracePt t="63980" x="5905500" y="4011613"/>
          <p14:tracePt t="63995" x="5880100" y="4037013"/>
          <p14:tracePt t="64010" x="5853113" y="4044950"/>
          <p14:tracePt t="64027" x="5811838" y="4052888"/>
          <p14:tracePt t="64044" x="5751513" y="4079875"/>
          <p14:tracePt t="64060" x="5718175" y="4087813"/>
          <p14:tracePt t="64062" x="5708650" y="4087813"/>
          <p14:tracePt t="64077" x="5683250" y="4095750"/>
          <p14:tracePt t="64078" x="5667375" y="4105275"/>
          <p14:tracePt t="64094" x="5624513" y="4113213"/>
          <p14:tracePt t="64111" x="5581650" y="4113213"/>
          <p14:tracePt t="64114" x="5573713" y="4121150"/>
          <p14:tracePt t="64117" x="5556250" y="4130675"/>
          <p14:tracePt t="64128" x="5538788" y="4130675"/>
          <p14:tracePt t="64131" x="5522913" y="4130675"/>
          <p14:tracePt t="64144" x="5497513" y="4130675"/>
          <p14:tracePt t="64160" x="5446713" y="4121150"/>
          <p14:tracePt t="64164" x="5437188" y="4113213"/>
          <p14:tracePt t="64177" x="5394325" y="4113213"/>
          <p14:tracePt t="64179" x="5378450" y="4113213"/>
          <p14:tracePt t="64194" x="5343525" y="4087813"/>
          <p14:tracePt t="64210" x="5318125" y="4087813"/>
          <p14:tracePt t="64212" x="5292725" y="4079875"/>
          <p14:tracePt t="64227" x="5259388" y="4062413"/>
          <p14:tracePt t="64230" x="5249863" y="4062413"/>
          <p14:tracePt t="64245" x="5224463" y="4044950"/>
          <p14:tracePt t="64261" x="5208588" y="4037013"/>
          <p14:tracePt t="64264" x="5199063" y="4037013"/>
          <p14:tracePt t="64267" x="5183188" y="4027488"/>
          <p14:tracePt t="64278" x="5173663" y="4011613"/>
          <p14:tracePt t="64282" x="5157788" y="4002088"/>
          <p14:tracePt t="64293" x="5140325" y="3986213"/>
          <p14:tracePt t="64310" x="5122863" y="3960813"/>
          <p14:tracePt t="64326" x="5106988" y="3935413"/>
          <p14:tracePt t="64343" x="5089525" y="3925888"/>
          <p14:tracePt t="64344" x="5089525" y="3917950"/>
          <p14:tracePt t="64360" x="5080000" y="3883025"/>
          <p14:tracePt t="64376" x="5072063" y="3849688"/>
          <p14:tracePt t="64393" x="5072063" y="3824288"/>
          <p14:tracePt t="64394" x="5072063" y="3816350"/>
          <p14:tracePt t="64410" x="5064125" y="3781425"/>
          <p14:tracePt t="64411" x="5064125" y="3773488"/>
          <p14:tracePt t="64427" x="5054600" y="3748088"/>
          <p14:tracePt t="64429" x="5054600" y="3730625"/>
          <p14:tracePt t="64443" x="5054600" y="3705225"/>
          <p14:tracePt t="64445" x="5054600" y="3697288"/>
          <p14:tracePt t="64460" x="5054600" y="3662363"/>
          <p14:tracePt t="64461" x="5054600" y="3646488"/>
          <p14:tracePt t="64477" x="5054600" y="3611563"/>
          <p14:tracePt t="64494" x="5080000" y="3568700"/>
          <p14:tracePt t="64498" x="5097463" y="3543300"/>
          <p14:tracePt t="64501" x="5097463" y="3535363"/>
          <p14:tracePt t="64510" x="5097463" y="3517900"/>
          <p14:tracePt t="64526" x="5114925" y="3475038"/>
          <p14:tracePt t="64543" x="5140325" y="3449638"/>
          <p14:tracePt t="64544" x="5148263" y="3433763"/>
          <p14:tracePt t="64560" x="5183188" y="3398838"/>
          <p14:tracePt t="64576" x="5208588" y="3355975"/>
          <p14:tracePt t="64593" x="5241925" y="3330575"/>
          <p14:tracePt t="64595" x="5259388" y="3322638"/>
          <p14:tracePt t="64611" x="5284788" y="3289300"/>
          <p14:tracePt t="64627" x="5292725" y="3279775"/>
          <p14:tracePt t="64628" x="5310188" y="3271838"/>
          <p14:tracePt t="64643" x="5335588" y="3246438"/>
          <p14:tracePt t="64644" x="5343525" y="3246438"/>
          <p14:tracePt t="64661" x="5386388" y="3228975"/>
          <p14:tracePt t="64676" x="5403850" y="3221038"/>
          <p14:tracePt t="64677" x="5421313" y="3211513"/>
          <p14:tracePt t="64693" x="5437188" y="3203575"/>
          <p14:tracePt t="64694" x="5454650" y="3195638"/>
          <p14:tracePt t="64710" x="5538788" y="3186113"/>
          <p14:tracePt t="64727" x="5649913" y="3170238"/>
          <p14:tracePt t="64730" x="5683250" y="3170238"/>
          <p14:tracePt t="64744" x="5776913" y="3170238"/>
          <p14:tracePt t="64745" x="5811838" y="3170238"/>
          <p14:tracePt t="64748" x="5837238" y="3170238"/>
          <p14:tracePt t="64760" x="5921375" y="3170238"/>
          <p14:tracePt t="64776" x="6032500" y="3170238"/>
          <p14:tracePt t="64793" x="6126163" y="3195638"/>
          <p14:tracePt t="64795" x="6151563" y="3203575"/>
          <p14:tracePt t="64811" x="6210300" y="3211513"/>
          <p14:tracePt t="64826" x="6261100" y="3238500"/>
          <p14:tracePt t="64827" x="6270625" y="3254375"/>
          <p14:tracePt t="64843" x="6303963" y="3289300"/>
          <p14:tracePt t="64845" x="6321425" y="3297238"/>
          <p14:tracePt t="64860" x="6354763" y="3340100"/>
          <p14:tracePt t="64876" x="6372225" y="3373438"/>
          <p14:tracePt t="64877" x="6380163" y="3382963"/>
          <p14:tracePt t="64893" x="6389688" y="3416300"/>
          <p14:tracePt t="64909" x="6389688" y="3449638"/>
          <p14:tracePt t="64927" x="6389688" y="3492500"/>
          <p14:tracePt t="64929" x="6397625" y="3502025"/>
          <p14:tracePt t="64943" x="6405563" y="3527425"/>
          <p14:tracePt t="64944" x="6405563" y="3543300"/>
          <p14:tracePt t="64960" x="6405563" y="3586163"/>
          <p14:tracePt t="64964" x="6405563" y="3594100"/>
          <p14:tracePt t="64977" x="6405563" y="3629025"/>
          <p14:tracePt t="64980" x="6405563" y="3646488"/>
          <p14:tracePt t="64994" x="6405563" y="3662363"/>
          <p14:tracePt t="64996" x="6405563" y="3671888"/>
          <p14:tracePt t="65012" x="6405563" y="3697288"/>
          <p14:tracePt t="65026" x="6405563" y="3713163"/>
          <p14:tracePt t="65043" x="6397625" y="3756025"/>
          <p14:tracePt t="65046" x="6397625" y="3763963"/>
          <p14:tracePt t="65061" x="6389688" y="3790950"/>
          <p14:tracePt t="65076" x="6380163" y="3816350"/>
          <p14:tracePt t="65077" x="6372225" y="3824288"/>
          <p14:tracePt t="65093" x="6364288" y="3849688"/>
          <p14:tracePt t="65095" x="6354763" y="3849688"/>
          <p14:tracePt t="65110" x="6338888" y="3875088"/>
          <p14:tracePt t="65126" x="6311900" y="3900488"/>
          <p14:tracePt t="65130" x="6303963" y="3900488"/>
          <p14:tracePt t="65143" x="6270625" y="3925888"/>
          <p14:tracePt t="65159" x="6245225" y="3951288"/>
          <p14:tracePt t="65176" x="6210300" y="3968750"/>
          <p14:tracePt t="65193" x="6176963" y="3976688"/>
          <p14:tracePt t="65195" x="6167438" y="3976688"/>
          <p14:tracePt t="65211" x="6142038" y="3994150"/>
          <p14:tracePt t="65227" x="6126163" y="3994150"/>
          <p14:tracePt t="65228" x="6108700" y="3994150"/>
          <p14:tracePt t="65243" x="6083300" y="3994150"/>
          <p14:tracePt t="65245" x="6075363" y="3994150"/>
          <p14:tracePt t="65262" x="6049963" y="3994150"/>
          <p14:tracePt t="65266" x="6040438" y="3994150"/>
          <p14:tracePt t="65277" x="6024563" y="3994150"/>
          <p14:tracePt t="65279" x="6007100" y="3976688"/>
          <p14:tracePt t="65293" x="5989638" y="3968750"/>
          <p14:tracePt t="65294" x="5981700" y="3968750"/>
          <p14:tracePt t="65309" x="5956300" y="3951288"/>
          <p14:tracePt t="65326" x="5921375" y="3935413"/>
          <p14:tracePt t="65343" x="5888038" y="3917950"/>
          <p14:tracePt t="65360" x="5862638" y="3883025"/>
          <p14:tracePt t="65376" x="5827713" y="3849688"/>
          <p14:tracePt t="65393" x="5811838" y="3806825"/>
          <p14:tracePt t="65395" x="5802313" y="3798888"/>
          <p14:tracePt t="65409" x="5794375" y="3773488"/>
          <p14:tracePt t="65416" x="5776913" y="3756025"/>
          <p14:tracePt t="65417" x="5768975" y="3738563"/>
          <p14:tracePt t="65426" x="5768975" y="3730625"/>
          <p14:tracePt t="65442" x="5751513" y="3713163"/>
          <p14:tracePt t="65445" x="5743575" y="3697288"/>
          <p14:tracePt t="65459" x="5735638" y="3687763"/>
          <p14:tracePt t="65460" x="5735638" y="3679825"/>
          <p14:tracePt t="65476" x="5726113" y="3654425"/>
          <p14:tracePt t="65493" x="5726113" y="3646488"/>
          <p14:tracePt t="65494" x="5726113" y="3636963"/>
          <p14:tracePt t="65509" x="5726113" y="3603625"/>
          <p14:tracePt t="65526" x="5726113" y="3568700"/>
          <p14:tracePt t="65542" x="5743575" y="3535363"/>
          <p14:tracePt t="65545" x="5751513" y="3527425"/>
          <p14:tracePt t="65547" x="5751513" y="3517900"/>
          <p14:tracePt t="65559" x="5794375" y="3475038"/>
          <p14:tracePt t="65560" x="5811838" y="3459163"/>
          <p14:tracePt t="65576" x="5853113" y="3424238"/>
          <p14:tracePt t="65593" x="5921375" y="3382963"/>
          <p14:tracePt t="65596" x="5938838" y="3373438"/>
          <p14:tracePt t="65612" x="6015038" y="3322638"/>
          <p14:tracePt t="65628" x="6108700" y="3279775"/>
          <p14:tracePt t="65643" x="6176963" y="3254375"/>
          <p14:tracePt t="65644" x="6202363" y="3246438"/>
          <p14:tracePt t="65659" x="6286500" y="3221038"/>
          <p14:tracePt t="65661" x="6296025" y="3221038"/>
          <p14:tracePt t="65677" x="6364288" y="3211513"/>
          <p14:tracePt t="65693" x="6389688" y="3211513"/>
          <p14:tracePt t="65694" x="6397625" y="3211513"/>
          <p14:tracePt t="65709" x="6423025" y="3211513"/>
          <p14:tracePt t="65711" x="6440488" y="3211513"/>
          <p14:tracePt t="65727" x="6465888" y="3221038"/>
          <p14:tracePt t="65743" x="6491288" y="3238500"/>
          <p14:tracePt t="65745" x="6499225" y="3254375"/>
          <p14:tracePt t="65759" x="6516688" y="3279775"/>
          <p14:tracePt t="65761" x="6524625" y="3289300"/>
          <p14:tracePt t="65776" x="6567488" y="3340100"/>
          <p14:tracePt t="65793" x="6592888" y="3382963"/>
          <p14:tracePt t="65795" x="6600825" y="3390900"/>
          <p14:tracePt t="65810" x="6626225" y="3424238"/>
          <p14:tracePt t="65826" x="6653213" y="3449638"/>
          <p14:tracePt t="65828" x="6661150" y="3467100"/>
          <p14:tracePt t="65842" x="6661150" y="3492500"/>
          <p14:tracePt t="65843" x="6661150" y="3502025"/>
          <p14:tracePt t="65859" x="6661150" y="3527425"/>
          <p14:tracePt t="65876" x="6661150" y="3543300"/>
          <p14:tracePt t="65893" x="6661150" y="3568700"/>
          <p14:tracePt t="65930" x="6661150" y="3594100"/>
          <p14:tracePt t="65976" x="6661150" y="3603625"/>
          <p14:tracePt t="65998" x="6661150" y="3629025"/>
          <p14:tracePt t="66016" x="6653213" y="3646488"/>
          <p14:tracePt t="66031" x="6653213" y="3654425"/>
          <p14:tracePt t="66043" x="6643688" y="3662363"/>
          <p14:tracePt t="66054" x="6643688" y="3671888"/>
          <p14:tracePt t="66064" x="6643688" y="3679825"/>
          <p14:tracePt t="66089" x="6643688" y="3687763"/>
          <p14:tracePt t="66100" x="6635750" y="3697288"/>
          <p14:tracePt t="66149" x="6635750" y="3705225"/>
          <p14:tracePt t="66160" x="6635750" y="3713163"/>
          <p14:tracePt t="66165" x="6626225" y="3722688"/>
          <p14:tracePt t="66183" x="6626225" y="3730625"/>
          <p14:tracePt t="66192" x="6618288" y="3738563"/>
          <p14:tracePt t="66211" x="6610350" y="3763963"/>
          <p14:tracePt t="66262" x="6600825" y="3773488"/>
          <p14:tracePt t="68527" x="6584950" y="3773488"/>
          <p14:tracePt t="68532" x="6575425" y="3781425"/>
          <p14:tracePt t="68537" x="6542088" y="3806825"/>
          <p14:tracePt t="68540" x="6524625" y="3806825"/>
          <p14:tracePt t="68546" x="6465888" y="3867150"/>
          <p14:tracePt t="68557" x="6389688" y="3917950"/>
          <p14:tracePt t="68574" x="6303963" y="3943350"/>
          <p14:tracePt t="68590" x="6202363" y="3976688"/>
          <p14:tracePt t="68607" x="6100763" y="4011613"/>
          <p14:tracePt t="68608" x="6065838" y="4011613"/>
          <p14:tracePt t="68625" x="5997575" y="4027488"/>
          <p14:tracePt t="68626" x="5964238" y="4037013"/>
          <p14:tracePt t="68641" x="5880100" y="4062413"/>
          <p14:tracePt t="68643" x="5853113" y="4070350"/>
          <p14:tracePt t="68659" x="5700713" y="4121150"/>
          <p14:tracePt t="68675" x="5607050" y="4146550"/>
          <p14:tracePt t="68677" x="5556250" y="4164013"/>
          <p14:tracePt t="68680" x="5505450" y="4181475"/>
          <p14:tracePt t="68683" x="5462588" y="4206875"/>
          <p14:tracePt t="68691" x="5411788" y="4224338"/>
          <p14:tracePt t="68692" x="5353050" y="4249738"/>
          <p14:tracePt t="68707" x="5021263" y="4376738"/>
          <p14:tracePt t="68723" x="4664075" y="4470400"/>
          <p14:tracePt t="68740" x="4316413" y="4572000"/>
          <p14:tracePt t="68757" x="4017963" y="4648200"/>
          <p14:tracePt t="68758" x="3941763" y="4657725"/>
          <p14:tracePt t="68774" x="3713163" y="4716463"/>
          <p14:tracePt t="68790" x="3525838" y="4775200"/>
          <p14:tracePt t="68808" x="3262313" y="4835525"/>
          <p14:tracePt t="68810" x="3186113" y="4860925"/>
          <p14:tracePt t="68825" x="2803525" y="4972050"/>
          <p14:tracePt t="68841" x="2514600" y="5048250"/>
          <p14:tracePt t="68843" x="2420938" y="5056188"/>
          <p14:tracePt t="68858" x="2157413" y="5124450"/>
          <p14:tracePt t="68863" x="2012950" y="5157788"/>
          <p14:tracePt t="68865" x="1936750" y="5167313"/>
          <p14:tracePt t="68875" x="1749425" y="5208588"/>
          <p14:tracePt t="68891" x="1606550" y="5235575"/>
          <p14:tracePt t="68892" x="1563688" y="5235575"/>
          <p14:tracePt t="68907" x="1477963" y="5243513"/>
          <p14:tracePt t="68908" x="1452563" y="5243513"/>
          <p14:tracePt t="68924" x="1325563" y="5260975"/>
          <p14:tracePt t="68941" x="1206500" y="5260975"/>
          <p14:tracePt t="68943" x="1173163" y="5260975"/>
          <p14:tracePt t="68957" x="1104900" y="5260975"/>
          <p14:tracePt t="68959" x="1087438" y="5260975"/>
          <p14:tracePt t="68974" x="993775" y="5260975"/>
          <p14:tracePt t="68978" x="968375" y="5260975"/>
          <p14:tracePt t="68982" x="960438" y="5260975"/>
          <p14:tracePt t="68991" x="935038" y="5260975"/>
          <p14:tracePt t="68994" x="917575" y="5260975"/>
          <p14:tracePt t="69008" x="909638" y="5260975"/>
          <p14:tracePt t="69009" x="892175" y="5260975"/>
          <p14:tracePt t="69025" x="874713" y="5260975"/>
          <p14:tracePt t="69041" x="858838" y="5260975"/>
          <p14:tracePt t="69042" x="849313" y="5260975"/>
          <p14:tracePt t="69058" x="823913" y="5260975"/>
          <p14:tracePt t="69076" x="798513" y="5260975"/>
          <p14:tracePt t="69092" x="773113" y="5260975"/>
          <p14:tracePt t="69108" x="765175" y="5260975"/>
          <p14:tracePt t="69160" x="755650" y="5251450"/>
          <p14:tracePt t="69231" x="755650" y="5243513"/>
          <p14:tracePt t="69246" x="755650" y="5235575"/>
          <p14:tracePt t="69253" x="765175" y="5235575"/>
          <p14:tracePt t="69267" x="773113" y="5218113"/>
          <p14:tracePt t="69275" x="773113" y="5208588"/>
          <p14:tracePt t="69296" x="773113" y="5200650"/>
          <p14:tracePt t="69308" x="790575" y="5183188"/>
          <p14:tracePt t="69325" x="831850" y="5124450"/>
          <p14:tracePt t="69328" x="841375" y="5124450"/>
          <p14:tracePt t="69343" x="841375" y="5116513"/>
          <p14:tracePt t="69345" x="849313" y="5099050"/>
          <p14:tracePt t="69357" x="866775" y="5099050"/>
          <p14:tracePt t="69358" x="874713" y="5091113"/>
          <p14:tracePt t="69373" x="909638" y="5056188"/>
          <p14:tracePt t="69390" x="950913" y="5030788"/>
          <p14:tracePt t="69407" x="985838" y="5013325"/>
          <p14:tracePt t="69409" x="993775" y="5005388"/>
          <p14:tracePt t="69425" x="1019175" y="4987925"/>
          <p14:tracePt t="69441" x="1044575" y="4962525"/>
          <p14:tracePt t="69458" x="1069975" y="4946650"/>
          <p14:tracePt t="69475" x="1104900" y="4937125"/>
          <p14:tracePt t="69491" x="1120775" y="4929188"/>
          <p14:tracePt t="69493" x="1130300" y="4929188"/>
          <p14:tracePt t="69507" x="1147763" y="4919663"/>
          <p14:tracePt t="69508" x="1155700" y="4919663"/>
          <p14:tracePt t="69524" x="1189038" y="4911725"/>
          <p14:tracePt t="69541" x="1231900" y="4903788"/>
          <p14:tracePt t="69544" x="1249363" y="4894263"/>
          <p14:tracePt t="69557" x="1282700" y="4894263"/>
          <p14:tracePt t="69574" x="1300163" y="4894263"/>
          <p14:tracePt t="69591" x="1325563" y="4886325"/>
          <p14:tracePt t="69608" x="1343025" y="4886325"/>
          <p14:tracePt t="69625" x="1368425" y="4886325"/>
          <p14:tracePt t="69640" x="1401763" y="4886325"/>
          <p14:tracePt t="69657" x="1435100" y="4886325"/>
          <p14:tracePt t="69658" x="1444625" y="4886325"/>
          <p14:tracePt t="69675" x="1487488" y="4886325"/>
          <p14:tracePt t="69691" x="1495425" y="4886325"/>
          <p14:tracePt t="69694" x="1512888" y="4886325"/>
          <p14:tracePt t="69708" x="1528763" y="4886325"/>
          <p14:tracePt t="69724" x="1554163" y="4894263"/>
          <p14:tracePt t="69741" x="1589088" y="4894263"/>
          <p14:tracePt t="69744" x="1589088" y="4903788"/>
          <p14:tracePt t="69747" x="1597025" y="4903788"/>
          <p14:tracePt t="69757" x="1606550" y="4903788"/>
          <p14:tracePt t="69773" x="1639888" y="4911725"/>
          <p14:tracePt t="69791" x="1665288" y="4911725"/>
          <p14:tracePt t="69815" x="1682750" y="4911725"/>
          <p14:tracePt t="69829" x="1682750" y="4919663"/>
          <p14:tracePt t="69840" x="1690688" y="4929188"/>
          <p14:tracePt t="69859" x="1698625" y="4929188"/>
          <p14:tracePt t="69875" x="1716088" y="4929188"/>
          <p14:tracePt t="69891" x="1724025" y="4929188"/>
          <p14:tracePt t="69893" x="1733550" y="4929188"/>
          <p14:tracePt t="69909" x="1741488" y="4929188"/>
          <p14:tracePt t="69913" x="1749425" y="4929188"/>
          <p14:tracePt t="69916" x="1758950" y="4937125"/>
          <p14:tracePt t="69924" x="1766888" y="4946650"/>
          <p14:tracePt t="69940" x="1792288" y="4946650"/>
          <p14:tracePt t="69961" x="1809750" y="4946650"/>
          <p14:tracePt t="69974" x="1817688" y="4946650"/>
          <p14:tracePt t="69990" x="1817688" y="4954588"/>
          <p14:tracePt t="70416" x="1817688" y="4962525"/>
          <p14:tracePt t="70533" x="1809750" y="4962525"/>
          <p14:tracePt t="70548" x="1801813" y="4962525"/>
          <p14:tracePt t="70556" x="1784350" y="4962525"/>
          <p14:tracePt t="70573" x="1758950" y="4962525"/>
          <p14:tracePt t="70590" x="1724025" y="4962525"/>
          <p14:tracePt t="70606" x="1690688" y="4962525"/>
          <p14:tracePt t="70624" x="1673225" y="4962525"/>
          <p14:tracePt t="70625" x="1665288" y="4962525"/>
          <p14:tracePt t="70642" x="1631950" y="4954588"/>
          <p14:tracePt t="70658" x="1614488" y="4954588"/>
          <p14:tracePt t="70675" x="1589088" y="4954588"/>
          <p14:tracePt t="70677" x="1563688" y="4954588"/>
          <p14:tracePt t="70689" x="1538288" y="4954588"/>
          <p14:tracePt t="70706" x="1512888" y="4954588"/>
          <p14:tracePt t="70708" x="1503363" y="4954588"/>
          <p14:tracePt t="70722" x="1487488" y="4954588"/>
          <p14:tracePt t="70739" x="1462088" y="4954588"/>
          <p14:tracePt t="70756" x="1435100" y="4954588"/>
          <p14:tracePt t="70759" x="1427163" y="4954588"/>
          <p14:tracePt t="70773" x="1419225" y="4954588"/>
          <p14:tracePt t="70776" x="1409700" y="4954588"/>
          <p14:tracePt t="70791" x="1401763" y="4954588"/>
          <p14:tracePt t="70813" x="1384300" y="4954588"/>
          <p14:tracePt t="70998" x="1384300" y="4962525"/>
          <p14:tracePt t="71013" x="1393825" y="4962525"/>
          <p14:tracePt t="71020" x="1401763" y="4962525"/>
          <p14:tracePt t="71025" x="1409700" y="4954588"/>
          <p14:tracePt t="71039" x="1444625" y="4946650"/>
          <p14:tracePt t="71056" x="1470025" y="4937125"/>
          <p14:tracePt t="71073" x="1477963" y="4937125"/>
          <p14:tracePt t="71089" x="1503363" y="4929188"/>
          <p14:tracePt t="71107" x="1520825" y="4929188"/>
          <p14:tracePt t="71111" x="1538288" y="4929188"/>
          <p14:tracePt t="71123" x="1554163" y="4919663"/>
          <p14:tracePt t="71139" x="1579563" y="4919663"/>
          <p14:tracePt t="71140" x="1589088" y="4911725"/>
          <p14:tracePt t="71156" x="1614488" y="4903788"/>
          <p14:tracePt t="71173" x="1622425" y="4903788"/>
          <p14:tracePt t="71191" x="1647825" y="4894263"/>
          <p14:tracePt t="71208" x="1673225" y="4886325"/>
          <p14:tracePt t="71223" x="1698625" y="4886325"/>
          <p14:tracePt t="71225" x="1708150" y="4886325"/>
          <p14:tracePt t="71239" x="1741488" y="4868863"/>
          <p14:tracePt t="71257" x="1758950" y="4868863"/>
          <p14:tracePt t="71519" x="1741488" y="4868863"/>
          <p14:tracePt t="71553" x="1733550" y="4868863"/>
          <p14:tracePt t="71561" x="1724025" y="4878388"/>
          <p14:tracePt t="71574" x="1716088" y="4878388"/>
          <p14:tracePt t="71589" x="1698625" y="4886325"/>
          <p14:tracePt t="71591" x="1690688" y="4886325"/>
          <p14:tracePt t="71616" x="1682750" y="4894263"/>
          <p14:tracePt t="71630" x="1673225" y="4894263"/>
          <p14:tracePt t="71640" x="1665288" y="4894263"/>
          <p14:tracePt t="71655" x="1647825" y="4894263"/>
          <p14:tracePt t="71673" x="1631950" y="4903788"/>
          <p14:tracePt t="71689" x="1622425" y="4903788"/>
          <p14:tracePt t="71689" x="1614488" y="4903788"/>
          <p14:tracePt t="71705" x="1606550" y="4903788"/>
          <p14:tracePt t="71723" x="1597025" y="4903788"/>
          <p14:tracePt t="71741" x="1589088" y="4903788"/>
          <p14:tracePt t="71757" x="1579563" y="4903788"/>
          <p14:tracePt t="71776" x="1571625" y="4903788"/>
          <p14:tracePt t="71780" x="1563688" y="4903788"/>
          <p14:tracePt t="71791" x="1554163" y="4903788"/>
          <p14:tracePt t="71806" x="1546225" y="4903788"/>
          <p14:tracePt t="71823" x="1528763" y="4903788"/>
          <p14:tracePt t="71841" x="1520825" y="4903788"/>
          <p14:tracePt t="71855" x="1512888" y="4903788"/>
          <p14:tracePt t="71873" x="1503363" y="4903788"/>
          <p14:tracePt t="71890" x="1495425" y="4903788"/>
          <p14:tracePt t="71907" x="1477963" y="4903788"/>
          <p14:tracePt t="71924" x="1470025" y="4903788"/>
          <p14:tracePt t="71941" x="1462088" y="4903788"/>
          <p14:tracePt t="71971" x="1452563" y="4903788"/>
          <p14:tracePt t="72224" x="1444625" y="4903788"/>
          <p14:tracePt t="73943" x="1452563" y="4903788"/>
          <p14:tracePt t="73959" x="1470025" y="4903788"/>
          <p14:tracePt t="73966" x="1487488" y="4903788"/>
          <p14:tracePt t="73990" x="1528763" y="4903788"/>
          <p14:tracePt t="74004" x="1546225" y="4903788"/>
          <p14:tracePt t="74021" x="1571625" y="4903788"/>
          <p14:tracePt t="74024" x="1579563" y="4903788"/>
          <p14:tracePt t="74037" x="1597025" y="4903788"/>
          <p14:tracePt t="74055" x="1631950" y="4903788"/>
          <p14:tracePt t="74071" x="1647825" y="4903788"/>
          <p14:tracePt t="74088" x="1690688" y="4903788"/>
          <p14:tracePt t="74104" x="1716088" y="4903788"/>
          <p14:tracePt t="74106" x="1724025" y="4903788"/>
          <p14:tracePt t="74121" x="1733550" y="4903788"/>
          <p14:tracePt t="74123" x="1749425" y="4903788"/>
          <p14:tracePt t="74138" x="1776413" y="4903788"/>
          <p14:tracePt t="74140" x="1784350" y="4903788"/>
          <p14:tracePt t="74156" x="1817688" y="4903788"/>
          <p14:tracePt t="74159" x="1827213" y="4903788"/>
          <p14:tracePt t="74171" x="1860550" y="4903788"/>
          <p14:tracePt t="74173" x="1878013" y="4903788"/>
          <p14:tracePt t="74187" x="1903413" y="4903788"/>
          <p14:tracePt t="74189" x="1911350" y="4903788"/>
          <p14:tracePt t="74204" x="1936750" y="4903788"/>
          <p14:tracePt t="74220" x="1954213" y="4903788"/>
          <p14:tracePt t="74237" x="1962150" y="4903788"/>
          <p14:tracePt t="74254" x="1971675" y="4903788"/>
          <p14:tracePt t="74288" x="1987550" y="4903788"/>
          <p14:tracePt t="75143" x="1997075" y="4903788"/>
          <p14:tracePt t="75150" x="2005013" y="4903788"/>
          <p14:tracePt t="75180" x="2012950" y="4903788"/>
          <p14:tracePt t="75210" x="2030413" y="4903788"/>
          <p14:tracePt t="75239" x="2047875" y="4903788"/>
          <p14:tracePt t="75256" x="2055813" y="4903788"/>
          <p14:tracePt t="75263" x="2065338" y="4903788"/>
          <p14:tracePt t="75279" x="2073275" y="4903788"/>
          <p14:tracePt t="75289" x="2081213" y="4903788"/>
          <p14:tracePt t="75305" x="2090738" y="4903788"/>
          <p14:tracePt t="75321" x="2106613" y="4903788"/>
          <p14:tracePt t="75337" x="2124075" y="4903788"/>
          <p14:tracePt t="75354" x="2132013" y="4903788"/>
          <p14:tracePt t="75371" x="2141538" y="4903788"/>
          <p14:tracePt t="75392" x="2157413" y="4903788"/>
          <p14:tracePt t="75416" x="2174875" y="4903788"/>
          <p14:tracePt t="75424" x="2192338" y="4903788"/>
          <p14:tracePt t="75437" x="2217738" y="4903788"/>
          <p14:tracePt t="75439" x="2225675" y="4903788"/>
          <p14:tracePt t="75453" x="2268538" y="4903788"/>
          <p14:tracePt t="75455" x="2276475" y="4903788"/>
          <p14:tracePt t="75471" x="2311400" y="4903788"/>
          <p14:tracePt t="75488" x="2336800" y="4903788"/>
          <p14:tracePt t="75490" x="2370138" y="4903788"/>
          <p14:tracePt t="75505" x="2387600" y="4919663"/>
          <p14:tracePt t="75521" x="2395538" y="4929188"/>
          <p14:tracePt t="75522" x="2405063" y="4929188"/>
          <p14:tracePt t="75537" x="2420938" y="4929188"/>
          <p14:tracePt t="75539" x="2438400" y="4929188"/>
          <p14:tracePt t="75542" x="2446338" y="4929188"/>
          <p14:tracePt t="75552" x="2463800" y="4929188"/>
          <p14:tracePt t="75554" x="2471738" y="4929188"/>
          <p14:tracePt t="75569" x="2524125" y="4929188"/>
          <p14:tracePt t="75586" x="2557463" y="4929188"/>
          <p14:tracePt t="75603" x="2590800" y="4929188"/>
          <p14:tracePt t="75619" x="2625725" y="4929188"/>
          <p14:tracePt t="75636" x="2641600" y="4929188"/>
          <p14:tracePt t="75659" x="2651125" y="4929188"/>
          <p14:tracePt t="75671" x="2668588" y="4919663"/>
          <p14:tracePt t="75689" x="2684463" y="4911725"/>
          <p14:tracePt t="75706" x="2719388" y="4911725"/>
          <p14:tracePt t="75721" x="2752725" y="4911725"/>
          <p14:tracePt t="75736" x="2760663" y="4911725"/>
          <p14:tracePt t="75738" x="2778125" y="4911725"/>
          <p14:tracePt t="75753" x="2786063" y="4911725"/>
          <p14:tracePt t="75754" x="2795588" y="4911725"/>
          <p14:tracePt t="75770" x="2811463" y="4903788"/>
          <p14:tracePt t="75787" x="2828925" y="4903788"/>
          <p14:tracePt t="75804" x="2828925" y="4894263"/>
          <p14:tracePt t="75808" x="2846388" y="4886325"/>
          <p14:tracePt t="75821" x="2854325" y="4886325"/>
          <p14:tracePt t="75837" x="2863850" y="4886325"/>
          <p14:tracePt t="75840" x="2871788" y="4886325"/>
          <p14:tracePt t="75853" x="2879725" y="4886325"/>
          <p14:tracePt t="75870" x="2905125" y="4886325"/>
          <p14:tracePt t="75887" x="2922588" y="4878388"/>
          <p14:tracePt t="75907" x="2955925" y="4868863"/>
          <p14:tracePt t="75912" x="2965450" y="4868863"/>
          <p14:tracePt t="75914" x="2982913" y="4860925"/>
          <p14:tracePt t="75922" x="2998788" y="4852988"/>
          <p14:tracePt t="75936" x="3024188" y="4852988"/>
          <p14:tracePt t="75937" x="3041650" y="4852988"/>
          <p14:tracePt t="75953" x="3059113" y="4852988"/>
          <p14:tracePt t="75954" x="3067050" y="4843463"/>
          <p14:tracePt t="75969" x="3117850" y="4827588"/>
          <p14:tracePt t="75986" x="3135313" y="4827588"/>
          <p14:tracePt t="75989" x="3152775" y="4827588"/>
          <p14:tracePt t="75994" x="3160713" y="4818063"/>
          <p14:tracePt t="76003" x="3186113" y="4810125"/>
          <p14:tracePt t="76004" x="3203575" y="4810125"/>
          <p14:tracePt t="76020" x="3236913" y="4810125"/>
          <p14:tracePt t="76037" x="3270250" y="4810125"/>
          <p14:tracePt t="76054" x="3313113" y="4802188"/>
          <p14:tracePt t="76056" x="3330575" y="4802188"/>
          <p14:tracePt t="76071" x="3389313" y="4802188"/>
          <p14:tracePt t="76086" x="3432175" y="4802188"/>
          <p14:tracePt t="76087" x="3449638" y="4802188"/>
          <p14:tracePt t="76103" x="3508375" y="4802188"/>
          <p14:tracePt t="76105" x="3517900" y="4802188"/>
          <p14:tracePt t="76120" x="3568700" y="4802188"/>
          <p14:tracePt t="76137" x="3644900" y="4792663"/>
          <p14:tracePt t="76153" x="3695700" y="4792663"/>
          <p14:tracePt t="76156" x="3713163" y="4792663"/>
          <p14:tracePt t="76170" x="3763963" y="4792663"/>
          <p14:tracePt t="76187" x="3822700" y="4792663"/>
          <p14:tracePt t="76192" x="3840163" y="4792663"/>
          <p14:tracePt t="76194" x="3848100" y="4784725"/>
          <p14:tracePt t="76203" x="3873500" y="4784725"/>
          <p14:tracePt t="76205" x="3890963" y="4784725"/>
          <p14:tracePt t="76219" x="3941763" y="4784725"/>
          <p14:tracePt t="76236" x="3984625" y="4784725"/>
          <p14:tracePt t="76239" x="3992563" y="4784725"/>
          <p14:tracePt t="76253" x="4017963" y="4784725"/>
          <p14:tracePt t="76256" x="4027488" y="4784725"/>
          <p14:tracePt t="76269" x="4060825" y="4775200"/>
          <p14:tracePt t="76270" x="4070350" y="4775200"/>
          <p14:tracePt t="76287" x="4111625" y="4775200"/>
          <p14:tracePt t="76302" x="4154488" y="4775200"/>
          <p14:tracePt t="76305" x="4171950" y="4775200"/>
          <p14:tracePt t="76319" x="4197350" y="4775200"/>
          <p14:tracePt t="76321" x="4205288" y="4775200"/>
          <p14:tracePt t="76336" x="4248150" y="4775200"/>
          <p14:tracePt t="76352" x="4291013" y="4775200"/>
          <p14:tracePt t="76369" x="4324350" y="4784725"/>
          <p14:tracePt t="76386" x="4367213" y="4784725"/>
          <p14:tracePt t="76403" x="4400550" y="4784725"/>
          <p14:tracePt t="76404" x="4410075" y="4792663"/>
          <p14:tracePt t="76419" x="4418013" y="4792663"/>
          <p14:tracePt t="76420" x="4435475" y="4792663"/>
          <p14:tracePt t="76436" x="4451350" y="4810125"/>
          <p14:tracePt t="76453" x="4468813" y="4810125"/>
          <p14:tracePt t="76471" x="4494213" y="4810125"/>
          <p14:tracePt t="76516" x="4503738" y="4810125"/>
          <p14:tracePt t="76530" x="4511675" y="4818063"/>
          <p14:tracePt t="76537" x="4519613" y="4827588"/>
          <p14:tracePt t="76553" x="4529138" y="4827588"/>
          <p14:tracePt t="76554" x="4545013" y="4827588"/>
          <p14:tracePt t="76569" x="4554538" y="4835525"/>
          <p14:tracePt t="76586" x="4562475" y="4835525"/>
          <p14:tracePt t="76603" x="4579938" y="4835525"/>
          <p14:tracePt t="76621" x="4587875" y="4843463"/>
          <p14:tracePt t="76669" x="4595813" y="4843463"/>
          <p14:tracePt t="76684" x="4605338" y="4843463"/>
          <p14:tracePt t="76708" x="4621213" y="4843463"/>
          <p14:tracePt t="76717" x="4621213" y="4852988"/>
          <p14:tracePt t="76737" x="4638675" y="4860925"/>
          <p14:tracePt t="76774" x="4646613" y="4860925"/>
          <p14:tracePt t="77883" x="4664075" y="4860925"/>
          <p14:tracePt t="77890" x="4714875" y="4860925"/>
          <p14:tracePt t="77901" x="4783138" y="4860925"/>
          <p14:tracePt t="77918" x="4902200" y="4860925"/>
          <p14:tracePt t="77935" x="5029200" y="4860925"/>
          <p14:tracePt t="77937" x="5064125" y="4860925"/>
          <p14:tracePt t="77953" x="5157788" y="4860925"/>
          <p14:tracePt t="77968" x="5224463" y="4860925"/>
          <p14:tracePt t="77969" x="5233988" y="4860925"/>
          <p14:tracePt t="77985" x="5284788" y="4860925"/>
          <p14:tracePt t="77987" x="5292725" y="4860925"/>
          <p14:tracePt t="78003" x="5360988" y="4860925"/>
          <p14:tracePt t="78019" x="5403850" y="4860925"/>
          <p14:tracePt t="78036" x="5462588" y="4860925"/>
          <p14:tracePt t="78040" x="5487988" y="4860925"/>
          <p14:tracePt t="78052" x="5530850" y="4860925"/>
          <p14:tracePt t="78068" x="5573713" y="4835525"/>
          <p14:tracePt t="78072" x="5581650" y="4835525"/>
          <p14:tracePt t="78085" x="5607050" y="4835525"/>
          <p14:tracePt t="78102" x="5632450" y="4835525"/>
          <p14:tracePt t="78105" x="5657850" y="4835525"/>
          <p14:tracePt t="78119" x="5708650" y="4810125"/>
          <p14:tracePt t="78122" x="5735638" y="4802188"/>
          <p14:tracePt t="78125" x="5768975" y="4802188"/>
          <p14:tracePt t="78134" x="5819775" y="4784725"/>
          <p14:tracePt t="78151" x="5946775" y="4784725"/>
          <p14:tracePt t="78152" x="5981700" y="4784725"/>
          <p14:tracePt t="78168" x="6083300" y="4784725"/>
          <p14:tracePt t="78168" x="6108700" y="4784725"/>
          <p14:tracePt t="78184" x="6184900" y="4784725"/>
          <p14:tracePt t="78187" x="6235700" y="4784725"/>
          <p14:tracePt t="78201" x="6261100" y="4784725"/>
          <p14:tracePt t="83189" x="6270625" y="4784725"/>
          <p14:tracePt t="83207" x="6286500" y="4784725"/>
          <p14:tracePt t="83217" x="6296025" y="4784725"/>
          <p14:tracePt t="83234" x="6303963" y="4792663"/>
          <p14:tracePt t="83353" x="6311900" y="4792663"/>
          <p14:tracePt t="83363" x="6321425" y="4792663"/>
          <p14:tracePt t="83371" x="6329363" y="4792663"/>
          <p14:tracePt t="83384" x="6346825" y="4802188"/>
          <p14:tracePt t="83400" x="6354763" y="4802188"/>
          <p14:tracePt t="83416" x="6364288" y="4802188"/>
          <p14:tracePt t="83434" x="6389688" y="4818063"/>
          <p14:tracePt t="83449" x="6397625" y="4818063"/>
          <p14:tracePt t="83795" x="6423025" y="4818063"/>
          <p14:tracePt t="83819" x="6430963" y="4818063"/>
          <p14:tracePt t="83856" x="6440488" y="4818063"/>
          <p14:tracePt t="83868" x="6448425" y="4818063"/>
          <p14:tracePt t="83890" x="6456363" y="4818063"/>
          <p14:tracePt t="83904" x="6473825" y="4818063"/>
          <p14:tracePt t="83962" x="6483350" y="4827588"/>
          <p14:tracePt t="83986" x="6491288" y="4827588"/>
          <p14:tracePt t="83995" x="6499225" y="4827588"/>
          <p14:tracePt t="84007" x="6508750" y="4827588"/>
          <p14:tracePt t="84022" x="6516688" y="4827588"/>
          <p14:tracePt t="84059" x="6524625" y="4827588"/>
          <p14:tracePt t="84356" x="6534150" y="4827588"/>
          <p14:tracePt t="84368" x="6542088" y="4827588"/>
          <p14:tracePt t="84387" x="6550025" y="4827588"/>
          <p14:tracePt t="84402" x="6559550" y="4827588"/>
          <p14:tracePt t="84415" x="6567488" y="4827588"/>
          <p14:tracePt t="84431" x="6592888" y="4818063"/>
          <p14:tracePt t="84449" x="6643688" y="4802188"/>
          <p14:tracePt t="84464" x="6678613" y="4792663"/>
          <p14:tracePt t="84466" x="6694488" y="4792663"/>
          <p14:tracePt t="84481" x="6737350" y="4784725"/>
          <p14:tracePt t="84482" x="6754813" y="4775200"/>
          <p14:tracePt t="84497" x="6805613" y="4775200"/>
          <p14:tracePt t="84514" x="6838950" y="4767263"/>
          <p14:tracePt t="84532" x="6881813" y="4759325"/>
          <p14:tracePt t="84533" x="6889750" y="4759325"/>
          <p14:tracePt t="84548" x="6915150" y="4741863"/>
          <p14:tracePt t="84571" x="6932613" y="4741863"/>
          <p14:tracePt t="84592" x="6942138" y="4741863"/>
          <p14:tracePt t="84599" x="6950075" y="4741863"/>
          <p14:tracePt t="84616" x="6958013" y="4733925"/>
          <p14:tracePt t="84621" x="6967538" y="4724400"/>
          <p14:tracePt t="84630" x="6975475" y="4724400"/>
          <p14:tracePt t="84647" x="6992938" y="4724400"/>
          <p14:tracePt t="84664" x="7008813" y="4724400"/>
          <p14:tracePt t="84681" x="7026275" y="4724400"/>
          <p14:tracePt t="84682" x="7034213" y="4724400"/>
          <p14:tracePt t="84698" x="7069138" y="4724400"/>
          <p14:tracePt t="84714" x="7085013" y="4724400"/>
          <p14:tracePt t="84731" x="7119938" y="4724400"/>
          <p14:tracePt t="84749" x="7153275" y="4724400"/>
          <p14:tracePt t="84765" x="7162800" y="4716463"/>
          <p14:tracePt t="84781" x="7170738" y="4716463"/>
          <p14:tracePt t="84800" x="7188200" y="4708525"/>
          <p14:tracePt t="84817" x="7196138" y="4708525"/>
          <p14:tracePt t="84821" x="7213600" y="4708525"/>
          <p14:tracePt t="84831" x="7239000" y="4708525"/>
          <p14:tracePt t="84833" x="7256463" y="4708525"/>
          <p14:tracePt t="84847" x="7297738" y="4708525"/>
          <p14:tracePt t="84865" x="7340600" y="4708525"/>
          <p14:tracePt t="84881" x="7348538" y="4708525"/>
          <p14:tracePt t="84898" x="7366000" y="4708525"/>
          <p14:tracePt t="84915" x="7373938" y="4708525"/>
          <p14:tracePt t="84919" x="7383463" y="4708525"/>
          <p14:tracePt t="84935" x="7400925" y="4708525"/>
          <p14:tracePt t="84948" x="7426325" y="4699000"/>
          <p14:tracePt t="84963" x="7451725" y="4691063"/>
          <p14:tracePt t="84967" x="7459663" y="4691063"/>
          <p14:tracePt t="84980" x="7477125" y="4691063"/>
          <p14:tracePt t="84997" x="7510463" y="4683125"/>
          <p14:tracePt t="84998" x="7518400" y="4673600"/>
          <p14:tracePt t="85014" x="7545388" y="4665663"/>
          <p14:tracePt t="85030" x="7561263" y="4665663"/>
          <p14:tracePt t="85032" x="7578725" y="4665663"/>
          <p14:tracePt t="85047" x="7604125" y="4665663"/>
          <p14:tracePt t="85065" x="7646988" y="4665663"/>
          <p14:tracePt t="85081" x="7662863" y="4665663"/>
          <p14:tracePt t="85098" x="7680325" y="4665663"/>
          <p14:tracePt t="85236" x="7697788" y="4665663"/>
          <p14:tracePt t="85245" x="7705725" y="4665663"/>
          <p14:tracePt t="85259" x="7715250" y="4665663"/>
          <p14:tracePt t="85266" x="7723188" y="4665663"/>
          <p14:tracePt t="85281" x="7748588" y="4665663"/>
          <p14:tracePt t="85297" x="7781925" y="4665663"/>
          <p14:tracePt t="85300" x="7791450" y="4665663"/>
          <p14:tracePt t="85302" x="7799388" y="4665663"/>
          <p14:tracePt t="85314" x="7824788" y="4673600"/>
          <p14:tracePt t="85330" x="7850188" y="4673600"/>
          <p14:tracePt t="85347" x="7867650" y="4673600"/>
          <p14:tracePt t="85349" x="7867650" y="4683125"/>
          <p14:tracePt t="85364" x="7875588" y="4691063"/>
          <p14:tracePt t="86198" x="7885113" y="4699000"/>
          <p14:tracePt t="86355" x="7885113" y="4716463"/>
          <p14:tracePt t="86586" x="7885113" y="4724400"/>
          <p14:tracePt t="86602" x="7885113" y="4733925"/>
          <p14:tracePt t="86621" x="7885113" y="4741863"/>
          <p14:tracePt t="86641" x="7885113" y="4749800"/>
          <p14:tracePt t="86652" x="7885113" y="4759325"/>
          <p14:tracePt t="86674" x="7885113" y="4775200"/>
          <p14:tracePt t="86703" x="7885113" y="4792663"/>
          <p14:tracePt t="86723" x="7885113" y="4810125"/>
          <p14:tracePt t="86731" x="7885113" y="4818063"/>
          <p14:tracePt t="86743" x="7893050" y="4827588"/>
          <p14:tracePt t="86757" x="7893050" y="4843463"/>
          <p14:tracePt t="86765" x="7900988" y="4843463"/>
          <p14:tracePt t="86780" x="7900988" y="4852988"/>
          <p14:tracePt t="86797" x="7910513" y="4860925"/>
          <p14:tracePt t="86814" x="7918450" y="4868863"/>
          <p14:tracePt t="86830" x="7918450" y="4878388"/>
          <p14:tracePt t="86847" x="7926388" y="4886325"/>
          <p14:tracePt t="86884" x="7926388" y="4894263"/>
          <p14:tracePt t="86891" x="7935913" y="4903788"/>
          <p14:tracePt t="86911" x="7935913" y="4911725"/>
          <p14:tracePt t="86915" x="7943850" y="4919663"/>
          <p14:tracePt t="86935" x="7951788" y="4919663"/>
          <p14:tracePt t="86948" x="7961313" y="4919663"/>
          <p14:tracePt t="86963" x="7969250" y="4929188"/>
          <p14:tracePt t="86980" x="7977188" y="4929188"/>
          <p14:tracePt t="87043" x="7994650" y="4937125"/>
          <p14:tracePt t="87071" x="8012113" y="4937125"/>
          <p14:tracePt t="87099" x="8020050" y="4937125"/>
          <p14:tracePt t="87135" x="8029575" y="4937125"/>
          <p14:tracePt t="87165" x="8037513" y="4937125"/>
          <p14:tracePt t="87174" x="8045450" y="4937125"/>
          <p14:tracePt t="87197" x="8054975" y="4937125"/>
          <p14:tracePt t="87209" x="8070850" y="4937125"/>
          <p14:tracePt t="87221" x="8080375" y="4937125"/>
          <p14:tracePt t="87230" x="8088313" y="4937125"/>
          <p14:tracePt t="87248" x="8113713" y="4937125"/>
          <p14:tracePt t="87263" x="8121650" y="4929188"/>
          <p14:tracePt t="87292" x="8131175" y="4929188"/>
          <p14:tracePt t="87332" x="8139113" y="4929188"/>
          <p14:tracePt t="87340" x="8147050" y="4929188"/>
          <p14:tracePt t="87348" x="8164513" y="4929188"/>
          <p14:tracePt t="87363" x="8174038" y="4919663"/>
          <p14:tracePt t="87379" x="8181975" y="4919663"/>
          <p14:tracePt t="87397" x="8189913" y="4919663"/>
          <p14:tracePt t="87399" x="8199438" y="4911725"/>
          <p14:tracePt t="87414" x="8207375" y="4911725"/>
          <p14:tracePt t="87432" x="8215313" y="4911725"/>
          <p14:tracePt t="87458" x="8232775" y="4903788"/>
          <p14:tracePt t="87513" x="8250238" y="4903788"/>
          <p14:tracePt t="87548" x="8258175" y="4903788"/>
          <p14:tracePt t="87619" x="8266113" y="4903788"/>
          <p14:tracePt t="87807" x="8275638" y="4894263"/>
          <p14:tracePt t="89531" x="8283575" y="4886325"/>
          <p14:tracePt t="92437" x="8275638" y="4886325"/>
          <p14:tracePt t="92446" x="8258175" y="4886325"/>
          <p14:tracePt t="92451" x="8232775" y="4886325"/>
          <p14:tracePt t="92477" x="8156575" y="4886325"/>
          <p14:tracePt t="92479" x="8147050" y="4886325"/>
          <p14:tracePt t="92494" x="8131175" y="4886325"/>
          <p14:tracePt t="92547" x="8121650" y="4886325"/>
          <p14:tracePt t="107963" x="8131175" y="4886325"/>
          <p14:tracePt t="107972" x="8181975" y="4868863"/>
          <p14:tracePt t="107978" x="8215313" y="4835525"/>
          <p14:tracePt t="108001" x="8326438" y="4759325"/>
          <p14:tracePt t="108017" x="8351838" y="4741863"/>
          <p14:tracePt t="108019" x="8351838" y="4733925"/>
          <p14:tracePt t="108033" x="8359775" y="4724400"/>
          <p14:tracePt t="108034" x="8369300" y="4724400"/>
          <p14:tracePt t="108051" x="8402638" y="4683125"/>
          <p14:tracePt t="108067" x="8470900" y="4622800"/>
          <p14:tracePt t="108069" x="8504238" y="4597400"/>
          <p14:tracePt t="108083" x="8623300" y="4513263"/>
          <p14:tracePt t="108085" x="8699500" y="4460875"/>
          <p14:tracePt t="108088" x="8785225" y="4410075"/>
          <p14:tracePt t="108101" x="9074150" y="4224338"/>
          <p14:tracePt t="108104" x="9183688" y="4156075"/>
          <p14:tracePt t="108109" x="9320213" y="4079875"/>
          <p14:tracePt t="108113" x="9626600" y="3925888"/>
          <p14:tracePt t="108122" x="9855200" y="3832225"/>
          <p14:tracePt t="108133" x="10025063" y="3763963"/>
          <p14:tracePt t="108134" x="10067925" y="3748088"/>
          <p14:tracePt t="108149" x="10136188" y="3697288"/>
          <p14:tracePt t="108166" x="10161588" y="3687763"/>
          <p14:tracePt t="108183" x="10179050" y="3671888"/>
          <p14:tracePt t="108201" x="10263188" y="3619500"/>
          <p14:tracePt t="108216" x="10526713" y="3484563"/>
          <p14:tracePt t="108233" x="10874375" y="3289300"/>
          <p14:tracePt t="108235" x="10952163" y="3238500"/>
          <p14:tracePt t="108249" x="11112500" y="3144838"/>
          <p14:tracePt t="108250" x="11129963" y="3127375"/>
          <p14:tracePt t="108266" x="11206163" y="3076575"/>
          <p14:tracePt t="108267" x="11223625" y="3067050"/>
          <p14:tracePt t="108282" x="11317288" y="3016250"/>
          <p14:tracePt t="108283" x="11368088" y="2982913"/>
          <p14:tracePt t="108299" x="11606213" y="2881313"/>
          <p14:tracePt t="108316" x="11784013" y="2795588"/>
          <p14:tracePt t="108317" x="11834813" y="2770188"/>
          <p14:tracePt t="108333" x="11945938" y="2701925"/>
          <p14:tracePt t="108333" x="11979275" y="2686050"/>
          <p14:tracePt t="108349" x="12065000" y="2617788"/>
          <p14:tracePt t="108366" x="12123738" y="2574925"/>
          <p14:tracePt t="108382" x="12158663" y="2566988"/>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9CE32-FA47-59A2-7724-6E8992EB5FF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86E9117-B77C-4092-8AFF-DA9BF2967118}"/>
              </a:ext>
            </a:extLst>
          </p:cNvPr>
          <p:cNvSpPr txBox="1"/>
          <p:nvPr/>
        </p:nvSpPr>
        <p:spPr>
          <a:xfrm>
            <a:off x="2393576" y="2213393"/>
            <a:ext cx="7404847" cy="830997"/>
          </a:xfrm>
          <a:prstGeom prst="rect">
            <a:avLst/>
          </a:prstGeom>
          <a:noFill/>
        </p:spPr>
        <p:txBody>
          <a:bodyPr wrap="square">
            <a:spAutoFit/>
          </a:bodyPr>
          <a:lstStyle/>
          <a:p>
            <a:pPr algn="ctr"/>
            <a:r>
              <a:rPr lang="en-US" sz="4800" dirty="0">
                <a:latin typeface="Times New Roman" panose="02020603050405020304" pitchFamily="18" charset="0"/>
                <a:cs typeface="Times New Roman" panose="02020603050405020304" pitchFamily="18" charset="0"/>
              </a:rPr>
              <a:t>See you in the next lecture</a:t>
            </a:r>
          </a:p>
        </p:txBody>
      </p:sp>
      <p:pic>
        <p:nvPicPr>
          <p:cNvPr id="2" name="Graphic 22">
            <a:extLst>
              <a:ext uri="{FF2B5EF4-FFF2-40B4-BE49-F238E27FC236}">
                <a16:creationId xmlns:a16="http://schemas.microsoft.com/office/drawing/2014/main" id="{04FB5E0A-E259-47AF-F59B-8D415228433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3" name="Rectangle 2">
            <a:extLst>
              <a:ext uri="{FF2B5EF4-FFF2-40B4-BE49-F238E27FC236}">
                <a16:creationId xmlns:a16="http://schemas.microsoft.com/office/drawing/2014/main" id="{05591A27-6B45-DB62-2FDC-3ADDADAB3CC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59609"/>
    </mc:Choice>
    <mc:Fallback xmlns="">
      <p:transition advTm="59609"/>
    </mc:Fallback>
  </mc:AlternateContent>
  <p:extLst>
    <p:ext uri="{3A86A75C-4F4B-4683-9AE1-C65F6400EC91}">
      <p14:laserTraceLst xmlns:p14="http://schemas.microsoft.com/office/powerpoint/2010/main">
        <p14:tracePtLst>
          <p14:tracePt t="55912" x="12039600" y="3459163"/>
          <p14:tracePt t="55915" x="11911013" y="3467100"/>
          <p14:tracePt t="55920" x="11766550" y="3492500"/>
          <p14:tracePt t="55922" x="11596688" y="3502025"/>
          <p14:tracePt t="55935" x="11010900" y="3502025"/>
          <p14:tracePt t="55952" x="10255250" y="3502025"/>
          <p14:tracePt t="55968" x="9634538" y="3502025"/>
          <p14:tracePt t="55969" x="9490075" y="3502025"/>
          <p14:tracePt t="55985" x="9099550" y="3502025"/>
          <p14:tracePt t="55988" x="8843963" y="3502025"/>
          <p14:tracePt t="56002" x="8496300" y="3502025"/>
          <p14:tracePt t="56004" x="8377238" y="3502025"/>
          <p14:tracePt t="56019" x="7943850" y="3502025"/>
          <p14:tracePt t="56035" x="7715250" y="3502025"/>
          <p14:tracePt t="56036" x="7612063" y="3502025"/>
          <p14:tracePt t="56054" x="7239000" y="3459163"/>
          <p14:tracePt t="56057" x="7153275" y="3441700"/>
          <p14:tracePt t="56059" x="7077075" y="3441700"/>
          <p14:tracePt t="56071" x="6942138" y="3441700"/>
          <p14:tracePt t="56074" x="6864350" y="3424238"/>
          <p14:tracePt t="56085" x="6643688" y="3408363"/>
          <p14:tracePt t="56102" x="6364288" y="3348038"/>
          <p14:tracePt t="56103" x="6296025" y="3340100"/>
          <p14:tracePt t="56118" x="6040438" y="3322638"/>
          <p14:tracePt t="56135" x="5819775" y="3305175"/>
          <p14:tracePt t="56152" x="5726113" y="3305175"/>
          <p14:tracePt t="56154" x="5675313" y="3305175"/>
          <p14:tracePt t="56170" x="5403850" y="3305175"/>
          <p14:tracePt t="56186" x="5122863" y="3305175"/>
          <p14:tracePt t="56187" x="5013325" y="3289300"/>
          <p14:tracePt t="56202" x="4570413" y="3263900"/>
          <p14:tracePt t="56204" x="4468813" y="3254375"/>
          <p14:tracePt t="56220" x="4095750" y="3186113"/>
          <p14:tracePt t="56236" x="3814763" y="3144838"/>
          <p14:tracePt t="56238" x="3746500" y="3144838"/>
          <p14:tracePt t="56252" x="3551238" y="3127375"/>
          <p14:tracePt t="56253" x="3508375" y="3127375"/>
          <p14:tracePt t="56269" x="3373438" y="3119438"/>
          <p14:tracePt t="56285" x="3330575" y="3119438"/>
          <p14:tracePt t="56304" x="3305175" y="3119438"/>
          <p14:tracePt t="56387" x="3297238" y="3119438"/>
          <p14:tracePt t="56474" x="3297238" y="3127375"/>
          <p14:tracePt t="56499" x="3297238" y="3144838"/>
          <p14:tracePt t="56506" x="3297238" y="3152775"/>
          <p14:tracePt t="56519" x="3322638" y="3170238"/>
          <p14:tracePt t="56536" x="3373438" y="3186113"/>
          <p14:tracePt t="56539" x="3398838" y="3186113"/>
          <p14:tracePt t="56542" x="3424238" y="3195638"/>
          <p14:tracePt t="56552" x="3475038" y="3211513"/>
          <p14:tracePt t="56554" x="3508375" y="3221038"/>
          <p14:tracePt t="56570" x="3678238" y="3263900"/>
          <p14:tracePt t="56585" x="3865563" y="3305175"/>
          <p14:tracePt t="56587" x="3916363" y="3305175"/>
          <p14:tracePt t="56602" x="4103688" y="3330575"/>
          <p14:tracePt t="56604" x="4162425" y="3340100"/>
          <p14:tracePt t="56620" x="4410075" y="3373438"/>
          <p14:tracePt t="56636" x="4673600" y="3390900"/>
          <p14:tracePt t="56652" x="4859338" y="3390900"/>
          <p14:tracePt t="56653" x="4919663" y="3398838"/>
          <p14:tracePt t="56668" x="5080000" y="3416300"/>
          <p14:tracePt t="56669" x="5132388" y="3424238"/>
          <p14:tracePt t="56671" x="5173663" y="3424238"/>
          <p14:tracePt t="56685" x="5292725" y="3433763"/>
          <p14:tracePt t="56702" x="5480050" y="3441700"/>
          <p14:tracePt t="56704" x="5530850" y="3441700"/>
          <p14:tracePt t="56719" x="5718175" y="3441700"/>
          <p14:tracePt t="56735" x="5956300" y="3441700"/>
          <p14:tracePt t="56738" x="6015038" y="3441700"/>
          <p14:tracePt t="56753" x="6219825" y="3433763"/>
          <p14:tracePt t="56754" x="6278563" y="3433763"/>
          <p14:tracePt t="56769" x="6600825" y="3433763"/>
          <p14:tracePt t="56786" x="6873875" y="3433763"/>
          <p14:tracePt t="56788" x="6958013" y="3433763"/>
          <p14:tracePt t="56802" x="7229475" y="3433763"/>
          <p14:tracePt t="56804" x="7400925" y="3433763"/>
          <p14:tracePt t="56818" x="7612063" y="3459163"/>
          <p14:tracePt t="56819" x="7688263" y="3484563"/>
          <p14:tracePt t="56836" x="7994650" y="3502025"/>
          <p14:tracePt t="56852" x="8240713" y="3535363"/>
          <p14:tracePt t="56854" x="8318500" y="3560763"/>
          <p14:tracePt t="56868" x="8589963" y="3611563"/>
          <p14:tracePt t="56870" x="8683625" y="3646488"/>
          <p14:tracePt t="56886" x="9091613" y="3738563"/>
          <p14:tracePt t="56889" x="9175750" y="3781425"/>
          <p14:tracePt t="56892" x="9269413" y="3824288"/>
          <p14:tracePt t="56896" x="9371013" y="3849688"/>
          <p14:tracePt t="56902" x="9472613" y="3875088"/>
          <p14:tracePt t="56904" x="9558338" y="3900488"/>
          <p14:tracePt t="56907" x="9642475" y="3917950"/>
          <p14:tracePt t="56917" x="9821863" y="3960813"/>
          <p14:tracePt t="56918" x="9906000" y="3986213"/>
          <p14:tracePt t="56934" x="10161588" y="4044950"/>
          <p14:tracePt t="56951" x="10364788" y="4105275"/>
          <p14:tracePt t="56968" x="10526713" y="4146550"/>
          <p14:tracePt t="56969" x="10560050" y="4146550"/>
          <p14:tracePt t="56986" x="10688638" y="4164013"/>
          <p14:tracePt t="57003" x="10756900" y="4164013"/>
          <p14:tracePt t="57006" x="10798175" y="4164013"/>
          <p14:tracePt t="57009" x="10815638" y="4164013"/>
          <p14:tracePt t="57018" x="10848975" y="4164013"/>
          <p14:tracePt t="57019" x="10874375" y="4164013"/>
          <p14:tracePt t="57035" x="10942638" y="4164013"/>
          <p14:tracePt t="57036" x="10960100" y="4164013"/>
          <p14:tracePt t="57051" x="11002963" y="4156075"/>
          <p14:tracePt t="57053" x="11010900" y="4156075"/>
          <p14:tracePt t="57068" x="11044238" y="4146550"/>
          <p14:tracePt t="57085" x="11079163" y="4138613"/>
          <p14:tracePt t="57102" x="11137900" y="4138613"/>
          <p14:tracePt t="57104" x="11163300" y="4138613"/>
          <p14:tracePt t="57108" x="11198225" y="4130675"/>
          <p14:tracePt t="57109" x="11231563" y="4121150"/>
          <p14:tracePt t="57118" x="11266488" y="4105275"/>
          <p14:tracePt t="57119" x="11307763" y="4095750"/>
          <p14:tracePt t="57122" x="11360150" y="4070350"/>
          <p14:tracePt t="57134" x="11512550" y="4037013"/>
          <p14:tracePt t="57151" x="11741150" y="3976688"/>
          <p14:tracePt t="57167" x="11996738" y="3917950"/>
          <p14:tracePt t="57169" x="12055475" y="390048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2"/>
          <a:stretch>
            <a:fillRect/>
          </a:stretch>
        </p:blipFill>
        <p:spPr>
          <a:xfrm>
            <a:off x="8758865" y="1275096"/>
            <a:ext cx="3121959" cy="4852282"/>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sp>
        <p:nvSpPr>
          <p:cNvPr id="5" name="TextBox 4">
            <a:extLst>
              <a:ext uri="{FF2B5EF4-FFF2-40B4-BE49-F238E27FC236}">
                <a16:creationId xmlns:a16="http://schemas.microsoft.com/office/drawing/2014/main" id="{FBAB3406-331F-DD11-BF72-15AA3B9D4DA7}"/>
              </a:ext>
            </a:extLst>
          </p:cNvPr>
          <p:cNvSpPr txBox="1"/>
          <p:nvPr/>
        </p:nvSpPr>
        <p:spPr>
          <a:xfrm>
            <a:off x="459631" y="1726819"/>
            <a:ext cx="6094378" cy="923330"/>
          </a:xfrm>
          <a:prstGeom prst="rect">
            <a:avLst/>
          </a:prstGeom>
          <a:noFill/>
        </p:spPr>
        <p:txBody>
          <a:bodyPr wrap="square">
            <a:spAutoFit/>
          </a:bodyPr>
          <a:lstStyle/>
          <a:p>
            <a:pPr marL="285750" indent="-285750">
              <a:buFont typeface="Wingdings" panose="05000000000000000000" pitchFamily="2" charset="2"/>
              <a:buChar char="§"/>
            </a:pPr>
            <a:r>
              <a:rPr lang="en-US" dirty="0">
                <a:hlinkClick r:id="rId3"/>
              </a:rPr>
              <a:t>Establishing Your Target Market | DECA Direct Online</a:t>
            </a:r>
            <a:endParaRPr lang="en-US" dirty="0"/>
          </a:p>
          <a:p>
            <a:pPr marL="285750" indent="-285750">
              <a:buFont typeface="Wingdings" panose="05000000000000000000" pitchFamily="2" charset="2"/>
              <a:buChar char="§"/>
            </a:pPr>
            <a:r>
              <a:rPr lang="en-US" dirty="0">
                <a:hlinkClick r:id="rId4"/>
              </a:rPr>
              <a:t>What Is Strategic Marketing Management? (airfocus.com)</a:t>
            </a:r>
            <a:endParaRPr lang="en-US" dirty="0"/>
          </a:p>
          <a:p>
            <a:pPr marL="285750" indent="-285750">
              <a:buFont typeface="Wingdings" panose="05000000000000000000" pitchFamily="2" charset="2"/>
              <a:buChar char="§"/>
            </a:pPr>
            <a:r>
              <a:rPr lang="en-US" dirty="0">
                <a:hlinkClick r:id="rId5"/>
              </a:rPr>
              <a:t>What Is Competitive Advantage? (thebalancemoney.com)</a:t>
            </a:r>
            <a:endParaRPr lang="en-US" dirty="0"/>
          </a:p>
        </p:txBody>
      </p:sp>
      <p:pic>
        <p:nvPicPr>
          <p:cNvPr id="4" name="Graphic 22">
            <a:extLst>
              <a:ext uri="{FF2B5EF4-FFF2-40B4-BE49-F238E27FC236}">
                <a16:creationId xmlns:a16="http://schemas.microsoft.com/office/drawing/2014/main" id="{5AFFD197-7156-4AB8-BDA4-10757059D9DD}"/>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650775" y="182406"/>
            <a:ext cx="2359609" cy="776061"/>
          </a:xfrm>
          <a:prstGeom prst="rect">
            <a:avLst/>
          </a:prstGeom>
        </p:spPr>
      </p:pic>
      <p:sp>
        <p:nvSpPr>
          <p:cNvPr id="6" name="Rectangle 5">
            <a:extLst>
              <a:ext uri="{FF2B5EF4-FFF2-40B4-BE49-F238E27FC236}">
                <a16:creationId xmlns:a16="http://schemas.microsoft.com/office/drawing/2014/main" id="{D15642EA-9D85-A6EF-6F3A-928E0440356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3</a:t>
            </a:r>
          </a:p>
        </p:txBody>
      </p:sp>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983"/>
    </mc:Choice>
    <mc:Fallback xmlns="">
      <p:transition advTm="2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1026" name="Picture 2" descr="Solu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 y="114300"/>
            <a:ext cx="11875770" cy="674370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C1B36B1E-237A-4556-9409-FCE5302E0803}"/>
              </a:ext>
            </a:extLst>
          </p:cNvPr>
          <p:cNvSpPr txBox="1"/>
          <p:nvPr/>
        </p:nvSpPr>
        <p:spPr>
          <a:xfrm rot="19575578">
            <a:off x="1793773" y="1519011"/>
            <a:ext cx="4524565" cy="584775"/>
          </a:xfrm>
          <a:prstGeom prst="rect">
            <a:avLst/>
          </a:prstGeom>
          <a:noFill/>
        </p:spPr>
        <p:txBody>
          <a:bodyPr wrap="square" rtlCol="0">
            <a:spAutoFit/>
          </a:bodyPr>
          <a:lstStyle/>
          <a:p>
            <a:pPr algn="ctr"/>
            <a:r>
              <a:rPr lang="en-US" sz="3200" b="1" dirty="0">
                <a:solidFill>
                  <a:schemeClr val="accent4"/>
                </a:solidFill>
                <a:effectLst>
                  <a:outerShdw blurRad="38100" dist="38100" dir="2700000" algn="tl">
                    <a:srgbClr val="000000">
                      <a:alpha val="43137"/>
                    </a:srgbClr>
                  </a:outerShdw>
                </a:effectLst>
                <a:latin typeface="Monotype Corsiva" panose="03010101010201010101" pitchFamily="66" charset="0"/>
                <a:cs typeface="Times New Roman" panose="02020603050405020304" pitchFamily="18" charset="0"/>
              </a:rPr>
              <a:t>Thanks for listening.</a:t>
            </a:r>
          </a:p>
        </p:txBody>
      </p:sp>
      <p:sp>
        <p:nvSpPr>
          <p:cNvPr id="3" name="Rectangle 2"/>
          <p:cNvSpPr/>
          <p:nvPr/>
        </p:nvSpPr>
        <p:spPr>
          <a:xfrm rot="19545903">
            <a:off x="1790539" y="1877056"/>
            <a:ext cx="6503670" cy="2610998"/>
          </a:xfrm>
          <a:prstGeom prst="rect">
            <a:avLst/>
          </a:prstGeom>
          <a:solidFill>
            <a:schemeClr val="bg1"/>
          </a:solidFill>
          <a:effectLst>
            <a:outerShdw dist="50800" dir="4800000" sx="1000" sy="1000" algn="ctr" rotWithShape="0">
              <a:srgbClr val="000000"/>
            </a:outerShdw>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Best wishes</a:t>
            </a:r>
          </a:p>
          <a:p>
            <a:pPr algn="ctr"/>
            <a:r>
              <a:rPr lang="en-GB" sz="5400" b="1" dirty="0">
                <a:solidFill>
                  <a:srgbClr val="FFC000"/>
                </a:solidFill>
                <a:effectLst>
                  <a:outerShdw blurRad="38100" dist="38100" dir="2700000" algn="tl">
                    <a:srgbClr val="000000">
                      <a:alpha val="43137"/>
                    </a:srgbClr>
                  </a:outerShdw>
                </a:effectLst>
                <a:latin typeface="Vladimir Script" panose="03050402040407070305" pitchFamily="66" charset="0"/>
              </a:rPr>
              <a:t>Dr. Ayman Hassan</a:t>
            </a:r>
          </a:p>
        </p:txBody>
      </p:sp>
      <p:pic>
        <p:nvPicPr>
          <p:cNvPr id="6" name="Picture 5"/>
          <p:cNvPicPr>
            <a:picLocks noChangeAspect="1"/>
          </p:cNvPicPr>
          <p:nvPr/>
        </p:nvPicPr>
        <p:blipFill>
          <a:blip r:embed="rId5">
            <a:extLst>
              <a:ext uri="{BEBA8EAE-BF5A-486C-A8C5-ECC9F3942E4B}">
                <a14:imgProps xmlns:a14="http://schemas.microsoft.com/office/drawing/2010/main">
                  <a14:imgLayer r:embed="rId6">
                    <a14:imgEffect>
                      <a14:saturation sat="51000"/>
                    </a14:imgEffect>
                  </a14:imgLayer>
                </a14:imgProps>
              </a:ext>
            </a:extLst>
          </a:blip>
          <a:stretch>
            <a:fillRect/>
          </a:stretch>
        </p:blipFill>
        <p:spPr>
          <a:xfrm>
            <a:off x="9924728" y="3711389"/>
            <a:ext cx="2016260" cy="2514386"/>
          </a:xfrm>
          <a:prstGeom prst="rect">
            <a:avLst/>
          </a:prstGeom>
          <a:blipFill dpi="0" rotWithShape="1">
            <a:blip r:embed="rId7">
              <a:alphaModFix amt="0"/>
            </a:blip>
            <a:srcRect/>
            <a:tile tx="0" ty="0" sx="100000" sy="35000" flip="none" algn="tl"/>
          </a:blipFill>
          <a:effectLst>
            <a:outerShdw sx="1000" sy="1000" algn="ctr" rotWithShape="0">
              <a:srgbClr val="000000"/>
            </a:outerShdw>
            <a:reflection endPos="0" dir="5400000" sy="-100000" algn="bl" rotWithShape="0"/>
            <a:softEdge rad="584200"/>
          </a:effectLst>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665"/>
    </mc:Choice>
    <mc:Fallback xmlns="">
      <p:transition spd="slow" advTm="33665"/>
    </mc:Fallback>
  </mc:AlternateContent>
  <p:extLst>
    <p:ext uri="{3A86A75C-4F4B-4683-9AE1-C65F6400EC91}">
      <p14:laserTraceLst xmlns:p14="http://schemas.microsoft.com/office/powerpoint/2010/main">
        <p14:tracePtLst>
          <p14:tracePt t="30036" x="11895138" y="3824288"/>
          <p14:tracePt t="30039" x="11809413" y="3857625"/>
          <p14:tracePt t="30044" x="11715750" y="3892550"/>
          <p14:tracePt t="30050" x="11631613" y="3925888"/>
          <p14:tracePt t="30052" x="11555413" y="3960813"/>
          <p14:tracePt t="30066" x="11350625" y="4070350"/>
          <p14:tracePt t="30068" x="11299825" y="4105275"/>
          <p14:tracePt t="30082" x="11155363" y="4189413"/>
          <p14:tracePt t="30099" x="11087100" y="4240213"/>
          <p14:tracePt t="30116" x="11044238" y="4275138"/>
          <p14:tracePt t="30118" x="11036300" y="4283075"/>
          <p14:tracePt t="30132" x="11002963" y="4291013"/>
          <p14:tracePt t="30149" x="10993438" y="4300538"/>
          <p14:tracePt t="30168" x="10985500" y="4300538"/>
          <p14:tracePt t="30184" x="10977563" y="4300538"/>
          <p14:tracePt t="30200" x="10960100" y="4300538"/>
          <p14:tracePt t="30217" x="10942638" y="4308475"/>
          <p14:tracePt t="30233" x="10917238" y="4316413"/>
          <p14:tracePt t="30235" x="10891838" y="4325938"/>
          <p14:tracePt t="30251" x="10858500" y="4333875"/>
          <p14:tracePt t="30266" x="10841038" y="4333875"/>
          <p14:tracePt t="30268" x="10815638" y="4341813"/>
          <p14:tracePt t="30283" x="10790238" y="4341813"/>
          <p14:tracePt t="30284" x="10772775" y="4341813"/>
          <p14:tracePt t="30287" x="10764838" y="4341813"/>
          <p14:tracePt t="30290" x="10739438" y="4341813"/>
          <p14:tracePt t="30299" x="10671175" y="4351338"/>
          <p14:tracePt t="30315" x="10544175" y="4368800"/>
          <p14:tracePt t="30332" x="10442575" y="4376738"/>
          <p14:tracePt t="30334" x="10415588" y="4376738"/>
          <p14:tracePt t="30349" x="10306050" y="4376738"/>
          <p14:tracePt t="30365" x="10245725" y="4368800"/>
          <p14:tracePt t="30382" x="10194925" y="4368800"/>
          <p14:tracePt t="30400" x="10118725" y="4368800"/>
          <p14:tracePt t="30415" x="10101263" y="4359275"/>
          <p14:tracePt t="30416" x="10093325" y="4359275"/>
          <p14:tracePt t="30432" x="10075863" y="4351338"/>
          <p14:tracePt t="30768" x="10059988" y="4341813"/>
          <p14:tracePt t="30778" x="9991725" y="4341813"/>
          <p14:tracePt t="30781" x="9966325" y="4341813"/>
          <p14:tracePt t="30787" x="9940925" y="4325938"/>
          <p14:tracePt t="30799" x="9923463" y="4316413"/>
          <p14:tracePt t="30801" x="9898063" y="4300538"/>
          <p14:tracePt t="30816" x="9761538" y="4265613"/>
          <p14:tracePt t="30832" x="9396413" y="4130675"/>
          <p14:tracePt t="30834" x="9261475" y="4087813"/>
          <p14:tracePt t="30837" x="9150350" y="4027488"/>
          <p14:tracePt t="30849" x="8869363" y="3857625"/>
          <p14:tracePt t="30850" x="8709025" y="3781425"/>
          <p14:tracePt t="30865" x="8062913" y="3424238"/>
          <p14:tracePt t="30882" x="7493000" y="3246438"/>
          <p14:tracePt t="30885" x="7348538" y="3195638"/>
          <p14:tracePt t="30900" x="6745288" y="3033713"/>
          <p14:tracePt t="30916" x="6329363" y="2922588"/>
          <p14:tracePt t="30934" x="6083300" y="2863850"/>
          <p14:tracePt t="30940" x="5743575" y="2770188"/>
          <p14:tracePt t="30942" x="5641975" y="2736850"/>
          <p14:tracePt t="30949" x="5556250" y="2711450"/>
          <p14:tracePt t="30966" x="5224463" y="2489200"/>
          <p14:tracePt t="30982" x="5013325" y="2354263"/>
          <p14:tracePt t="30983" x="4935538" y="2293938"/>
          <p14:tracePt t="30999" x="4749800" y="2159000"/>
          <p14:tracePt t="31000" x="4681538" y="2124075"/>
          <p14:tracePt t="31015" x="4468813" y="1979613"/>
          <p14:tracePt t="31032" x="4265613" y="1852613"/>
          <p14:tracePt t="31035" x="4222750" y="1819275"/>
          <p14:tracePt t="31049" x="3967163" y="1682750"/>
          <p14:tracePt t="31066" x="3586163" y="1563688"/>
          <p14:tracePt t="31070" x="3482975" y="1530350"/>
          <p14:tracePt t="31074" x="3381375" y="1495425"/>
          <p14:tracePt t="31082" x="3160713" y="1436688"/>
          <p14:tracePt t="31085" x="3067050" y="1376363"/>
          <p14:tracePt t="31100" x="2693988" y="1206500"/>
          <p14:tracePt t="31116" x="2235200" y="1079500"/>
          <p14:tracePt t="31132" x="1911350" y="977900"/>
          <p14:tracePt t="31133" x="1817688" y="942975"/>
          <p14:tracePt t="31148" x="1495425" y="849313"/>
          <p14:tracePt t="31149" x="1452563" y="841375"/>
          <p14:tracePt t="31166" x="1376363" y="808038"/>
          <p14:tracePt t="31182" x="1368425" y="790575"/>
          <p14:tracePt t="31254" x="1358900" y="790575"/>
          <p14:tracePt t="31261" x="1343025" y="790575"/>
          <p14:tracePt t="31265" x="1333500" y="798513"/>
          <p14:tracePt t="31282" x="1282700" y="823913"/>
          <p14:tracePt t="31299" x="1257300" y="833438"/>
          <p14:tracePt t="31316" x="1223963" y="833438"/>
          <p14:tracePt t="31333" x="1198563" y="823913"/>
          <p14:tracePt t="31334" x="1189038" y="823913"/>
          <p14:tracePt t="31348" x="1095375" y="798513"/>
          <p14:tracePt t="31350" x="1062038" y="781050"/>
          <p14:tracePt t="31366" x="858838" y="722313"/>
          <p14:tracePt t="31381" x="661988" y="688975"/>
          <p14:tracePt t="31382" x="585788" y="663575"/>
          <p14:tracePt t="31398" x="382588" y="620713"/>
          <p14:tracePt t="31399" x="322263" y="603250"/>
          <p14:tracePt t="31415" x="68263" y="484188"/>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295.2"/>
</p:tagLst>
</file>

<file path=ppt/tags/tag2.xml><?xml version="1.0" encoding="utf-8"?>
<p:tagLst xmlns:a="http://schemas.openxmlformats.org/drawingml/2006/main" xmlns:r="http://schemas.openxmlformats.org/officeDocument/2006/relationships" xmlns:p="http://schemas.openxmlformats.org/presentationml/2006/main">
  <p:tag name="TIMING" val="|0.8|0.8|0.3|0.3|0.8|0.4"/>
</p:tagLst>
</file>

<file path=ppt/tags/tag3.xml><?xml version="1.0" encoding="utf-8"?>
<p:tagLst xmlns:a="http://schemas.openxmlformats.org/drawingml/2006/main" xmlns:r="http://schemas.openxmlformats.org/officeDocument/2006/relationships" xmlns:p="http://schemas.openxmlformats.org/presentationml/2006/main">
  <p:tag name="TIMING" val="|0.8|0.8|0.3|0.3|0.8|0.4"/>
</p:tagLst>
</file>

<file path=ppt/tags/tag4.xml><?xml version="1.0" encoding="utf-8"?>
<p:tagLst xmlns:a="http://schemas.openxmlformats.org/drawingml/2006/main" xmlns:r="http://schemas.openxmlformats.org/officeDocument/2006/relationships" xmlns:p="http://schemas.openxmlformats.org/presentationml/2006/main">
  <p:tag name="TIMING" val="|0.8|0.8|0.3|0.3|0.8|0.4"/>
</p:tagLst>
</file>

<file path=ppt/tags/tag5.xml><?xml version="1.0" encoding="utf-8"?>
<p:tagLst xmlns:a="http://schemas.openxmlformats.org/drawingml/2006/main" xmlns:r="http://schemas.openxmlformats.org/officeDocument/2006/relationships" xmlns:p="http://schemas.openxmlformats.org/presentationml/2006/main">
  <p:tag name="TIMING" val="|0.8|0.8|0.3|0.3|0.8|0.4"/>
</p:tagLst>
</file>

<file path=ppt/tags/tag6.xml><?xml version="1.0" encoding="utf-8"?>
<p:tagLst xmlns:a="http://schemas.openxmlformats.org/drawingml/2006/main" xmlns:r="http://schemas.openxmlformats.org/officeDocument/2006/relationships" xmlns:p="http://schemas.openxmlformats.org/presentationml/2006/main">
  <p:tag name="TIMING" val="|0.8|0.8|0.3|0.3|0.8|0.4"/>
</p:tagLst>
</file>

<file path=ppt/tags/tag7.xml><?xml version="1.0" encoding="utf-8"?>
<p:tagLst xmlns:a="http://schemas.openxmlformats.org/drawingml/2006/main" xmlns:r="http://schemas.openxmlformats.org/officeDocument/2006/relationships" xmlns:p="http://schemas.openxmlformats.org/presentationml/2006/main">
  <p:tag name="TIMING" val="|0.8|0.8|0.3|0.3|0.8|0.4"/>
</p:tagLst>
</file>

<file path=ppt/tags/tag8.xml><?xml version="1.0" encoding="utf-8"?>
<p:tagLst xmlns:a="http://schemas.openxmlformats.org/drawingml/2006/main" xmlns:r="http://schemas.openxmlformats.org/officeDocument/2006/relationships" xmlns:p="http://schemas.openxmlformats.org/presentationml/2006/main">
  <p:tag name="TIMING" val="|0.8|0.8|0.3|0.3|0.8|0.4"/>
</p:tagLst>
</file>

<file path=ppt/tags/tag9.xml><?xml version="1.0" encoding="utf-8"?>
<p:tagLst xmlns:a="http://schemas.openxmlformats.org/drawingml/2006/main" xmlns:r="http://schemas.openxmlformats.org/officeDocument/2006/relationships" xmlns:p="http://schemas.openxmlformats.org/presentationml/2006/main">
  <p:tag name="TIMING" val="|0.8|0.8|0.3|0.3|0.8|0.4"/>
</p:tagLst>
</file>

<file path=ppt/tags/tag10.xml><?xml version="1.0" encoding="utf-8"?>
<p:tagLst xmlns:a="http://schemas.openxmlformats.org/drawingml/2006/main" xmlns:r="http://schemas.openxmlformats.org/officeDocument/2006/relationships" xmlns:p="http://schemas.openxmlformats.org/presentationml/2006/main">
  <p:tag name="TIMING" val="|0.8|0.8|0.3|0.3|0.8|0.4"/>
</p:tagLst>
</file>

<file path=ppt/tags/tag11.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49100919-8a76-4266-be0c-7dc583902cb4"/>
    <ds:schemaRef ds:uri="d13aca44-ef33-4cf4-9980-7f0b00e6eeb9"/>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A097D1B-A436-46BC-AFD7-9FF44ED4EC89}"/>
</file>

<file path=docProps/app.xml><?xml version="1.0" encoding="utf-8"?>
<Properties xmlns="http://schemas.openxmlformats.org/officeDocument/2006/extended-properties" xmlns:vt="http://schemas.openxmlformats.org/officeDocument/2006/docPropsVTypes">
  <TotalTime>3164</TotalTime>
  <Words>2520</Words>
  <Application>Microsoft Office PowerPoint</Application>
  <PresentationFormat>Widescreen</PresentationFormat>
  <Paragraphs>381</Paragraphs>
  <Slides>44</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44</vt:i4>
      </vt:variant>
    </vt:vector>
  </HeadingPairs>
  <TitlesOfParts>
    <vt:vector size="58" baseType="lpstr">
      <vt:lpstr>Aharoni</vt:lpstr>
      <vt:lpstr>Alexandria</vt:lpstr>
      <vt:lpstr>Arial</vt:lpstr>
      <vt:lpstr>Arial Black</vt:lpstr>
      <vt:lpstr>Calibri</vt:lpstr>
      <vt:lpstr>Calibri Light</vt:lpstr>
      <vt:lpstr>Monotype Corsiva</vt:lpstr>
      <vt:lpstr>Noto Sans Symbols</vt:lpstr>
      <vt:lpstr>Roboto Light</vt:lpstr>
      <vt:lpstr>Tahoma</vt:lpstr>
      <vt:lpstr>Times New Roman</vt:lpstr>
      <vt:lpstr>Vladimir Script</vt:lpstr>
      <vt:lpstr>Wingdings</vt:lpstr>
      <vt:lpstr>Office Theme</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482</cp:revision>
  <dcterms:created xsi:type="dcterms:W3CDTF">2023-04-29T09:08:00Z</dcterms:created>
  <dcterms:modified xsi:type="dcterms:W3CDTF">2024-09-27T19:39:20Z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