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ink/ink1.xml" ContentType="application/inkml+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2.xml" ContentType="application/inkml+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3.xml" ContentType="application/inkml+xml"/>
  <Override PartName="/ppt/notesSlides/notesSlide2.xml" ContentType="application/vnd.openxmlformats-officedocument.presentationml.notesSlide+xml"/>
  <Override PartName="/ppt/ink/ink4.xml" ContentType="application/inkml+xml"/>
  <Override PartName="/ppt/notesSlides/notesSlide3.xml" ContentType="application/vnd.openxmlformats-officedocument.presentationml.notesSlide+xml"/>
  <Override PartName="/ppt/ink/ink5.xml" ContentType="application/inkml+xml"/>
  <Override PartName="/ppt/notesSlides/notesSlide4.xml" ContentType="application/vnd.openxmlformats-officedocument.presentationml.notesSlide+xml"/>
  <Override PartName="/ppt/ink/ink6.xml" ContentType="application/inkml+xml"/>
  <Override PartName="/ppt/notesSlides/notesSlide5.xml" ContentType="application/vnd.openxmlformats-officedocument.presentationml.notesSlide+xml"/>
  <Override PartName="/ppt/ink/ink7.xml" ContentType="application/inkml+xml"/>
  <Override PartName="/ppt/ink/ink8.xml" ContentType="application/inkml+xml"/>
  <Override PartName="/ppt/ink/ink9.xml" ContentType="application/inkml+xml"/>
  <Override PartName="/ppt/notesSlides/notesSlide6.xml" ContentType="application/vnd.openxmlformats-officedocument.presentationml.notesSlide+xml"/>
  <Override PartName="/ppt/ink/ink10.xml" ContentType="application/inkml+xml"/>
  <Override PartName="/ppt/ink/ink11.xml" ContentType="application/inkml+xml"/>
  <Override PartName="/ppt/ink/ink12.xml" ContentType="application/inkml+xml"/>
  <Override PartName="/ppt/notesSlides/notesSlide7.xml" ContentType="application/vnd.openxmlformats-officedocument.presentationml.notesSlide+xml"/>
  <Override PartName="/ppt/ink/ink13.xml" ContentType="application/inkml+xml"/>
  <Override PartName="/ppt/ink/ink14.xml" ContentType="application/inkml+xml"/>
  <Override PartName="/ppt/notesSlides/notesSlide8.xml" ContentType="application/vnd.openxmlformats-officedocument.presentationml.notesSlide+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08" r:id="rId2"/>
  </p:sldMasterIdLst>
  <p:notesMasterIdLst>
    <p:notesMasterId r:id="rId44"/>
  </p:notesMasterIdLst>
  <p:sldIdLst>
    <p:sldId id="264" r:id="rId3"/>
    <p:sldId id="327" r:id="rId4"/>
    <p:sldId id="365" r:id="rId5"/>
    <p:sldId id="366" r:id="rId6"/>
    <p:sldId id="341" r:id="rId7"/>
    <p:sldId id="328" r:id="rId8"/>
    <p:sldId id="357" r:id="rId9"/>
    <p:sldId id="336" r:id="rId10"/>
    <p:sldId id="334" r:id="rId11"/>
    <p:sldId id="377" r:id="rId12"/>
    <p:sldId id="369" r:id="rId13"/>
    <p:sldId id="370" r:id="rId14"/>
    <p:sldId id="371" r:id="rId15"/>
    <p:sldId id="372" r:id="rId16"/>
    <p:sldId id="373" r:id="rId17"/>
    <p:sldId id="374" r:id="rId18"/>
    <p:sldId id="375" r:id="rId19"/>
    <p:sldId id="376" r:id="rId20"/>
    <p:sldId id="360" r:id="rId21"/>
    <p:sldId id="335" r:id="rId22"/>
    <p:sldId id="337" r:id="rId23"/>
    <p:sldId id="339" r:id="rId24"/>
    <p:sldId id="342" r:id="rId25"/>
    <p:sldId id="350" r:id="rId26"/>
    <p:sldId id="346" r:id="rId27"/>
    <p:sldId id="343" r:id="rId28"/>
    <p:sldId id="378" r:id="rId29"/>
    <p:sldId id="344" r:id="rId30"/>
    <p:sldId id="345" r:id="rId31"/>
    <p:sldId id="347" r:id="rId32"/>
    <p:sldId id="348" r:id="rId33"/>
    <p:sldId id="349" r:id="rId34"/>
    <p:sldId id="352" r:id="rId35"/>
    <p:sldId id="351" r:id="rId36"/>
    <p:sldId id="363" r:id="rId37"/>
    <p:sldId id="353" r:id="rId38"/>
    <p:sldId id="361" r:id="rId39"/>
    <p:sldId id="362" r:id="rId40"/>
    <p:sldId id="379" r:id="rId41"/>
    <p:sldId id="380" r:id="rId42"/>
    <p:sldId id="36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9E1"/>
    <a:srgbClr val="FFFF00"/>
    <a:srgbClr val="53728A"/>
    <a:srgbClr val="099BDD"/>
    <a:srgbClr val="00B0F0"/>
    <a:srgbClr val="1C3746"/>
    <a:srgbClr val="838383"/>
    <a:srgbClr val="B9895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92845" autoAdjust="0"/>
  </p:normalViewPr>
  <p:slideViewPr>
    <p:cSldViewPr snapToGrid="0">
      <p:cViewPr varScale="1">
        <p:scale>
          <a:sx n="73" d="100"/>
          <a:sy n="73" d="100"/>
        </p:scale>
        <p:origin x="498" y="6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0" Type="http://schemas.openxmlformats.org/officeDocument/2006/relationships/slide" Target="slides/slide18.xml"/><Relationship Id="rId41" Type="http://schemas.openxmlformats.org/officeDocument/2006/relationships/slide" Target="slides/slide39.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EAC5085-76FB-4079-99E1-CC299D8C333A}" type="doc">
      <dgm:prSet loTypeId="urn:microsoft.com/office/officeart/2005/8/layout/vList2" loCatId="list" qsTypeId="urn:microsoft.com/office/officeart/2005/8/quickstyle/simple3" qsCatId="simple" csTypeId="urn:microsoft.com/office/officeart/2005/8/colors/accent0_1" csCatId="mainScheme" phldr="1"/>
      <dgm:spPr/>
      <dgm:t>
        <a:bodyPr/>
        <a:lstStyle/>
        <a:p>
          <a:endParaRPr lang="en-US"/>
        </a:p>
      </dgm:t>
    </dgm:pt>
    <dgm:pt modelId="{3EEBFF08-B511-4CCD-ACA3-32FC82DF9EB0}">
      <dgm:prSet/>
      <dgm:spPr/>
      <dgm:t>
        <a:bodyPr/>
        <a:lstStyle/>
        <a:p>
          <a:pPr rtl="0"/>
          <a:r>
            <a:rPr lang="en-US" dirty="0" smtClean="0"/>
            <a:t>Develop an agile mindset for project delivery</a:t>
          </a:r>
          <a:endParaRPr lang="en-US" dirty="0"/>
        </a:p>
      </dgm:t>
    </dgm:pt>
    <dgm:pt modelId="{87D7E4CF-FA98-4AE8-8216-435626E851F1}" type="parTrans" cxnId="{7ABF5D21-BF0D-4F77-86CC-1BFEFC4D0AA0}">
      <dgm:prSet/>
      <dgm:spPr/>
      <dgm:t>
        <a:bodyPr/>
        <a:lstStyle/>
        <a:p>
          <a:endParaRPr lang="en-US"/>
        </a:p>
      </dgm:t>
    </dgm:pt>
    <dgm:pt modelId="{EC0A2151-731B-41A0-B629-A334034A4B28}" type="sibTrans" cxnId="{7ABF5D21-BF0D-4F77-86CC-1BFEFC4D0AA0}">
      <dgm:prSet/>
      <dgm:spPr/>
      <dgm:t>
        <a:bodyPr/>
        <a:lstStyle/>
        <a:p>
          <a:endParaRPr lang="en-US"/>
        </a:p>
      </dgm:t>
    </dgm:pt>
    <dgm:pt modelId="{6B3CF4CB-6B21-49DE-887A-722196ABA0C0}">
      <dgm:prSet/>
      <dgm:spPr/>
      <dgm:t>
        <a:bodyPr/>
        <a:lstStyle/>
        <a:p>
          <a:pPr rtl="0"/>
          <a:r>
            <a:rPr lang="en-US" dirty="0" smtClean="0"/>
            <a:t>Advocate for agile principles and values to create a shared mindset</a:t>
          </a:r>
          <a:endParaRPr lang="en-US" dirty="0"/>
        </a:p>
      </dgm:t>
    </dgm:pt>
    <dgm:pt modelId="{D0D36E06-DCA1-425C-ADC7-F18D32224CE0}" type="parTrans" cxnId="{2E3790AC-65CB-4330-8886-3BC72FFCA298}">
      <dgm:prSet/>
      <dgm:spPr/>
      <dgm:t>
        <a:bodyPr/>
        <a:lstStyle/>
        <a:p>
          <a:endParaRPr lang="en-US"/>
        </a:p>
      </dgm:t>
    </dgm:pt>
    <dgm:pt modelId="{BB2A311E-CCF2-4557-9EF3-B3AF77107D34}" type="sibTrans" cxnId="{2E3790AC-65CB-4330-8886-3BC72FFCA298}">
      <dgm:prSet/>
      <dgm:spPr/>
      <dgm:t>
        <a:bodyPr/>
        <a:lstStyle/>
        <a:p>
          <a:endParaRPr lang="en-US"/>
        </a:p>
      </dgm:t>
    </dgm:pt>
    <dgm:pt modelId="{5488E994-62F3-4503-A3E4-32FE3F242B16}">
      <dgm:prSet/>
      <dgm:spPr/>
      <dgm:t>
        <a:bodyPr/>
        <a:lstStyle/>
        <a:p>
          <a:pPr rtl="0"/>
          <a:r>
            <a:rPr lang="en-US" dirty="0" smtClean="0"/>
            <a:t>Support change through educating and influencing</a:t>
          </a:r>
          <a:endParaRPr lang="en-US" dirty="0"/>
        </a:p>
      </dgm:t>
    </dgm:pt>
    <dgm:pt modelId="{2C678DAA-B71E-4264-BD45-5167F6B1E975}" type="parTrans" cxnId="{C977A51B-8594-4A81-81BF-BA994FB92850}">
      <dgm:prSet/>
      <dgm:spPr/>
      <dgm:t>
        <a:bodyPr/>
        <a:lstStyle/>
        <a:p>
          <a:endParaRPr lang="en-US"/>
        </a:p>
      </dgm:t>
    </dgm:pt>
    <dgm:pt modelId="{EBCE0D0B-F81C-4E66-AEA0-F82163B27278}" type="sibTrans" cxnId="{C977A51B-8594-4A81-81BF-BA994FB92850}">
      <dgm:prSet/>
      <dgm:spPr/>
      <dgm:t>
        <a:bodyPr/>
        <a:lstStyle/>
        <a:p>
          <a:endParaRPr lang="en-US"/>
        </a:p>
      </dgm:t>
    </dgm:pt>
    <dgm:pt modelId="{C236F556-73D2-463F-B983-D6B21D70F937}">
      <dgm:prSet/>
      <dgm:spPr/>
      <dgm:t>
        <a:bodyPr/>
        <a:lstStyle/>
        <a:p>
          <a:pPr rtl="0"/>
          <a:r>
            <a:rPr lang="en-US" dirty="0" smtClean="0"/>
            <a:t>Practice servant leadership</a:t>
          </a:r>
          <a:endParaRPr lang="en-US" dirty="0"/>
        </a:p>
      </dgm:t>
    </dgm:pt>
    <dgm:pt modelId="{71450936-9384-4AB1-BE74-C8B93C43B880}" type="parTrans" cxnId="{F5EDB8CF-59AD-43FB-B0A4-94CD1D5BC0A2}">
      <dgm:prSet/>
      <dgm:spPr/>
      <dgm:t>
        <a:bodyPr/>
        <a:lstStyle/>
        <a:p>
          <a:endParaRPr lang="en-US"/>
        </a:p>
      </dgm:t>
    </dgm:pt>
    <dgm:pt modelId="{E7B49290-42CE-4320-B040-597F7D1B4033}" type="sibTrans" cxnId="{F5EDB8CF-59AD-43FB-B0A4-94CD1D5BC0A2}">
      <dgm:prSet/>
      <dgm:spPr/>
      <dgm:t>
        <a:bodyPr/>
        <a:lstStyle/>
        <a:p>
          <a:endParaRPr lang="en-US"/>
        </a:p>
      </dgm:t>
    </dgm:pt>
    <dgm:pt modelId="{D580D50C-3353-453A-B359-E1F14A83CF0B}">
      <dgm:prSet/>
      <dgm:spPr/>
      <dgm:t>
        <a:bodyPr/>
        <a:lstStyle/>
        <a:p>
          <a:r>
            <a:rPr lang="en-US" dirty="0" smtClean="0"/>
            <a:t>Prepare for ACP exam</a:t>
          </a:r>
          <a:endParaRPr lang="en-US" dirty="0"/>
        </a:p>
      </dgm:t>
    </dgm:pt>
    <dgm:pt modelId="{789A2DA6-AE3E-46E7-B3A4-B1872DE8E844}" type="parTrans" cxnId="{350A6B9A-7B81-48BB-832C-F5055051347A}">
      <dgm:prSet/>
      <dgm:spPr/>
      <dgm:t>
        <a:bodyPr/>
        <a:lstStyle/>
        <a:p>
          <a:endParaRPr lang="en-US"/>
        </a:p>
      </dgm:t>
    </dgm:pt>
    <dgm:pt modelId="{86C395F4-8E2A-4173-A97C-C9326EA243C0}" type="sibTrans" cxnId="{350A6B9A-7B81-48BB-832C-F5055051347A}">
      <dgm:prSet/>
      <dgm:spPr/>
      <dgm:t>
        <a:bodyPr/>
        <a:lstStyle/>
        <a:p>
          <a:endParaRPr lang="en-US"/>
        </a:p>
      </dgm:t>
    </dgm:pt>
    <dgm:pt modelId="{7DEDDAC4-AE23-4B36-80BE-AB7CE42EC8D1}" type="pres">
      <dgm:prSet presAssocID="{DEAC5085-76FB-4079-99E1-CC299D8C333A}" presName="linear" presStyleCnt="0">
        <dgm:presLayoutVars>
          <dgm:animLvl val="lvl"/>
          <dgm:resizeHandles val="exact"/>
        </dgm:presLayoutVars>
      </dgm:prSet>
      <dgm:spPr/>
      <dgm:t>
        <a:bodyPr/>
        <a:lstStyle/>
        <a:p>
          <a:endParaRPr lang="en-US"/>
        </a:p>
      </dgm:t>
    </dgm:pt>
    <dgm:pt modelId="{42B8F1FF-930F-4478-B218-F0D5E63B81DC}" type="pres">
      <dgm:prSet presAssocID="{3EEBFF08-B511-4CCD-ACA3-32FC82DF9EB0}" presName="parentText" presStyleLbl="node1" presStyleIdx="0" presStyleCnt="5">
        <dgm:presLayoutVars>
          <dgm:chMax val="0"/>
          <dgm:bulletEnabled val="1"/>
        </dgm:presLayoutVars>
      </dgm:prSet>
      <dgm:spPr/>
      <dgm:t>
        <a:bodyPr/>
        <a:lstStyle/>
        <a:p>
          <a:endParaRPr lang="en-US"/>
        </a:p>
      </dgm:t>
    </dgm:pt>
    <dgm:pt modelId="{E929583E-AC44-47D3-9850-BB31C985C895}" type="pres">
      <dgm:prSet presAssocID="{EC0A2151-731B-41A0-B629-A334034A4B28}" presName="spacer" presStyleCnt="0"/>
      <dgm:spPr/>
    </dgm:pt>
    <dgm:pt modelId="{CD77C9E1-C63C-4DB8-99DE-2F758DEA0876}" type="pres">
      <dgm:prSet presAssocID="{6B3CF4CB-6B21-49DE-887A-722196ABA0C0}" presName="parentText" presStyleLbl="node1" presStyleIdx="1" presStyleCnt="5">
        <dgm:presLayoutVars>
          <dgm:chMax val="0"/>
          <dgm:bulletEnabled val="1"/>
        </dgm:presLayoutVars>
      </dgm:prSet>
      <dgm:spPr/>
      <dgm:t>
        <a:bodyPr/>
        <a:lstStyle/>
        <a:p>
          <a:endParaRPr lang="en-US"/>
        </a:p>
      </dgm:t>
    </dgm:pt>
    <dgm:pt modelId="{70B42276-FA09-4256-82B6-293B6225820C}" type="pres">
      <dgm:prSet presAssocID="{BB2A311E-CCF2-4557-9EF3-B3AF77107D34}" presName="spacer" presStyleCnt="0"/>
      <dgm:spPr/>
    </dgm:pt>
    <dgm:pt modelId="{A1A7AE95-8799-4A87-8BA3-AD969A964257}" type="pres">
      <dgm:prSet presAssocID="{5488E994-62F3-4503-A3E4-32FE3F242B16}" presName="parentText" presStyleLbl="node1" presStyleIdx="2" presStyleCnt="5">
        <dgm:presLayoutVars>
          <dgm:chMax val="0"/>
          <dgm:bulletEnabled val="1"/>
        </dgm:presLayoutVars>
      </dgm:prSet>
      <dgm:spPr/>
      <dgm:t>
        <a:bodyPr/>
        <a:lstStyle/>
        <a:p>
          <a:endParaRPr lang="en-US"/>
        </a:p>
      </dgm:t>
    </dgm:pt>
    <dgm:pt modelId="{E16ED4A3-5B21-4A35-B725-AE6AF0B3CBAB}" type="pres">
      <dgm:prSet presAssocID="{EBCE0D0B-F81C-4E66-AEA0-F82163B27278}" presName="spacer" presStyleCnt="0"/>
      <dgm:spPr/>
    </dgm:pt>
    <dgm:pt modelId="{2EB774CD-5309-4820-A1BA-4B976AB91B51}" type="pres">
      <dgm:prSet presAssocID="{C236F556-73D2-463F-B983-D6B21D70F937}" presName="parentText" presStyleLbl="node1" presStyleIdx="3" presStyleCnt="5">
        <dgm:presLayoutVars>
          <dgm:chMax val="0"/>
          <dgm:bulletEnabled val="1"/>
        </dgm:presLayoutVars>
      </dgm:prSet>
      <dgm:spPr/>
      <dgm:t>
        <a:bodyPr/>
        <a:lstStyle/>
        <a:p>
          <a:endParaRPr lang="en-US"/>
        </a:p>
      </dgm:t>
    </dgm:pt>
    <dgm:pt modelId="{60E91605-E28E-47D9-8B42-3D6287E3E665}" type="pres">
      <dgm:prSet presAssocID="{E7B49290-42CE-4320-B040-597F7D1B4033}" presName="spacer" presStyleCnt="0"/>
      <dgm:spPr/>
    </dgm:pt>
    <dgm:pt modelId="{F74B3FD3-C0AF-4007-90BA-DF36C7BA03FC}" type="pres">
      <dgm:prSet presAssocID="{D580D50C-3353-453A-B359-E1F14A83CF0B}" presName="parentText" presStyleLbl="node1" presStyleIdx="4" presStyleCnt="5">
        <dgm:presLayoutVars>
          <dgm:chMax val="0"/>
          <dgm:bulletEnabled val="1"/>
        </dgm:presLayoutVars>
      </dgm:prSet>
      <dgm:spPr/>
      <dgm:t>
        <a:bodyPr/>
        <a:lstStyle/>
        <a:p>
          <a:endParaRPr lang="en-US"/>
        </a:p>
      </dgm:t>
    </dgm:pt>
  </dgm:ptLst>
  <dgm:cxnLst>
    <dgm:cxn modelId="{11C8AA6B-AC69-471C-9774-9412721166B0}" type="presOf" srcId="{6B3CF4CB-6B21-49DE-887A-722196ABA0C0}" destId="{CD77C9E1-C63C-4DB8-99DE-2F758DEA0876}" srcOrd="0" destOrd="0" presId="urn:microsoft.com/office/officeart/2005/8/layout/vList2"/>
    <dgm:cxn modelId="{2DF26549-59DE-4186-B52D-9DBA21613D7D}" type="presOf" srcId="{C236F556-73D2-463F-B983-D6B21D70F937}" destId="{2EB774CD-5309-4820-A1BA-4B976AB91B51}" srcOrd="0" destOrd="0" presId="urn:microsoft.com/office/officeart/2005/8/layout/vList2"/>
    <dgm:cxn modelId="{72CD3149-6460-4E4C-A9E6-5FE0A936FF39}" type="presOf" srcId="{DEAC5085-76FB-4079-99E1-CC299D8C333A}" destId="{7DEDDAC4-AE23-4B36-80BE-AB7CE42EC8D1}" srcOrd="0" destOrd="0" presId="urn:microsoft.com/office/officeart/2005/8/layout/vList2"/>
    <dgm:cxn modelId="{9A4E81A0-8A95-48BE-8AEA-9B2FD1FC265D}" type="presOf" srcId="{D580D50C-3353-453A-B359-E1F14A83CF0B}" destId="{F74B3FD3-C0AF-4007-90BA-DF36C7BA03FC}" srcOrd="0" destOrd="0" presId="urn:microsoft.com/office/officeart/2005/8/layout/vList2"/>
    <dgm:cxn modelId="{7ABF5D21-BF0D-4F77-86CC-1BFEFC4D0AA0}" srcId="{DEAC5085-76FB-4079-99E1-CC299D8C333A}" destId="{3EEBFF08-B511-4CCD-ACA3-32FC82DF9EB0}" srcOrd="0" destOrd="0" parTransId="{87D7E4CF-FA98-4AE8-8216-435626E851F1}" sibTransId="{EC0A2151-731B-41A0-B629-A334034A4B28}"/>
    <dgm:cxn modelId="{C977A51B-8594-4A81-81BF-BA994FB92850}" srcId="{DEAC5085-76FB-4079-99E1-CC299D8C333A}" destId="{5488E994-62F3-4503-A3E4-32FE3F242B16}" srcOrd="2" destOrd="0" parTransId="{2C678DAA-B71E-4264-BD45-5167F6B1E975}" sibTransId="{EBCE0D0B-F81C-4E66-AEA0-F82163B27278}"/>
    <dgm:cxn modelId="{350A6B9A-7B81-48BB-832C-F5055051347A}" srcId="{DEAC5085-76FB-4079-99E1-CC299D8C333A}" destId="{D580D50C-3353-453A-B359-E1F14A83CF0B}" srcOrd="4" destOrd="0" parTransId="{789A2DA6-AE3E-46E7-B3A4-B1872DE8E844}" sibTransId="{86C395F4-8E2A-4173-A97C-C9326EA243C0}"/>
    <dgm:cxn modelId="{8CB4C862-48CF-44C6-9B9A-06995886BBF7}" type="presOf" srcId="{5488E994-62F3-4503-A3E4-32FE3F242B16}" destId="{A1A7AE95-8799-4A87-8BA3-AD969A964257}" srcOrd="0" destOrd="0" presId="urn:microsoft.com/office/officeart/2005/8/layout/vList2"/>
    <dgm:cxn modelId="{F5EDB8CF-59AD-43FB-B0A4-94CD1D5BC0A2}" srcId="{DEAC5085-76FB-4079-99E1-CC299D8C333A}" destId="{C236F556-73D2-463F-B983-D6B21D70F937}" srcOrd="3" destOrd="0" parTransId="{71450936-9384-4AB1-BE74-C8B93C43B880}" sibTransId="{E7B49290-42CE-4320-B040-597F7D1B4033}"/>
    <dgm:cxn modelId="{1B9E02B5-D082-43FE-86ED-C98B2E58D151}" type="presOf" srcId="{3EEBFF08-B511-4CCD-ACA3-32FC82DF9EB0}" destId="{42B8F1FF-930F-4478-B218-F0D5E63B81DC}" srcOrd="0" destOrd="0" presId="urn:microsoft.com/office/officeart/2005/8/layout/vList2"/>
    <dgm:cxn modelId="{2E3790AC-65CB-4330-8886-3BC72FFCA298}" srcId="{DEAC5085-76FB-4079-99E1-CC299D8C333A}" destId="{6B3CF4CB-6B21-49DE-887A-722196ABA0C0}" srcOrd="1" destOrd="0" parTransId="{D0D36E06-DCA1-425C-ADC7-F18D32224CE0}" sibTransId="{BB2A311E-CCF2-4557-9EF3-B3AF77107D34}"/>
    <dgm:cxn modelId="{24421EC0-2492-49D0-9DD7-05FE5DF16513}" type="presParOf" srcId="{7DEDDAC4-AE23-4B36-80BE-AB7CE42EC8D1}" destId="{42B8F1FF-930F-4478-B218-F0D5E63B81DC}" srcOrd="0" destOrd="0" presId="urn:microsoft.com/office/officeart/2005/8/layout/vList2"/>
    <dgm:cxn modelId="{DCBED615-ECD2-41E0-8048-69A1C425C30A}" type="presParOf" srcId="{7DEDDAC4-AE23-4B36-80BE-AB7CE42EC8D1}" destId="{E929583E-AC44-47D3-9850-BB31C985C895}" srcOrd="1" destOrd="0" presId="urn:microsoft.com/office/officeart/2005/8/layout/vList2"/>
    <dgm:cxn modelId="{F0CF88F8-D5D4-422C-B078-B0D0051EFB5C}" type="presParOf" srcId="{7DEDDAC4-AE23-4B36-80BE-AB7CE42EC8D1}" destId="{CD77C9E1-C63C-4DB8-99DE-2F758DEA0876}" srcOrd="2" destOrd="0" presId="urn:microsoft.com/office/officeart/2005/8/layout/vList2"/>
    <dgm:cxn modelId="{E7B3CA22-B01D-4034-97E8-110B79F39800}" type="presParOf" srcId="{7DEDDAC4-AE23-4B36-80BE-AB7CE42EC8D1}" destId="{70B42276-FA09-4256-82B6-293B6225820C}" srcOrd="3" destOrd="0" presId="urn:microsoft.com/office/officeart/2005/8/layout/vList2"/>
    <dgm:cxn modelId="{61627AF5-C8D1-4666-93E7-3041AFAD6DA3}" type="presParOf" srcId="{7DEDDAC4-AE23-4B36-80BE-AB7CE42EC8D1}" destId="{A1A7AE95-8799-4A87-8BA3-AD969A964257}" srcOrd="4" destOrd="0" presId="urn:microsoft.com/office/officeart/2005/8/layout/vList2"/>
    <dgm:cxn modelId="{97519ADF-EEC3-4C80-B16F-E2852E26FF43}" type="presParOf" srcId="{7DEDDAC4-AE23-4B36-80BE-AB7CE42EC8D1}" destId="{E16ED4A3-5B21-4A35-B725-AE6AF0B3CBAB}" srcOrd="5" destOrd="0" presId="urn:microsoft.com/office/officeart/2005/8/layout/vList2"/>
    <dgm:cxn modelId="{FAEBBD06-2052-4FF6-8596-548761C04FB2}" type="presParOf" srcId="{7DEDDAC4-AE23-4B36-80BE-AB7CE42EC8D1}" destId="{2EB774CD-5309-4820-A1BA-4B976AB91B51}" srcOrd="6" destOrd="0" presId="urn:microsoft.com/office/officeart/2005/8/layout/vList2"/>
    <dgm:cxn modelId="{9534E40C-1161-459F-969A-3D9A69793A26}" type="presParOf" srcId="{7DEDDAC4-AE23-4B36-80BE-AB7CE42EC8D1}" destId="{60E91605-E28E-47D9-8B42-3D6287E3E665}" srcOrd="7" destOrd="0" presId="urn:microsoft.com/office/officeart/2005/8/layout/vList2"/>
    <dgm:cxn modelId="{1BAB1BCA-063B-459E-B6CF-D29E5FFC2CD3}" type="presParOf" srcId="{7DEDDAC4-AE23-4B36-80BE-AB7CE42EC8D1}" destId="{F74B3FD3-C0AF-4007-90BA-DF36C7BA03F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9828C0-EEDA-470E-8624-77EDBF7C727E}" type="doc">
      <dgm:prSet loTypeId="urn:microsoft.com/office/officeart/2005/8/layout/lProcess2" loCatId="relationship" qsTypeId="urn:microsoft.com/office/officeart/2005/8/quickstyle/simple1" qsCatId="simple" csTypeId="urn:microsoft.com/office/officeart/2005/8/colors/colorful4" csCatId="colorful" phldr="1"/>
      <dgm:spPr/>
      <dgm:t>
        <a:bodyPr/>
        <a:lstStyle/>
        <a:p>
          <a:endParaRPr lang="en-US"/>
        </a:p>
      </dgm:t>
    </dgm:pt>
    <dgm:pt modelId="{8BCAE03D-EFE2-4C33-A531-F623E4550B76}">
      <dgm:prSet phldrT="[Text]" custT="1"/>
      <dgm:spPr>
        <a:noFill/>
      </dgm:spPr>
      <dgm:t>
        <a:bodyPr/>
        <a:lstStyle/>
        <a:p>
          <a:endParaRPr lang="en-US" sz="1000" dirty="0"/>
        </a:p>
      </dgm:t>
    </dgm:pt>
    <dgm:pt modelId="{8F389E4B-3E4E-4C22-BB63-901C6F05BCD1}" type="parTrans" cxnId="{4FEB2807-B0A2-4282-ABBD-27237E764E69}">
      <dgm:prSet/>
      <dgm:spPr/>
      <dgm:t>
        <a:bodyPr/>
        <a:lstStyle/>
        <a:p>
          <a:endParaRPr lang="en-US"/>
        </a:p>
      </dgm:t>
    </dgm:pt>
    <dgm:pt modelId="{AC014370-50AA-406B-ACDC-84007FF95684}" type="sibTrans" cxnId="{4FEB2807-B0A2-4282-ABBD-27237E764E69}">
      <dgm:prSet/>
      <dgm:spPr/>
      <dgm:t>
        <a:bodyPr/>
        <a:lstStyle/>
        <a:p>
          <a:endParaRPr lang="en-US"/>
        </a:p>
      </dgm:t>
    </dgm:pt>
    <dgm:pt modelId="{54018477-19F6-48A0-A3B6-094CA776F03A}">
      <dgm:prSet phldrT="[Text]"/>
      <dgm:spPr/>
      <dgm:t>
        <a:bodyPr/>
        <a:lstStyle/>
        <a:p>
          <a:r>
            <a:rPr lang="en-US" dirty="0" smtClean="0"/>
            <a:t>Working products</a:t>
          </a:r>
          <a:endParaRPr lang="en-US" dirty="0"/>
        </a:p>
      </dgm:t>
    </dgm:pt>
    <dgm:pt modelId="{C81CC0CE-277A-463F-812F-259A24202132}" type="parTrans" cxnId="{A6DB13C2-1243-4971-8BCE-82E7E741D0D7}">
      <dgm:prSet/>
      <dgm:spPr/>
      <dgm:t>
        <a:bodyPr/>
        <a:lstStyle/>
        <a:p>
          <a:endParaRPr lang="en-US"/>
        </a:p>
      </dgm:t>
    </dgm:pt>
    <dgm:pt modelId="{547D0106-93DF-4B15-B0EC-21AD869F2FC4}" type="sibTrans" cxnId="{A6DB13C2-1243-4971-8BCE-82E7E741D0D7}">
      <dgm:prSet/>
      <dgm:spPr/>
      <dgm:t>
        <a:bodyPr/>
        <a:lstStyle/>
        <a:p>
          <a:endParaRPr lang="en-US"/>
        </a:p>
      </dgm:t>
    </dgm:pt>
    <dgm:pt modelId="{572611B1-629B-4975-87B4-6CDE71265FBD}">
      <dgm:prSet phldrT="[Text]"/>
      <dgm:spPr/>
      <dgm:t>
        <a:bodyPr/>
        <a:lstStyle/>
        <a:p>
          <a:r>
            <a:rPr lang="en-US" dirty="0" smtClean="0"/>
            <a:t>Customer collaboration</a:t>
          </a:r>
        </a:p>
      </dgm:t>
    </dgm:pt>
    <dgm:pt modelId="{889CB7D6-E574-4070-87C9-1B2952CB3254}" type="parTrans" cxnId="{B673AF0C-8DA2-4FF0-93C7-63795763F645}">
      <dgm:prSet/>
      <dgm:spPr/>
      <dgm:t>
        <a:bodyPr/>
        <a:lstStyle/>
        <a:p>
          <a:endParaRPr lang="en-US"/>
        </a:p>
      </dgm:t>
    </dgm:pt>
    <dgm:pt modelId="{EB785B42-8D5B-4215-BA68-33CA033C7F06}" type="sibTrans" cxnId="{B673AF0C-8DA2-4FF0-93C7-63795763F645}">
      <dgm:prSet/>
      <dgm:spPr/>
      <dgm:t>
        <a:bodyPr/>
        <a:lstStyle/>
        <a:p>
          <a:endParaRPr lang="en-US"/>
        </a:p>
      </dgm:t>
    </dgm:pt>
    <dgm:pt modelId="{B1394BC5-349B-4948-B952-D6DA590ED68E}">
      <dgm:prSet phldrT="[Text]" custT="1"/>
      <dgm:spPr>
        <a:noFill/>
      </dgm:spPr>
      <dgm:t>
        <a:bodyPr/>
        <a:lstStyle/>
        <a:p>
          <a:endParaRPr lang="en-US" sz="1000" dirty="0"/>
        </a:p>
      </dgm:t>
    </dgm:pt>
    <dgm:pt modelId="{FF02A081-4A3C-4B27-8B23-52456A464972}" type="parTrans" cxnId="{22725AA2-3299-4B38-B197-288C4F82893D}">
      <dgm:prSet/>
      <dgm:spPr/>
      <dgm:t>
        <a:bodyPr/>
        <a:lstStyle/>
        <a:p>
          <a:endParaRPr lang="en-US"/>
        </a:p>
      </dgm:t>
    </dgm:pt>
    <dgm:pt modelId="{A3977708-2F10-42A9-8D90-157D58822504}" type="sibTrans" cxnId="{22725AA2-3299-4B38-B197-288C4F82893D}">
      <dgm:prSet/>
      <dgm:spPr/>
      <dgm:t>
        <a:bodyPr/>
        <a:lstStyle/>
        <a:p>
          <a:endParaRPr lang="en-US"/>
        </a:p>
      </dgm:t>
    </dgm:pt>
    <dgm:pt modelId="{4BA14E77-F608-4366-A26B-2C594787B89E}">
      <dgm:prSet phldrT="[Text]"/>
      <dgm:spPr/>
      <dgm:t>
        <a:bodyPr/>
        <a:lstStyle/>
        <a:p>
          <a:r>
            <a:rPr lang="en-US" dirty="0" smtClean="0"/>
            <a:t>Over</a:t>
          </a:r>
          <a:endParaRPr lang="en-US" dirty="0"/>
        </a:p>
      </dgm:t>
    </dgm:pt>
    <dgm:pt modelId="{00D2888F-B05F-4CD6-85A0-CD9519397500}" type="parTrans" cxnId="{1340DFC4-DB47-45CF-88C5-97A59781C033}">
      <dgm:prSet/>
      <dgm:spPr/>
      <dgm:t>
        <a:bodyPr/>
        <a:lstStyle/>
        <a:p>
          <a:endParaRPr lang="en-US"/>
        </a:p>
      </dgm:t>
    </dgm:pt>
    <dgm:pt modelId="{10B46B82-607C-4795-B833-AA7257817743}" type="sibTrans" cxnId="{1340DFC4-DB47-45CF-88C5-97A59781C033}">
      <dgm:prSet/>
      <dgm:spPr/>
      <dgm:t>
        <a:bodyPr/>
        <a:lstStyle/>
        <a:p>
          <a:endParaRPr lang="en-US"/>
        </a:p>
      </dgm:t>
    </dgm:pt>
    <dgm:pt modelId="{F099FB46-81F8-4C9A-8011-7A8E2C9B7E4C}">
      <dgm:prSet phldrT="[Text]"/>
      <dgm:spPr/>
      <dgm:t>
        <a:bodyPr/>
        <a:lstStyle/>
        <a:p>
          <a:r>
            <a:rPr lang="en-US" dirty="0" smtClean="0"/>
            <a:t>Over</a:t>
          </a:r>
          <a:endParaRPr lang="en-US" dirty="0"/>
        </a:p>
      </dgm:t>
    </dgm:pt>
    <dgm:pt modelId="{A0798874-5FBB-43A1-B1F0-7D43DF3C62E0}" type="parTrans" cxnId="{D8419320-1D55-4C3D-8F73-BC37A83BE40D}">
      <dgm:prSet/>
      <dgm:spPr/>
      <dgm:t>
        <a:bodyPr/>
        <a:lstStyle/>
        <a:p>
          <a:endParaRPr lang="en-US"/>
        </a:p>
      </dgm:t>
    </dgm:pt>
    <dgm:pt modelId="{795D6707-B232-4E8C-BD23-F176D94CE841}" type="sibTrans" cxnId="{D8419320-1D55-4C3D-8F73-BC37A83BE40D}">
      <dgm:prSet/>
      <dgm:spPr/>
      <dgm:t>
        <a:bodyPr/>
        <a:lstStyle/>
        <a:p>
          <a:endParaRPr lang="en-US"/>
        </a:p>
      </dgm:t>
    </dgm:pt>
    <dgm:pt modelId="{3AE859E6-FBCF-47B4-8558-62A8A86FD973}">
      <dgm:prSet phldrT="[Text]" custT="1"/>
      <dgm:spPr>
        <a:noFill/>
      </dgm:spPr>
      <dgm:t>
        <a:bodyPr/>
        <a:lstStyle/>
        <a:p>
          <a:endParaRPr lang="en-US" sz="1000" dirty="0"/>
        </a:p>
      </dgm:t>
    </dgm:pt>
    <dgm:pt modelId="{70B22493-0B89-4B0E-B568-2167AACD9BD8}" type="parTrans" cxnId="{2915B5AF-89A0-44AE-BBED-871CFFED9BAA}">
      <dgm:prSet/>
      <dgm:spPr/>
      <dgm:t>
        <a:bodyPr/>
        <a:lstStyle/>
        <a:p>
          <a:endParaRPr lang="en-US"/>
        </a:p>
      </dgm:t>
    </dgm:pt>
    <dgm:pt modelId="{2E4EFD3C-A1F1-465E-9ECF-9E3D933EB11A}" type="sibTrans" cxnId="{2915B5AF-89A0-44AE-BBED-871CFFED9BAA}">
      <dgm:prSet/>
      <dgm:spPr/>
      <dgm:t>
        <a:bodyPr/>
        <a:lstStyle/>
        <a:p>
          <a:endParaRPr lang="en-US"/>
        </a:p>
      </dgm:t>
    </dgm:pt>
    <dgm:pt modelId="{47BA445B-8D91-45F3-ABD3-3F86C15312B2}">
      <dgm:prSet phldrT="[Text]"/>
      <dgm:spPr/>
      <dgm:t>
        <a:bodyPr/>
        <a:lstStyle/>
        <a:p>
          <a:r>
            <a:rPr lang="en-US" dirty="0" smtClean="0"/>
            <a:t>Process and tools</a:t>
          </a:r>
          <a:endParaRPr lang="en-US" dirty="0"/>
        </a:p>
      </dgm:t>
    </dgm:pt>
    <dgm:pt modelId="{F9574D1E-A880-4FC8-AA24-FA5DD17B8294}" type="parTrans" cxnId="{DEC0B069-8C48-4089-AB59-5B2A930BA1A4}">
      <dgm:prSet/>
      <dgm:spPr/>
      <dgm:t>
        <a:bodyPr/>
        <a:lstStyle/>
        <a:p>
          <a:endParaRPr lang="en-US"/>
        </a:p>
      </dgm:t>
    </dgm:pt>
    <dgm:pt modelId="{4CFDA4A9-C3D0-4989-A3F7-CD3674EFF2B2}" type="sibTrans" cxnId="{DEC0B069-8C48-4089-AB59-5B2A930BA1A4}">
      <dgm:prSet/>
      <dgm:spPr/>
      <dgm:t>
        <a:bodyPr/>
        <a:lstStyle/>
        <a:p>
          <a:endParaRPr lang="en-US"/>
        </a:p>
      </dgm:t>
    </dgm:pt>
    <dgm:pt modelId="{CC6BAF4D-F449-4AA4-A7C5-827DA157113B}">
      <dgm:prSet phldrT="[Text]"/>
      <dgm:spPr/>
      <dgm:t>
        <a:bodyPr/>
        <a:lstStyle/>
        <a:p>
          <a:r>
            <a:rPr lang="en-US" dirty="0" smtClean="0"/>
            <a:t>Comprehensive documentation</a:t>
          </a:r>
          <a:endParaRPr lang="en-US" dirty="0"/>
        </a:p>
      </dgm:t>
    </dgm:pt>
    <dgm:pt modelId="{C07DB6B2-C3F8-4142-B857-78FA98FFBAD9}" type="parTrans" cxnId="{443FA74C-3822-462E-B56C-82AFA03558D7}">
      <dgm:prSet/>
      <dgm:spPr/>
      <dgm:t>
        <a:bodyPr/>
        <a:lstStyle/>
        <a:p>
          <a:endParaRPr lang="en-US"/>
        </a:p>
      </dgm:t>
    </dgm:pt>
    <dgm:pt modelId="{A83AE39A-5576-4008-90DF-CD51E9D47CA0}" type="sibTrans" cxnId="{443FA74C-3822-462E-B56C-82AFA03558D7}">
      <dgm:prSet/>
      <dgm:spPr/>
      <dgm:t>
        <a:bodyPr/>
        <a:lstStyle/>
        <a:p>
          <a:endParaRPr lang="en-US"/>
        </a:p>
      </dgm:t>
    </dgm:pt>
    <dgm:pt modelId="{E0DD017A-0E81-4AD0-BB8F-C52E6D71C5D6}">
      <dgm:prSet/>
      <dgm:spPr/>
      <dgm:t>
        <a:bodyPr/>
        <a:lstStyle/>
        <a:p>
          <a:r>
            <a:rPr lang="en-US" dirty="0" smtClean="0"/>
            <a:t>Responding to change</a:t>
          </a:r>
          <a:endParaRPr lang="en-US" dirty="0"/>
        </a:p>
      </dgm:t>
    </dgm:pt>
    <dgm:pt modelId="{EA6B098B-C0A5-4FE6-95EA-B89178FEA6F0}" type="parTrans" cxnId="{FEA69C78-E921-4BF4-ABE3-83B4D78012FB}">
      <dgm:prSet/>
      <dgm:spPr/>
      <dgm:t>
        <a:bodyPr/>
        <a:lstStyle/>
        <a:p>
          <a:endParaRPr lang="en-US"/>
        </a:p>
      </dgm:t>
    </dgm:pt>
    <dgm:pt modelId="{A14746CF-0EAC-4761-8281-3748A0CD43BF}" type="sibTrans" cxnId="{FEA69C78-E921-4BF4-ABE3-83B4D78012FB}">
      <dgm:prSet/>
      <dgm:spPr/>
      <dgm:t>
        <a:bodyPr/>
        <a:lstStyle/>
        <a:p>
          <a:endParaRPr lang="en-US"/>
        </a:p>
      </dgm:t>
    </dgm:pt>
    <dgm:pt modelId="{79CC2FE8-F7A5-4887-88B3-A51146750816}">
      <dgm:prSet/>
      <dgm:spPr/>
      <dgm:t>
        <a:bodyPr/>
        <a:lstStyle/>
        <a:p>
          <a:r>
            <a:rPr lang="en-US" dirty="0" smtClean="0"/>
            <a:t>Individuals and interactions</a:t>
          </a:r>
          <a:endParaRPr lang="en-US" dirty="0"/>
        </a:p>
      </dgm:t>
    </dgm:pt>
    <dgm:pt modelId="{B0A30A05-E63C-4274-8073-A521D9664205}" type="parTrans" cxnId="{14FA90DA-A0D9-4E31-B6DF-0C10A72CDD07}">
      <dgm:prSet/>
      <dgm:spPr/>
      <dgm:t>
        <a:bodyPr/>
        <a:lstStyle/>
        <a:p>
          <a:endParaRPr lang="en-US"/>
        </a:p>
      </dgm:t>
    </dgm:pt>
    <dgm:pt modelId="{9CECF69D-E2F4-4FBF-94F8-0A8D103F6319}" type="sibTrans" cxnId="{14FA90DA-A0D9-4E31-B6DF-0C10A72CDD07}">
      <dgm:prSet/>
      <dgm:spPr/>
      <dgm:t>
        <a:bodyPr/>
        <a:lstStyle/>
        <a:p>
          <a:endParaRPr lang="en-US"/>
        </a:p>
      </dgm:t>
    </dgm:pt>
    <dgm:pt modelId="{046B1CDB-0C7C-4507-80CC-02A7FFC8A8A1}">
      <dgm:prSet/>
      <dgm:spPr/>
      <dgm:t>
        <a:bodyPr/>
        <a:lstStyle/>
        <a:p>
          <a:r>
            <a:rPr lang="en-US" dirty="0" smtClean="0"/>
            <a:t>Contract negotiation</a:t>
          </a:r>
          <a:endParaRPr lang="en-US" dirty="0"/>
        </a:p>
      </dgm:t>
    </dgm:pt>
    <dgm:pt modelId="{6766CFDA-98C6-4CDE-857B-08296E9F8348}" type="parTrans" cxnId="{CF35E910-044A-4DF7-9783-0D9D6CA065BA}">
      <dgm:prSet/>
      <dgm:spPr/>
      <dgm:t>
        <a:bodyPr/>
        <a:lstStyle/>
        <a:p>
          <a:endParaRPr lang="en-US"/>
        </a:p>
      </dgm:t>
    </dgm:pt>
    <dgm:pt modelId="{B002A9D7-B2A5-4525-8BBA-E6856913F7FC}" type="sibTrans" cxnId="{CF35E910-044A-4DF7-9783-0D9D6CA065BA}">
      <dgm:prSet/>
      <dgm:spPr/>
      <dgm:t>
        <a:bodyPr/>
        <a:lstStyle/>
        <a:p>
          <a:endParaRPr lang="en-US"/>
        </a:p>
      </dgm:t>
    </dgm:pt>
    <dgm:pt modelId="{8991FD01-C257-46BB-87F6-26B14195E91C}">
      <dgm:prSet/>
      <dgm:spPr/>
      <dgm:t>
        <a:bodyPr/>
        <a:lstStyle/>
        <a:p>
          <a:r>
            <a:rPr lang="en-US" dirty="0" smtClean="0"/>
            <a:t>Following and plan</a:t>
          </a:r>
          <a:endParaRPr lang="en-US" dirty="0"/>
        </a:p>
      </dgm:t>
    </dgm:pt>
    <dgm:pt modelId="{CA12B821-D57D-4CB9-99CC-ED98A9C8B776}" type="parTrans" cxnId="{52AFA9A5-6DFF-49F3-95D1-83E847F9FF4F}">
      <dgm:prSet/>
      <dgm:spPr/>
      <dgm:t>
        <a:bodyPr/>
        <a:lstStyle/>
        <a:p>
          <a:endParaRPr lang="en-US"/>
        </a:p>
      </dgm:t>
    </dgm:pt>
    <dgm:pt modelId="{99FE763A-9808-47FE-9826-7EBD891F2D01}" type="sibTrans" cxnId="{52AFA9A5-6DFF-49F3-95D1-83E847F9FF4F}">
      <dgm:prSet/>
      <dgm:spPr/>
      <dgm:t>
        <a:bodyPr/>
        <a:lstStyle/>
        <a:p>
          <a:endParaRPr lang="en-US"/>
        </a:p>
      </dgm:t>
    </dgm:pt>
    <dgm:pt modelId="{34038594-9338-4D65-B245-AE15BE0E6C68}">
      <dgm:prSet/>
      <dgm:spPr/>
      <dgm:t>
        <a:bodyPr/>
        <a:lstStyle/>
        <a:p>
          <a:r>
            <a:rPr lang="en-US" dirty="0" smtClean="0"/>
            <a:t>Over</a:t>
          </a:r>
          <a:endParaRPr lang="en-US" dirty="0"/>
        </a:p>
      </dgm:t>
    </dgm:pt>
    <dgm:pt modelId="{422C4509-2F37-4559-9AE0-CBD362524AE2}" type="parTrans" cxnId="{22639C15-415E-4A7F-B9EA-38F93A8B4200}">
      <dgm:prSet/>
      <dgm:spPr/>
      <dgm:t>
        <a:bodyPr/>
        <a:lstStyle/>
        <a:p>
          <a:endParaRPr lang="en-US"/>
        </a:p>
      </dgm:t>
    </dgm:pt>
    <dgm:pt modelId="{1C7A0EA3-6128-46C5-AF25-8C75A6B3EBDD}" type="sibTrans" cxnId="{22639C15-415E-4A7F-B9EA-38F93A8B4200}">
      <dgm:prSet/>
      <dgm:spPr/>
      <dgm:t>
        <a:bodyPr/>
        <a:lstStyle/>
        <a:p>
          <a:endParaRPr lang="en-US"/>
        </a:p>
      </dgm:t>
    </dgm:pt>
    <dgm:pt modelId="{BFE9F5B9-415C-4A81-BABE-8FD9A6BD9455}">
      <dgm:prSet/>
      <dgm:spPr/>
      <dgm:t>
        <a:bodyPr/>
        <a:lstStyle/>
        <a:p>
          <a:r>
            <a:rPr lang="en-US" dirty="0" smtClean="0"/>
            <a:t>Over</a:t>
          </a:r>
          <a:endParaRPr lang="en-US" dirty="0"/>
        </a:p>
      </dgm:t>
    </dgm:pt>
    <dgm:pt modelId="{8C182ECB-4DF5-439D-ABE0-B4E92FF742C5}" type="parTrans" cxnId="{8882DFE1-F730-49FB-8C8A-5CFB171AFF87}">
      <dgm:prSet/>
      <dgm:spPr/>
      <dgm:t>
        <a:bodyPr/>
        <a:lstStyle/>
        <a:p>
          <a:endParaRPr lang="en-US"/>
        </a:p>
      </dgm:t>
    </dgm:pt>
    <dgm:pt modelId="{FD4D107A-8724-4188-8326-14FE4B9B5969}" type="sibTrans" cxnId="{8882DFE1-F730-49FB-8C8A-5CFB171AFF87}">
      <dgm:prSet/>
      <dgm:spPr/>
      <dgm:t>
        <a:bodyPr/>
        <a:lstStyle/>
        <a:p>
          <a:endParaRPr lang="en-US"/>
        </a:p>
      </dgm:t>
    </dgm:pt>
    <dgm:pt modelId="{297F07FB-B065-481F-B157-96A6196F276D}" type="pres">
      <dgm:prSet presAssocID="{579828C0-EEDA-470E-8624-77EDBF7C727E}" presName="theList" presStyleCnt="0">
        <dgm:presLayoutVars>
          <dgm:dir/>
          <dgm:animLvl val="lvl"/>
          <dgm:resizeHandles val="exact"/>
        </dgm:presLayoutVars>
      </dgm:prSet>
      <dgm:spPr/>
      <dgm:t>
        <a:bodyPr/>
        <a:lstStyle/>
        <a:p>
          <a:endParaRPr lang="en-US"/>
        </a:p>
      </dgm:t>
    </dgm:pt>
    <dgm:pt modelId="{0B86F792-CDCD-441D-8B0B-3AC90130B88A}" type="pres">
      <dgm:prSet presAssocID="{8BCAE03D-EFE2-4C33-A531-F623E4550B76}" presName="compNode" presStyleCnt="0"/>
      <dgm:spPr/>
    </dgm:pt>
    <dgm:pt modelId="{DB901B9B-E42F-47EB-B0BD-B0FC1482CFA1}" type="pres">
      <dgm:prSet presAssocID="{8BCAE03D-EFE2-4C33-A531-F623E4550B76}" presName="aNode" presStyleLbl="bgShp" presStyleIdx="0" presStyleCnt="3" custLinFactNeighborX="-1519" custLinFactNeighborY="226"/>
      <dgm:spPr/>
      <dgm:t>
        <a:bodyPr/>
        <a:lstStyle/>
        <a:p>
          <a:endParaRPr lang="en-US"/>
        </a:p>
      </dgm:t>
    </dgm:pt>
    <dgm:pt modelId="{5FF09C2D-5EC2-4104-B60A-EFA009A13F39}" type="pres">
      <dgm:prSet presAssocID="{8BCAE03D-EFE2-4C33-A531-F623E4550B76}" presName="textNode" presStyleLbl="bgShp" presStyleIdx="0" presStyleCnt="3"/>
      <dgm:spPr/>
      <dgm:t>
        <a:bodyPr/>
        <a:lstStyle/>
        <a:p>
          <a:endParaRPr lang="en-US"/>
        </a:p>
      </dgm:t>
    </dgm:pt>
    <dgm:pt modelId="{33B82D30-D28B-444E-B02A-2A2AEEED8F0F}" type="pres">
      <dgm:prSet presAssocID="{8BCAE03D-EFE2-4C33-A531-F623E4550B76}" presName="compChildNode" presStyleCnt="0"/>
      <dgm:spPr/>
    </dgm:pt>
    <dgm:pt modelId="{1AE8F27F-317B-4A03-B319-53524CFC6B98}" type="pres">
      <dgm:prSet presAssocID="{8BCAE03D-EFE2-4C33-A531-F623E4550B76}" presName="theInnerList" presStyleCnt="0"/>
      <dgm:spPr/>
    </dgm:pt>
    <dgm:pt modelId="{6993A4A4-3F38-45E7-A943-EE2969B98EA5}" type="pres">
      <dgm:prSet presAssocID="{79CC2FE8-F7A5-4887-88B3-A51146750816}" presName="childNode" presStyleLbl="node1" presStyleIdx="0" presStyleCnt="12">
        <dgm:presLayoutVars>
          <dgm:bulletEnabled val="1"/>
        </dgm:presLayoutVars>
      </dgm:prSet>
      <dgm:spPr/>
      <dgm:t>
        <a:bodyPr/>
        <a:lstStyle/>
        <a:p>
          <a:endParaRPr lang="en-US"/>
        </a:p>
      </dgm:t>
    </dgm:pt>
    <dgm:pt modelId="{F5729B62-1F24-4E63-9134-15A84EF0AB27}" type="pres">
      <dgm:prSet presAssocID="{79CC2FE8-F7A5-4887-88B3-A51146750816}" presName="aSpace2" presStyleCnt="0"/>
      <dgm:spPr/>
    </dgm:pt>
    <dgm:pt modelId="{B41F61AB-B45C-4114-B6AF-B44C388915FB}" type="pres">
      <dgm:prSet presAssocID="{54018477-19F6-48A0-A3B6-094CA776F03A}" presName="childNode" presStyleLbl="node1" presStyleIdx="1" presStyleCnt="12">
        <dgm:presLayoutVars>
          <dgm:bulletEnabled val="1"/>
        </dgm:presLayoutVars>
      </dgm:prSet>
      <dgm:spPr/>
      <dgm:t>
        <a:bodyPr/>
        <a:lstStyle/>
        <a:p>
          <a:endParaRPr lang="en-US"/>
        </a:p>
      </dgm:t>
    </dgm:pt>
    <dgm:pt modelId="{733EA4D5-A5D0-4BFF-A8F5-86254A2596BA}" type="pres">
      <dgm:prSet presAssocID="{54018477-19F6-48A0-A3B6-094CA776F03A}" presName="aSpace2" presStyleCnt="0"/>
      <dgm:spPr/>
    </dgm:pt>
    <dgm:pt modelId="{2D4D91CD-9831-4489-BBD8-33088BB83752}" type="pres">
      <dgm:prSet presAssocID="{572611B1-629B-4975-87B4-6CDE71265FBD}" presName="childNode" presStyleLbl="node1" presStyleIdx="2" presStyleCnt="12">
        <dgm:presLayoutVars>
          <dgm:bulletEnabled val="1"/>
        </dgm:presLayoutVars>
      </dgm:prSet>
      <dgm:spPr/>
      <dgm:t>
        <a:bodyPr/>
        <a:lstStyle/>
        <a:p>
          <a:endParaRPr lang="en-US"/>
        </a:p>
      </dgm:t>
    </dgm:pt>
    <dgm:pt modelId="{FC494503-95C2-4BAD-9AC8-11C1A36B0805}" type="pres">
      <dgm:prSet presAssocID="{572611B1-629B-4975-87B4-6CDE71265FBD}" presName="aSpace2" presStyleCnt="0"/>
      <dgm:spPr/>
    </dgm:pt>
    <dgm:pt modelId="{230FA2AB-DB82-4887-AD1F-13D70DF2D9C2}" type="pres">
      <dgm:prSet presAssocID="{E0DD017A-0E81-4AD0-BB8F-C52E6D71C5D6}" presName="childNode" presStyleLbl="node1" presStyleIdx="3" presStyleCnt="12">
        <dgm:presLayoutVars>
          <dgm:bulletEnabled val="1"/>
        </dgm:presLayoutVars>
      </dgm:prSet>
      <dgm:spPr/>
      <dgm:t>
        <a:bodyPr/>
        <a:lstStyle/>
        <a:p>
          <a:endParaRPr lang="en-US"/>
        </a:p>
      </dgm:t>
    </dgm:pt>
    <dgm:pt modelId="{2C1E859B-940C-4942-A0F6-64631374FDD3}" type="pres">
      <dgm:prSet presAssocID="{8BCAE03D-EFE2-4C33-A531-F623E4550B76}" presName="aSpace" presStyleCnt="0"/>
      <dgm:spPr/>
    </dgm:pt>
    <dgm:pt modelId="{7C6992D2-6D44-43E8-A2B2-C21AD08157DF}" type="pres">
      <dgm:prSet presAssocID="{B1394BC5-349B-4948-B952-D6DA590ED68E}" presName="compNode" presStyleCnt="0"/>
      <dgm:spPr/>
    </dgm:pt>
    <dgm:pt modelId="{6A1D93EB-0223-43B1-BAA1-E9F4DA255017}" type="pres">
      <dgm:prSet presAssocID="{B1394BC5-349B-4948-B952-D6DA590ED68E}" presName="aNode" presStyleLbl="bgShp" presStyleIdx="1" presStyleCnt="3"/>
      <dgm:spPr/>
      <dgm:t>
        <a:bodyPr/>
        <a:lstStyle/>
        <a:p>
          <a:endParaRPr lang="en-US"/>
        </a:p>
      </dgm:t>
    </dgm:pt>
    <dgm:pt modelId="{18EDADE6-12BB-4419-98CF-91199D048371}" type="pres">
      <dgm:prSet presAssocID="{B1394BC5-349B-4948-B952-D6DA590ED68E}" presName="textNode" presStyleLbl="bgShp" presStyleIdx="1" presStyleCnt="3"/>
      <dgm:spPr/>
      <dgm:t>
        <a:bodyPr/>
        <a:lstStyle/>
        <a:p>
          <a:endParaRPr lang="en-US"/>
        </a:p>
      </dgm:t>
    </dgm:pt>
    <dgm:pt modelId="{B7FE1C67-AC44-4DE0-B541-C26A5404BA0A}" type="pres">
      <dgm:prSet presAssocID="{B1394BC5-349B-4948-B952-D6DA590ED68E}" presName="compChildNode" presStyleCnt="0"/>
      <dgm:spPr/>
    </dgm:pt>
    <dgm:pt modelId="{45991A6A-0602-47D8-84A2-6C42EB9836EA}" type="pres">
      <dgm:prSet presAssocID="{B1394BC5-349B-4948-B952-D6DA590ED68E}" presName="theInnerList" presStyleCnt="0"/>
      <dgm:spPr/>
    </dgm:pt>
    <dgm:pt modelId="{A30D0406-195D-4A9A-9AB8-4602DC9FA4ED}" type="pres">
      <dgm:prSet presAssocID="{4BA14E77-F608-4366-A26B-2C594787B89E}" presName="childNode" presStyleLbl="node1" presStyleIdx="4" presStyleCnt="12">
        <dgm:presLayoutVars>
          <dgm:bulletEnabled val="1"/>
        </dgm:presLayoutVars>
      </dgm:prSet>
      <dgm:spPr/>
      <dgm:t>
        <a:bodyPr/>
        <a:lstStyle/>
        <a:p>
          <a:endParaRPr lang="en-US"/>
        </a:p>
      </dgm:t>
    </dgm:pt>
    <dgm:pt modelId="{F9E856C9-820C-4545-A07F-01C85D0FFE5F}" type="pres">
      <dgm:prSet presAssocID="{4BA14E77-F608-4366-A26B-2C594787B89E}" presName="aSpace2" presStyleCnt="0"/>
      <dgm:spPr/>
    </dgm:pt>
    <dgm:pt modelId="{ADEA6C79-E258-4026-9CEF-95E3386A488F}" type="pres">
      <dgm:prSet presAssocID="{F099FB46-81F8-4C9A-8011-7A8E2C9B7E4C}" presName="childNode" presStyleLbl="node1" presStyleIdx="5" presStyleCnt="12">
        <dgm:presLayoutVars>
          <dgm:bulletEnabled val="1"/>
        </dgm:presLayoutVars>
      </dgm:prSet>
      <dgm:spPr/>
      <dgm:t>
        <a:bodyPr/>
        <a:lstStyle/>
        <a:p>
          <a:endParaRPr lang="en-US"/>
        </a:p>
      </dgm:t>
    </dgm:pt>
    <dgm:pt modelId="{F6BA3F06-63BE-4B7C-8A86-4A636B89A5AA}" type="pres">
      <dgm:prSet presAssocID="{F099FB46-81F8-4C9A-8011-7A8E2C9B7E4C}" presName="aSpace2" presStyleCnt="0"/>
      <dgm:spPr/>
    </dgm:pt>
    <dgm:pt modelId="{FA452082-6330-4F69-B86F-804431430E7C}" type="pres">
      <dgm:prSet presAssocID="{34038594-9338-4D65-B245-AE15BE0E6C68}" presName="childNode" presStyleLbl="node1" presStyleIdx="6" presStyleCnt="12">
        <dgm:presLayoutVars>
          <dgm:bulletEnabled val="1"/>
        </dgm:presLayoutVars>
      </dgm:prSet>
      <dgm:spPr/>
      <dgm:t>
        <a:bodyPr/>
        <a:lstStyle/>
        <a:p>
          <a:endParaRPr lang="en-US"/>
        </a:p>
      </dgm:t>
    </dgm:pt>
    <dgm:pt modelId="{BA54C75E-056B-48B4-A682-20B1A1265FD3}" type="pres">
      <dgm:prSet presAssocID="{34038594-9338-4D65-B245-AE15BE0E6C68}" presName="aSpace2" presStyleCnt="0"/>
      <dgm:spPr/>
    </dgm:pt>
    <dgm:pt modelId="{A8716913-8BBC-463F-AB71-A0E4E51E9890}" type="pres">
      <dgm:prSet presAssocID="{BFE9F5B9-415C-4A81-BABE-8FD9A6BD9455}" presName="childNode" presStyleLbl="node1" presStyleIdx="7" presStyleCnt="12">
        <dgm:presLayoutVars>
          <dgm:bulletEnabled val="1"/>
        </dgm:presLayoutVars>
      </dgm:prSet>
      <dgm:spPr/>
      <dgm:t>
        <a:bodyPr/>
        <a:lstStyle/>
        <a:p>
          <a:endParaRPr lang="en-US"/>
        </a:p>
      </dgm:t>
    </dgm:pt>
    <dgm:pt modelId="{E076F81B-8328-417A-9441-C21B6062C832}" type="pres">
      <dgm:prSet presAssocID="{B1394BC5-349B-4948-B952-D6DA590ED68E}" presName="aSpace" presStyleCnt="0"/>
      <dgm:spPr/>
    </dgm:pt>
    <dgm:pt modelId="{409AD052-40A8-49D0-A760-D5FECFA0671D}" type="pres">
      <dgm:prSet presAssocID="{3AE859E6-FBCF-47B4-8558-62A8A86FD973}" presName="compNode" presStyleCnt="0"/>
      <dgm:spPr/>
    </dgm:pt>
    <dgm:pt modelId="{36A54593-71CF-4296-AB9C-05E5A7ED4868}" type="pres">
      <dgm:prSet presAssocID="{3AE859E6-FBCF-47B4-8558-62A8A86FD973}" presName="aNode" presStyleLbl="bgShp" presStyleIdx="2" presStyleCnt="3"/>
      <dgm:spPr/>
      <dgm:t>
        <a:bodyPr/>
        <a:lstStyle/>
        <a:p>
          <a:endParaRPr lang="en-US"/>
        </a:p>
      </dgm:t>
    </dgm:pt>
    <dgm:pt modelId="{C11E53B5-15B3-4129-8AAD-B2571C5067BB}" type="pres">
      <dgm:prSet presAssocID="{3AE859E6-FBCF-47B4-8558-62A8A86FD973}" presName="textNode" presStyleLbl="bgShp" presStyleIdx="2" presStyleCnt="3"/>
      <dgm:spPr/>
      <dgm:t>
        <a:bodyPr/>
        <a:lstStyle/>
        <a:p>
          <a:endParaRPr lang="en-US"/>
        </a:p>
      </dgm:t>
    </dgm:pt>
    <dgm:pt modelId="{99A154EE-7B77-40B8-9EB3-527ED858DE0F}" type="pres">
      <dgm:prSet presAssocID="{3AE859E6-FBCF-47B4-8558-62A8A86FD973}" presName="compChildNode" presStyleCnt="0"/>
      <dgm:spPr/>
    </dgm:pt>
    <dgm:pt modelId="{4771C3AF-A1DD-4345-BD16-9560B435308D}" type="pres">
      <dgm:prSet presAssocID="{3AE859E6-FBCF-47B4-8558-62A8A86FD973}" presName="theInnerList" presStyleCnt="0"/>
      <dgm:spPr/>
    </dgm:pt>
    <dgm:pt modelId="{8E5BD2E3-7491-4739-95C8-7C75FB06720E}" type="pres">
      <dgm:prSet presAssocID="{47BA445B-8D91-45F3-ABD3-3F86C15312B2}" presName="childNode" presStyleLbl="node1" presStyleIdx="8" presStyleCnt="12">
        <dgm:presLayoutVars>
          <dgm:bulletEnabled val="1"/>
        </dgm:presLayoutVars>
      </dgm:prSet>
      <dgm:spPr/>
      <dgm:t>
        <a:bodyPr/>
        <a:lstStyle/>
        <a:p>
          <a:endParaRPr lang="en-US"/>
        </a:p>
      </dgm:t>
    </dgm:pt>
    <dgm:pt modelId="{C3579CC4-AA3D-464E-AF95-E6071DDD3081}" type="pres">
      <dgm:prSet presAssocID="{47BA445B-8D91-45F3-ABD3-3F86C15312B2}" presName="aSpace2" presStyleCnt="0"/>
      <dgm:spPr/>
    </dgm:pt>
    <dgm:pt modelId="{1C13306F-B05F-4C4F-8CE7-E3B020A7A404}" type="pres">
      <dgm:prSet presAssocID="{CC6BAF4D-F449-4AA4-A7C5-827DA157113B}" presName="childNode" presStyleLbl="node1" presStyleIdx="9" presStyleCnt="12">
        <dgm:presLayoutVars>
          <dgm:bulletEnabled val="1"/>
        </dgm:presLayoutVars>
      </dgm:prSet>
      <dgm:spPr/>
      <dgm:t>
        <a:bodyPr/>
        <a:lstStyle/>
        <a:p>
          <a:endParaRPr lang="en-US"/>
        </a:p>
      </dgm:t>
    </dgm:pt>
    <dgm:pt modelId="{AB6117EB-2833-4C57-B207-E87384AFC6BD}" type="pres">
      <dgm:prSet presAssocID="{CC6BAF4D-F449-4AA4-A7C5-827DA157113B}" presName="aSpace2" presStyleCnt="0"/>
      <dgm:spPr/>
    </dgm:pt>
    <dgm:pt modelId="{29B8EC92-0A93-49A1-ABD4-083AC1043450}" type="pres">
      <dgm:prSet presAssocID="{046B1CDB-0C7C-4507-80CC-02A7FFC8A8A1}" presName="childNode" presStyleLbl="node1" presStyleIdx="10" presStyleCnt="12">
        <dgm:presLayoutVars>
          <dgm:bulletEnabled val="1"/>
        </dgm:presLayoutVars>
      </dgm:prSet>
      <dgm:spPr/>
      <dgm:t>
        <a:bodyPr/>
        <a:lstStyle/>
        <a:p>
          <a:endParaRPr lang="en-US"/>
        </a:p>
      </dgm:t>
    </dgm:pt>
    <dgm:pt modelId="{7AEC0F5D-105F-4D92-BBA2-6C5D973C200E}" type="pres">
      <dgm:prSet presAssocID="{046B1CDB-0C7C-4507-80CC-02A7FFC8A8A1}" presName="aSpace2" presStyleCnt="0"/>
      <dgm:spPr/>
    </dgm:pt>
    <dgm:pt modelId="{A1B9E411-2915-44F0-9256-70BAC214295E}" type="pres">
      <dgm:prSet presAssocID="{8991FD01-C257-46BB-87F6-26B14195E91C}" presName="childNode" presStyleLbl="node1" presStyleIdx="11" presStyleCnt="12">
        <dgm:presLayoutVars>
          <dgm:bulletEnabled val="1"/>
        </dgm:presLayoutVars>
      </dgm:prSet>
      <dgm:spPr/>
      <dgm:t>
        <a:bodyPr/>
        <a:lstStyle/>
        <a:p>
          <a:endParaRPr lang="en-US"/>
        </a:p>
      </dgm:t>
    </dgm:pt>
  </dgm:ptLst>
  <dgm:cxnLst>
    <dgm:cxn modelId="{E34BBC2C-7908-43E5-AE51-5FFC78F78004}" type="presOf" srcId="{8BCAE03D-EFE2-4C33-A531-F623E4550B76}" destId="{5FF09C2D-5EC2-4104-B60A-EFA009A13F39}" srcOrd="1" destOrd="0" presId="urn:microsoft.com/office/officeart/2005/8/layout/lProcess2"/>
    <dgm:cxn modelId="{613E8F5B-CA9C-4F04-A0A5-195DE418208B}" type="presOf" srcId="{579828C0-EEDA-470E-8624-77EDBF7C727E}" destId="{297F07FB-B065-481F-B157-96A6196F276D}" srcOrd="0" destOrd="0" presId="urn:microsoft.com/office/officeart/2005/8/layout/lProcess2"/>
    <dgm:cxn modelId="{33665008-F18E-410E-B15D-DADB4A1EE4C7}" type="presOf" srcId="{572611B1-629B-4975-87B4-6CDE71265FBD}" destId="{2D4D91CD-9831-4489-BBD8-33088BB83752}" srcOrd="0" destOrd="0" presId="urn:microsoft.com/office/officeart/2005/8/layout/lProcess2"/>
    <dgm:cxn modelId="{A9D75BF9-A302-4673-BAA5-6720A2122A53}" type="presOf" srcId="{E0DD017A-0E81-4AD0-BB8F-C52E6D71C5D6}" destId="{230FA2AB-DB82-4887-AD1F-13D70DF2D9C2}" srcOrd="0" destOrd="0" presId="urn:microsoft.com/office/officeart/2005/8/layout/lProcess2"/>
    <dgm:cxn modelId="{A8C6E276-A51B-421B-89D1-EA3C07CC2070}" type="presOf" srcId="{3AE859E6-FBCF-47B4-8558-62A8A86FD973}" destId="{36A54593-71CF-4296-AB9C-05E5A7ED4868}" srcOrd="0" destOrd="0" presId="urn:microsoft.com/office/officeart/2005/8/layout/lProcess2"/>
    <dgm:cxn modelId="{33F73F2D-B1E1-4961-A52C-61B9CDBAF92D}" type="presOf" srcId="{79CC2FE8-F7A5-4887-88B3-A51146750816}" destId="{6993A4A4-3F38-45E7-A943-EE2969B98EA5}" srcOrd="0" destOrd="0" presId="urn:microsoft.com/office/officeart/2005/8/layout/lProcess2"/>
    <dgm:cxn modelId="{E7C07C15-B1E5-4D3E-B9E7-0F5EACBCCF34}" type="presOf" srcId="{4BA14E77-F608-4366-A26B-2C594787B89E}" destId="{A30D0406-195D-4A9A-9AB8-4602DC9FA4ED}" srcOrd="0" destOrd="0" presId="urn:microsoft.com/office/officeart/2005/8/layout/lProcess2"/>
    <dgm:cxn modelId="{22725AA2-3299-4B38-B197-288C4F82893D}" srcId="{579828C0-EEDA-470E-8624-77EDBF7C727E}" destId="{B1394BC5-349B-4948-B952-D6DA590ED68E}" srcOrd="1" destOrd="0" parTransId="{FF02A081-4A3C-4B27-8B23-52456A464972}" sibTransId="{A3977708-2F10-42A9-8D90-157D58822504}"/>
    <dgm:cxn modelId="{ED436AAD-3E23-40B8-9AA0-2338B8C8D8C1}" type="presOf" srcId="{8991FD01-C257-46BB-87F6-26B14195E91C}" destId="{A1B9E411-2915-44F0-9256-70BAC214295E}" srcOrd="0" destOrd="0" presId="urn:microsoft.com/office/officeart/2005/8/layout/lProcess2"/>
    <dgm:cxn modelId="{1340DFC4-DB47-45CF-88C5-97A59781C033}" srcId="{B1394BC5-349B-4948-B952-D6DA590ED68E}" destId="{4BA14E77-F608-4366-A26B-2C594787B89E}" srcOrd="0" destOrd="0" parTransId="{00D2888F-B05F-4CD6-85A0-CD9519397500}" sibTransId="{10B46B82-607C-4795-B833-AA7257817743}"/>
    <dgm:cxn modelId="{14FA90DA-A0D9-4E31-B6DF-0C10A72CDD07}" srcId="{8BCAE03D-EFE2-4C33-A531-F623E4550B76}" destId="{79CC2FE8-F7A5-4887-88B3-A51146750816}" srcOrd="0" destOrd="0" parTransId="{B0A30A05-E63C-4274-8073-A521D9664205}" sibTransId="{9CECF69D-E2F4-4FBF-94F8-0A8D103F6319}"/>
    <dgm:cxn modelId="{E97E7D7D-3500-4C45-A3B5-553D8BFFCAB1}" type="presOf" srcId="{B1394BC5-349B-4948-B952-D6DA590ED68E}" destId="{6A1D93EB-0223-43B1-BAA1-E9F4DA255017}" srcOrd="0" destOrd="0" presId="urn:microsoft.com/office/officeart/2005/8/layout/lProcess2"/>
    <dgm:cxn modelId="{D9E79BD1-6004-4B8D-887A-89E7C6DE2187}" type="presOf" srcId="{47BA445B-8D91-45F3-ABD3-3F86C15312B2}" destId="{8E5BD2E3-7491-4739-95C8-7C75FB06720E}" srcOrd="0" destOrd="0" presId="urn:microsoft.com/office/officeart/2005/8/layout/lProcess2"/>
    <dgm:cxn modelId="{47001E8E-994E-4EE4-9B50-AAA45445C82A}" type="presOf" srcId="{CC6BAF4D-F449-4AA4-A7C5-827DA157113B}" destId="{1C13306F-B05F-4C4F-8CE7-E3B020A7A404}" srcOrd="0" destOrd="0" presId="urn:microsoft.com/office/officeart/2005/8/layout/lProcess2"/>
    <dgm:cxn modelId="{D4C1795A-5CB0-458A-A9D3-25D6FD300EA0}" type="presOf" srcId="{BFE9F5B9-415C-4A81-BABE-8FD9A6BD9455}" destId="{A8716913-8BBC-463F-AB71-A0E4E51E9890}" srcOrd="0" destOrd="0" presId="urn:microsoft.com/office/officeart/2005/8/layout/lProcess2"/>
    <dgm:cxn modelId="{C2B01983-5214-4F2D-A943-2D02EEB23478}" type="presOf" srcId="{F099FB46-81F8-4C9A-8011-7A8E2C9B7E4C}" destId="{ADEA6C79-E258-4026-9CEF-95E3386A488F}" srcOrd="0" destOrd="0" presId="urn:microsoft.com/office/officeart/2005/8/layout/lProcess2"/>
    <dgm:cxn modelId="{FE929F3C-A001-4D11-9E60-A32920C4DF47}" type="presOf" srcId="{046B1CDB-0C7C-4507-80CC-02A7FFC8A8A1}" destId="{29B8EC92-0A93-49A1-ABD4-083AC1043450}" srcOrd="0" destOrd="0" presId="urn:microsoft.com/office/officeart/2005/8/layout/lProcess2"/>
    <dgm:cxn modelId="{D8419320-1D55-4C3D-8F73-BC37A83BE40D}" srcId="{B1394BC5-349B-4948-B952-D6DA590ED68E}" destId="{F099FB46-81F8-4C9A-8011-7A8E2C9B7E4C}" srcOrd="1" destOrd="0" parTransId="{A0798874-5FBB-43A1-B1F0-7D43DF3C62E0}" sibTransId="{795D6707-B232-4E8C-BD23-F176D94CE841}"/>
    <dgm:cxn modelId="{4FEB2807-B0A2-4282-ABBD-27237E764E69}" srcId="{579828C0-EEDA-470E-8624-77EDBF7C727E}" destId="{8BCAE03D-EFE2-4C33-A531-F623E4550B76}" srcOrd="0" destOrd="0" parTransId="{8F389E4B-3E4E-4C22-BB63-901C6F05BCD1}" sibTransId="{AC014370-50AA-406B-ACDC-84007FF95684}"/>
    <dgm:cxn modelId="{19BD3D29-F25C-4082-AAB3-95145DD5C7A8}" type="presOf" srcId="{B1394BC5-349B-4948-B952-D6DA590ED68E}" destId="{18EDADE6-12BB-4419-98CF-91199D048371}" srcOrd="1" destOrd="0" presId="urn:microsoft.com/office/officeart/2005/8/layout/lProcess2"/>
    <dgm:cxn modelId="{FEA69C78-E921-4BF4-ABE3-83B4D78012FB}" srcId="{8BCAE03D-EFE2-4C33-A531-F623E4550B76}" destId="{E0DD017A-0E81-4AD0-BB8F-C52E6D71C5D6}" srcOrd="3" destOrd="0" parTransId="{EA6B098B-C0A5-4FE6-95EA-B89178FEA6F0}" sibTransId="{A14746CF-0EAC-4761-8281-3748A0CD43BF}"/>
    <dgm:cxn modelId="{CF35E910-044A-4DF7-9783-0D9D6CA065BA}" srcId="{3AE859E6-FBCF-47B4-8558-62A8A86FD973}" destId="{046B1CDB-0C7C-4507-80CC-02A7FFC8A8A1}" srcOrd="2" destOrd="0" parTransId="{6766CFDA-98C6-4CDE-857B-08296E9F8348}" sibTransId="{B002A9D7-B2A5-4525-8BBA-E6856913F7FC}"/>
    <dgm:cxn modelId="{22639C15-415E-4A7F-B9EA-38F93A8B4200}" srcId="{B1394BC5-349B-4948-B952-D6DA590ED68E}" destId="{34038594-9338-4D65-B245-AE15BE0E6C68}" srcOrd="2" destOrd="0" parTransId="{422C4509-2F37-4559-9AE0-CBD362524AE2}" sibTransId="{1C7A0EA3-6128-46C5-AF25-8C75A6B3EBDD}"/>
    <dgm:cxn modelId="{B673AF0C-8DA2-4FF0-93C7-63795763F645}" srcId="{8BCAE03D-EFE2-4C33-A531-F623E4550B76}" destId="{572611B1-629B-4975-87B4-6CDE71265FBD}" srcOrd="2" destOrd="0" parTransId="{889CB7D6-E574-4070-87C9-1B2952CB3254}" sibTransId="{EB785B42-8D5B-4215-BA68-33CA033C7F06}"/>
    <dgm:cxn modelId="{52AFA9A5-6DFF-49F3-95D1-83E847F9FF4F}" srcId="{3AE859E6-FBCF-47B4-8558-62A8A86FD973}" destId="{8991FD01-C257-46BB-87F6-26B14195E91C}" srcOrd="3" destOrd="0" parTransId="{CA12B821-D57D-4CB9-99CC-ED98A9C8B776}" sibTransId="{99FE763A-9808-47FE-9826-7EBD891F2D01}"/>
    <dgm:cxn modelId="{E4D09AFD-9F95-468F-B11D-AA6989E500CF}" type="presOf" srcId="{3AE859E6-FBCF-47B4-8558-62A8A86FD973}" destId="{C11E53B5-15B3-4129-8AAD-B2571C5067BB}" srcOrd="1" destOrd="0" presId="urn:microsoft.com/office/officeart/2005/8/layout/lProcess2"/>
    <dgm:cxn modelId="{DEC0B069-8C48-4089-AB59-5B2A930BA1A4}" srcId="{3AE859E6-FBCF-47B4-8558-62A8A86FD973}" destId="{47BA445B-8D91-45F3-ABD3-3F86C15312B2}" srcOrd="0" destOrd="0" parTransId="{F9574D1E-A880-4FC8-AA24-FA5DD17B8294}" sibTransId="{4CFDA4A9-C3D0-4989-A3F7-CD3674EFF2B2}"/>
    <dgm:cxn modelId="{48378EB2-B06A-4CC8-8AA2-99A044950F87}" type="presOf" srcId="{34038594-9338-4D65-B245-AE15BE0E6C68}" destId="{FA452082-6330-4F69-B86F-804431430E7C}" srcOrd="0" destOrd="0" presId="urn:microsoft.com/office/officeart/2005/8/layout/lProcess2"/>
    <dgm:cxn modelId="{8882DFE1-F730-49FB-8C8A-5CFB171AFF87}" srcId="{B1394BC5-349B-4948-B952-D6DA590ED68E}" destId="{BFE9F5B9-415C-4A81-BABE-8FD9A6BD9455}" srcOrd="3" destOrd="0" parTransId="{8C182ECB-4DF5-439D-ABE0-B4E92FF742C5}" sibTransId="{FD4D107A-8724-4188-8326-14FE4B9B5969}"/>
    <dgm:cxn modelId="{35B441D2-2581-42DA-B092-8719AE02AF14}" type="presOf" srcId="{54018477-19F6-48A0-A3B6-094CA776F03A}" destId="{B41F61AB-B45C-4114-B6AF-B44C388915FB}" srcOrd="0" destOrd="0" presId="urn:microsoft.com/office/officeart/2005/8/layout/lProcess2"/>
    <dgm:cxn modelId="{2915B5AF-89A0-44AE-BBED-871CFFED9BAA}" srcId="{579828C0-EEDA-470E-8624-77EDBF7C727E}" destId="{3AE859E6-FBCF-47B4-8558-62A8A86FD973}" srcOrd="2" destOrd="0" parTransId="{70B22493-0B89-4B0E-B568-2167AACD9BD8}" sibTransId="{2E4EFD3C-A1F1-465E-9ECF-9E3D933EB11A}"/>
    <dgm:cxn modelId="{443FA74C-3822-462E-B56C-82AFA03558D7}" srcId="{3AE859E6-FBCF-47B4-8558-62A8A86FD973}" destId="{CC6BAF4D-F449-4AA4-A7C5-827DA157113B}" srcOrd="1" destOrd="0" parTransId="{C07DB6B2-C3F8-4142-B857-78FA98FFBAD9}" sibTransId="{A83AE39A-5576-4008-90DF-CD51E9D47CA0}"/>
    <dgm:cxn modelId="{A6DB13C2-1243-4971-8BCE-82E7E741D0D7}" srcId="{8BCAE03D-EFE2-4C33-A531-F623E4550B76}" destId="{54018477-19F6-48A0-A3B6-094CA776F03A}" srcOrd="1" destOrd="0" parTransId="{C81CC0CE-277A-463F-812F-259A24202132}" sibTransId="{547D0106-93DF-4B15-B0EC-21AD869F2FC4}"/>
    <dgm:cxn modelId="{6E4A4334-B765-4F1C-91EF-F7CA6087AF31}" type="presOf" srcId="{8BCAE03D-EFE2-4C33-A531-F623E4550B76}" destId="{DB901B9B-E42F-47EB-B0BD-B0FC1482CFA1}" srcOrd="0" destOrd="0" presId="urn:microsoft.com/office/officeart/2005/8/layout/lProcess2"/>
    <dgm:cxn modelId="{4C356335-E953-4333-A188-C8E416F94415}" type="presParOf" srcId="{297F07FB-B065-481F-B157-96A6196F276D}" destId="{0B86F792-CDCD-441D-8B0B-3AC90130B88A}" srcOrd="0" destOrd="0" presId="urn:microsoft.com/office/officeart/2005/8/layout/lProcess2"/>
    <dgm:cxn modelId="{5CEF3BED-B205-43BE-A11C-51A03F1BA04F}" type="presParOf" srcId="{0B86F792-CDCD-441D-8B0B-3AC90130B88A}" destId="{DB901B9B-E42F-47EB-B0BD-B0FC1482CFA1}" srcOrd="0" destOrd="0" presId="urn:microsoft.com/office/officeart/2005/8/layout/lProcess2"/>
    <dgm:cxn modelId="{A4D6E5E4-BDA7-427C-A1D2-7B73064C6EB0}" type="presParOf" srcId="{0B86F792-CDCD-441D-8B0B-3AC90130B88A}" destId="{5FF09C2D-5EC2-4104-B60A-EFA009A13F39}" srcOrd="1" destOrd="0" presId="urn:microsoft.com/office/officeart/2005/8/layout/lProcess2"/>
    <dgm:cxn modelId="{E0DE5EE8-C0B8-4FD8-A7FA-38C400807B26}" type="presParOf" srcId="{0B86F792-CDCD-441D-8B0B-3AC90130B88A}" destId="{33B82D30-D28B-444E-B02A-2A2AEEED8F0F}" srcOrd="2" destOrd="0" presId="urn:microsoft.com/office/officeart/2005/8/layout/lProcess2"/>
    <dgm:cxn modelId="{F10A8EBE-C72D-4CD6-8F82-04DC62EE17A7}" type="presParOf" srcId="{33B82D30-D28B-444E-B02A-2A2AEEED8F0F}" destId="{1AE8F27F-317B-4A03-B319-53524CFC6B98}" srcOrd="0" destOrd="0" presId="urn:microsoft.com/office/officeart/2005/8/layout/lProcess2"/>
    <dgm:cxn modelId="{A83CB255-D112-4F7F-8C08-35798EA56261}" type="presParOf" srcId="{1AE8F27F-317B-4A03-B319-53524CFC6B98}" destId="{6993A4A4-3F38-45E7-A943-EE2969B98EA5}" srcOrd="0" destOrd="0" presId="urn:microsoft.com/office/officeart/2005/8/layout/lProcess2"/>
    <dgm:cxn modelId="{AC4DFEA3-9C4A-4895-A688-BE7C211DA217}" type="presParOf" srcId="{1AE8F27F-317B-4A03-B319-53524CFC6B98}" destId="{F5729B62-1F24-4E63-9134-15A84EF0AB27}" srcOrd="1" destOrd="0" presId="urn:microsoft.com/office/officeart/2005/8/layout/lProcess2"/>
    <dgm:cxn modelId="{95FD48A3-0098-4C38-9FAF-183891D9D044}" type="presParOf" srcId="{1AE8F27F-317B-4A03-B319-53524CFC6B98}" destId="{B41F61AB-B45C-4114-B6AF-B44C388915FB}" srcOrd="2" destOrd="0" presId="urn:microsoft.com/office/officeart/2005/8/layout/lProcess2"/>
    <dgm:cxn modelId="{F383F2C4-0A63-45F9-BDE7-883A582A2FE2}" type="presParOf" srcId="{1AE8F27F-317B-4A03-B319-53524CFC6B98}" destId="{733EA4D5-A5D0-4BFF-A8F5-86254A2596BA}" srcOrd="3" destOrd="0" presId="urn:microsoft.com/office/officeart/2005/8/layout/lProcess2"/>
    <dgm:cxn modelId="{05F0DB52-F19D-49B7-BB7D-C9AEC735A585}" type="presParOf" srcId="{1AE8F27F-317B-4A03-B319-53524CFC6B98}" destId="{2D4D91CD-9831-4489-BBD8-33088BB83752}" srcOrd="4" destOrd="0" presId="urn:microsoft.com/office/officeart/2005/8/layout/lProcess2"/>
    <dgm:cxn modelId="{0DB625C4-8F78-4CDA-9E93-D831C91278E0}" type="presParOf" srcId="{1AE8F27F-317B-4A03-B319-53524CFC6B98}" destId="{FC494503-95C2-4BAD-9AC8-11C1A36B0805}" srcOrd="5" destOrd="0" presId="urn:microsoft.com/office/officeart/2005/8/layout/lProcess2"/>
    <dgm:cxn modelId="{41985AF4-61B0-415F-8F1A-CD49D6C92AA1}" type="presParOf" srcId="{1AE8F27F-317B-4A03-B319-53524CFC6B98}" destId="{230FA2AB-DB82-4887-AD1F-13D70DF2D9C2}" srcOrd="6" destOrd="0" presId="urn:microsoft.com/office/officeart/2005/8/layout/lProcess2"/>
    <dgm:cxn modelId="{89D9FAEF-0FBD-40BC-B6BC-9E42B27609D5}" type="presParOf" srcId="{297F07FB-B065-481F-B157-96A6196F276D}" destId="{2C1E859B-940C-4942-A0F6-64631374FDD3}" srcOrd="1" destOrd="0" presId="urn:microsoft.com/office/officeart/2005/8/layout/lProcess2"/>
    <dgm:cxn modelId="{E3F753B9-3A83-4934-943E-26C435A84AC2}" type="presParOf" srcId="{297F07FB-B065-481F-B157-96A6196F276D}" destId="{7C6992D2-6D44-43E8-A2B2-C21AD08157DF}" srcOrd="2" destOrd="0" presId="urn:microsoft.com/office/officeart/2005/8/layout/lProcess2"/>
    <dgm:cxn modelId="{F1B1CE55-E925-4E9C-958D-649D1E099488}" type="presParOf" srcId="{7C6992D2-6D44-43E8-A2B2-C21AD08157DF}" destId="{6A1D93EB-0223-43B1-BAA1-E9F4DA255017}" srcOrd="0" destOrd="0" presId="urn:microsoft.com/office/officeart/2005/8/layout/lProcess2"/>
    <dgm:cxn modelId="{A485DDF4-632A-41BD-A4E6-8EA9580FCB85}" type="presParOf" srcId="{7C6992D2-6D44-43E8-A2B2-C21AD08157DF}" destId="{18EDADE6-12BB-4419-98CF-91199D048371}" srcOrd="1" destOrd="0" presId="urn:microsoft.com/office/officeart/2005/8/layout/lProcess2"/>
    <dgm:cxn modelId="{FFBD11F1-DD6F-47EE-801B-FA8D54A7D29E}" type="presParOf" srcId="{7C6992D2-6D44-43E8-A2B2-C21AD08157DF}" destId="{B7FE1C67-AC44-4DE0-B541-C26A5404BA0A}" srcOrd="2" destOrd="0" presId="urn:microsoft.com/office/officeart/2005/8/layout/lProcess2"/>
    <dgm:cxn modelId="{11A0253A-744D-40E2-9DBB-1411584D3E21}" type="presParOf" srcId="{B7FE1C67-AC44-4DE0-B541-C26A5404BA0A}" destId="{45991A6A-0602-47D8-84A2-6C42EB9836EA}" srcOrd="0" destOrd="0" presId="urn:microsoft.com/office/officeart/2005/8/layout/lProcess2"/>
    <dgm:cxn modelId="{84A5CBD2-AAC6-4590-8EEE-043061F1D9AE}" type="presParOf" srcId="{45991A6A-0602-47D8-84A2-6C42EB9836EA}" destId="{A30D0406-195D-4A9A-9AB8-4602DC9FA4ED}" srcOrd="0" destOrd="0" presId="urn:microsoft.com/office/officeart/2005/8/layout/lProcess2"/>
    <dgm:cxn modelId="{A798EC7B-CA4F-4E90-BAF4-F23DD53A4B95}" type="presParOf" srcId="{45991A6A-0602-47D8-84A2-6C42EB9836EA}" destId="{F9E856C9-820C-4545-A07F-01C85D0FFE5F}" srcOrd="1" destOrd="0" presId="urn:microsoft.com/office/officeart/2005/8/layout/lProcess2"/>
    <dgm:cxn modelId="{C3D92D8D-8250-4D05-9BEB-2E45FC765DEC}" type="presParOf" srcId="{45991A6A-0602-47D8-84A2-6C42EB9836EA}" destId="{ADEA6C79-E258-4026-9CEF-95E3386A488F}" srcOrd="2" destOrd="0" presId="urn:microsoft.com/office/officeart/2005/8/layout/lProcess2"/>
    <dgm:cxn modelId="{333A6834-4FEC-4C38-9351-E95512F4E2AE}" type="presParOf" srcId="{45991A6A-0602-47D8-84A2-6C42EB9836EA}" destId="{F6BA3F06-63BE-4B7C-8A86-4A636B89A5AA}" srcOrd="3" destOrd="0" presId="urn:microsoft.com/office/officeart/2005/8/layout/lProcess2"/>
    <dgm:cxn modelId="{7DE50CC2-08FF-4BCA-84F4-7E79AD1C8D76}" type="presParOf" srcId="{45991A6A-0602-47D8-84A2-6C42EB9836EA}" destId="{FA452082-6330-4F69-B86F-804431430E7C}" srcOrd="4" destOrd="0" presId="urn:microsoft.com/office/officeart/2005/8/layout/lProcess2"/>
    <dgm:cxn modelId="{253A1B4E-F0B0-4BE9-A0B0-698094ADC076}" type="presParOf" srcId="{45991A6A-0602-47D8-84A2-6C42EB9836EA}" destId="{BA54C75E-056B-48B4-A682-20B1A1265FD3}" srcOrd="5" destOrd="0" presId="urn:microsoft.com/office/officeart/2005/8/layout/lProcess2"/>
    <dgm:cxn modelId="{88AD5486-2E87-47D2-B07E-15690BCDA27B}" type="presParOf" srcId="{45991A6A-0602-47D8-84A2-6C42EB9836EA}" destId="{A8716913-8BBC-463F-AB71-A0E4E51E9890}" srcOrd="6" destOrd="0" presId="urn:microsoft.com/office/officeart/2005/8/layout/lProcess2"/>
    <dgm:cxn modelId="{AC44B354-5570-427E-B059-A70B68B00833}" type="presParOf" srcId="{297F07FB-B065-481F-B157-96A6196F276D}" destId="{E076F81B-8328-417A-9441-C21B6062C832}" srcOrd="3" destOrd="0" presId="urn:microsoft.com/office/officeart/2005/8/layout/lProcess2"/>
    <dgm:cxn modelId="{9CE7EB6B-A96D-4C1C-8912-83B73ACA742C}" type="presParOf" srcId="{297F07FB-B065-481F-B157-96A6196F276D}" destId="{409AD052-40A8-49D0-A760-D5FECFA0671D}" srcOrd="4" destOrd="0" presId="urn:microsoft.com/office/officeart/2005/8/layout/lProcess2"/>
    <dgm:cxn modelId="{DEA3E545-0E1C-451E-B10D-A1B1D153DD4C}" type="presParOf" srcId="{409AD052-40A8-49D0-A760-D5FECFA0671D}" destId="{36A54593-71CF-4296-AB9C-05E5A7ED4868}" srcOrd="0" destOrd="0" presId="urn:microsoft.com/office/officeart/2005/8/layout/lProcess2"/>
    <dgm:cxn modelId="{54D907CB-EAD4-4C45-BD29-8CA033B44ACF}" type="presParOf" srcId="{409AD052-40A8-49D0-A760-D5FECFA0671D}" destId="{C11E53B5-15B3-4129-8AAD-B2571C5067BB}" srcOrd="1" destOrd="0" presId="urn:microsoft.com/office/officeart/2005/8/layout/lProcess2"/>
    <dgm:cxn modelId="{2A9B1AA0-85B3-4AC4-88DA-114D7B08C254}" type="presParOf" srcId="{409AD052-40A8-49D0-A760-D5FECFA0671D}" destId="{99A154EE-7B77-40B8-9EB3-527ED858DE0F}" srcOrd="2" destOrd="0" presId="urn:microsoft.com/office/officeart/2005/8/layout/lProcess2"/>
    <dgm:cxn modelId="{6DB2E3BC-0ABD-4961-BF04-D105C9DDA759}" type="presParOf" srcId="{99A154EE-7B77-40B8-9EB3-527ED858DE0F}" destId="{4771C3AF-A1DD-4345-BD16-9560B435308D}" srcOrd="0" destOrd="0" presId="urn:microsoft.com/office/officeart/2005/8/layout/lProcess2"/>
    <dgm:cxn modelId="{C002184B-7B88-4EDF-9357-963BD5845ADF}" type="presParOf" srcId="{4771C3AF-A1DD-4345-BD16-9560B435308D}" destId="{8E5BD2E3-7491-4739-95C8-7C75FB06720E}" srcOrd="0" destOrd="0" presId="urn:microsoft.com/office/officeart/2005/8/layout/lProcess2"/>
    <dgm:cxn modelId="{12E1B18A-9287-40AC-B66B-88671A4D64D7}" type="presParOf" srcId="{4771C3AF-A1DD-4345-BD16-9560B435308D}" destId="{C3579CC4-AA3D-464E-AF95-E6071DDD3081}" srcOrd="1" destOrd="0" presId="urn:microsoft.com/office/officeart/2005/8/layout/lProcess2"/>
    <dgm:cxn modelId="{E361D355-3B46-4659-8348-3572220E0028}" type="presParOf" srcId="{4771C3AF-A1DD-4345-BD16-9560B435308D}" destId="{1C13306F-B05F-4C4F-8CE7-E3B020A7A404}" srcOrd="2" destOrd="0" presId="urn:microsoft.com/office/officeart/2005/8/layout/lProcess2"/>
    <dgm:cxn modelId="{B0B5710F-821E-4170-B6A9-F2EDC646487A}" type="presParOf" srcId="{4771C3AF-A1DD-4345-BD16-9560B435308D}" destId="{AB6117EB-2833-4C57-B207-E87384AFC6BD}" srcOrd="3" destOrd="0" presId="urn:microsoft.com/office/officeart/2005/8/layout/lProcess2"/>
    <dgm:cxn modelId="{0CA47ACB-8F5A-4C42-A9A9-4612C8CE79CF}" type="presParOf" srcId="{4771C3AF-A1DD-4345-BD16-9560B435308D}" destId="{29B8EC92-0A93-49A1-ABD4-083AC1043450}" srcOrd="4" destOrd="0" presId="urn:microsoft.com/office/officeart/2005/8/layout/lProcess2"/>
    <dgm:cxn modelId="{DF4250FD-BA2E-4DF7-94FC-4C3152AF68FD}" type="presParOf" srcId="{4771C3AF-A1DD-4345-BD16-9560B435308D}" destId="{7AEC0F5D-105F-4D92-BBA2-6C5D973C200E}" srcOrd="5" destOrd="0" presId="urn:microsoft.com/office/officeart/2005/8/layout/lProcess2"/>
    <dgm:cxn modelId="{686FED5A-2512-4A10-B75D-CEE02E859C9D}" type="presParOf" srcId="{4771C3AF-A1DD-4345-BD16-9560B435308D}" destId="{A1B9E411-2915-44F0-9256-70BAC214295E}" srcOrd="6"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B8F1FF-930F-4478-B218-F0D5E63B81DC}">
      <dsp:nvSpPr>
        <dsp:cNvPr id="0" name=""/>
        <dsp:cNvSpPr/>
      </dsp:nvSpPr>
      <dsp:spPr>
        <a:xfrm>
          <a:off x="0" y="328612"/>
          <a:ext cx="9784079" cy="647595"/>
        </a:xfrm>
        <a:prstGeom prst="roundRect">
          <a:avLst/>
        </a:prstGeom>
        <a:gradFill rotWithShape="0">
          <a:gsLst>
            <a:gs pos="0">
              <a:schemeClr val="lt1">
                <a:hueOff val="0"/>
                <a:satOff val="0"/>
                <a:lumOff val="0"/>
                <a:alphaOff val="0"/>
                <a:tint val="65000"/>
                <a:satMod val="120000"/>
                <a:lumMod val="107000"/>
              </a:schemeClr>
            </a:gs>
            <a:gs pos="50000">
              <a:schemeClr val="lt1">
                <a:hueOff val="0"/>
                <a:satOff val="0"/>
                <a:lumOff val="0"/>
                <a:alphaOff val="0"/>
                <a:tint val="70000"/>
                <a:satMod val="124000"/>
                <a:lumMod val="103000"/>
              </a:schemeClr>
            </a:gs>
            <a:gs pos="100000">
              <a:schemeClr val="l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Develop an agile mindset for project delivery</a:t>
          </a:r>
          <a:endParaRPr lang="en-US" sz="2700" kern="1200" dirty="0"/>
        </a:p>
      </dsp:txBody>
      <dsp:txXfrm>
        <a:off x="31613" y="360225"/>
        <a:ext cx="9720853" cy="584369"/>
      </dsp:txXfrm>
    </dsp:sp>
    <dsp:sp modelId="{CD77C9E1-C63C-4DB8-99DE-2F758DEA0876}">
      <dsp:nvSpPr>
        <dsp:cNvPr id="0" name=""/>
        <dsp:cNvSpPr/>
      </dsp:nvSpPr>
      <dsp:spPr>
        <a:xfrm>
          <a:off x="0" y="1053967"/>
          <a:ext cx="9784079" cy="647595"/>
        </a:xfrm>
        <a:prstGeom prst="roundRect">
          <a:avLst/>
        </a:prstGeom>
        <a:gradFill rotWithShape="0">
          <a:gsLst>
            <a:gs pos="0">
              <a:schemeClr val="lt1">
                <a:hueOff val="0"/>
                <a:satOff val="0"/>
                <a:lumOff val="0"/>
                <a:alphaOff val="0"/>
                <a:tint val="65000"/>
                <a:satMod val="120000"/>
                <a:lumMod val="107000"/>
              </a:schemeClr>
            </a:gs>
            <a:gs pos="50000">
              <a:schemeClr val="lt1">
                <a:hueOff val="0"/>
                <a:satOff val="0"/>
                <a:lumOff val="0"/>
                <a:alphaOff val="0"/>
                <a:tint val="70000"/>
                <a:satMod val="124000"/>
                <a:lumMod val="103000"/>
              </a:schemeClr>
            </a:gs>
            <a:gs pos="100000">
              <a:schemeClr val="l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Advocate for agile principles and values to create a shared mindset</a:t>
          </a:r>
          <a:endParaRPr lang="en-US" sz="2700" kern="1200" dirty="0"/>
        </a:p>
      </dsp:txBody>
      <dsp:txXfrm>
        <a:off x="31613" y="1085580"/>
        <a:ext cx="9720853" cy="584369"/>
      </dsp:txXfrm>
    </dsp:sp>
    <dsp:sp modelId="{A1A7AE95-8799-4A87-8BA3-AD969A964257}">
      <dsp:nvSpPr>
        <dsp:cNvPr id="0" name=""/>
        <dsp:cNvSpPr/>
      </dsp:nvSpPr>
      <dsp:spPr>
        <a:xfrm>
          <a:off x="0" y="1779322"/>
          <a:ext cx="9784079" cy="647595"/>
        </a:xfrm>
        <a:prstGeom prst="roundRect">
          <a:avLst/>
        </a:prstGeom>
        <a:gradFill rotWithShape="0">
          <a:gsLst>
            <a:gs pos="0">
              <a:schemeClr val="lt1">
                <a:hueOff val="0"/>
                <a:satOff val="0"/>
                <a:lumOff val="0"/>
                <a:alphaOff val="0"/>
                <a:tint val="65000"/>
                <a:satMod val="120000"/>
                <a:lumMod val="107000"/>
              </a:schemeClr>
            </a:gs>
            <a:gs pos="50000">
              <a:schemeClr val="lt1">
                <a:hueOff val="0"/>
                <a:satOff val="0"/>
                <a:lumOff val="0"/>
                <a:alphaOff val="0"/>
                <a:tint val="70000"/>
                <a:satMod val="124000"/>
                <a:lumMod val="103000"/>
              </a:schemeClr>
            </a:gs>
            <a:gs pos="100000">
              <a:schemeClr val="l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Support change through educating and influencing</a:t>
          </a:r>
          <a:endParaRPr lang="en-US" sz="2700" kern="1200" dirty="0"/>
        </a:p>
      </dsp:txBody>
      <dsp:txXfrm>
        <a:off x="31613" y="1810935"/>
        <a:ext cx="9720853" cy="584369"/>
      </dsp:txXfrm>
    </dsp:sp>
    <dsp:sp modelId="{2EB774CD-5309-4820-A1BA-4B976AB91B51}">
      <dsp:nvSpPr>
        <dsp:cNvPr id="0" name=""/>
        <dsp:cNvSpPr/>
      </dsp:nvSpPr>
      <dsp:spPr>
        <a:xfrm>
          <a:off x="0" y="2504677"/>
          <a:ext cx="9784079" cy="647595"/>
        </a:xfrm>
        <a:prstGeom prst="roundRect">
          <a:avLst/>
        </a:prstGeom>
        <a:gradFill rotWithShape="0">
          <a:gsLst>
            <a:gs pos="0">
              <a:schemeClr val="lt1">
                <a:hueOff val="0"/>
                <a:satOff val="0"/>
                <a:lumOff val="0"/>
                <a:alphaOff val="0"/>
                <a:tint val="65000"/>
                <a:satMod val="120000"/>
                <a:lumMod val="107000"/>
              </a:schemeClr>
            </a:gs>
            <a:gs pos="50000">
              <a:schemeClr val="lt1">
                <a:hueOff val="0"/>
                <a:satOff val="0"/>
                <a:lumOff val="0"/>
                <a:alphaOff val="0"/>
                <a:tint val="70000"/>
                <a:satMod val="124000"/>
                <a:lumMod val="103000"/>
              </a:schemeClr>
            </a:gs>
            <a:gs pos="100000">
              <a:schemeClr val="l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US" sz="2700" kern="1200" dirty="0" smtClean="0"/>
            <a:t>Practice servant leadership</a:t>
          </a:r>
          <a:endParaRPr lang="en-US" sz="2700" kern="1200" dirty="0"/>
        </a:p>
      </dsp:txBody>
      <dsp:txXfrm>
        <a:off x="31613" y="2536290"/>
        <a:ext cx="9720853" cy="584369"/>
      </dsp:txXfrm>
    </dsp:sp>
    <dsp:sp modelId="{F74B3FD3-C0AF-4007-90BA-DF36C7BA03FC}">
      <dsp:nvSpPr>
        <dsp:cNvPr id="0" name=""/>
        <dsp:cNvSpPr/>
      </dsp:nvSpPr>
      <dsp:spPr>
        <a:xfrm>
          <a:off x="0" y="3230032"/>
          <a:ext cx="9784079" cy="647595"/>
        </a:xfrm>
        <a:prstGeom prst="roundRect">
          <a:avLst/>
        </a:prstGeom>
        <a:gradFill rotWithShape="0">
          <a:gsLst>
            <a:gs pos="0">
              <a:schemeClr val="lt1">
                <a:hueOff val="0"/>
                <a:satOff val="0"/>
                <a:lumOff val="0"/>
                <a:alphaOff val="0"/>
                <a:tint val="65000"/>
                <a:satMod val="120000"/>
                <a:lumMod val="107000"/>
              </a:schemeClr>
            </a:gs>
            <a:gs pos="50000">
              <a:schemeClr val="lt1">
                <a:hueOff val="0"/>
                <a:satOff val="0"/>
                <a:lumOff val="0"/>
                <a:alphaOff val="0"/>
                <a:tint val="70000"/>
                <a:satMod val="124000"/>
                <a:lumMod val="103000"/>
              </a:schemeClr>
            </a:gs>
            <a:gs pos="100000">
              <a:schemeClr val="lt1">
                <a:hueOff val="0"/>
                <a:satOff val="0"/>
                <a:lumOff val="0"/>
                <a:alphaOff val="0"/>
                <a:tint val="85000"/>
                <a:satMod val="12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a:lnSpc>
              <a:spcPct val="90000"/>
            </a:lnSpc>
            <a:spcBef>
              <a:spcPct val="0"/>
            </a:spcBef>
            <a:spcAft>
              <a:spcPct val="35000"/>
            </a:spcAft>
          </a:pPr>
          <a:r>
            <a:rPr lang="en-US" sz="2700" kern="1200" dirty="0" smtClean="0"/>
            <a:t>Prepare for ACP exam</a:t>
          </a:r>
          <a:endParaRPr lang="en-US" sz="2700" kern="1200" dirty="0"/>
        </a:p>
      </dsp:txBody>
      <dsp:txXfrm>
        <a:off x="31613" y="3261645"/>
        <a:ext cx="9720853"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01B9B-E42F-47EB-B0BD-B0FC1482CFA1}">
      <dsp:nvSpPr>
        <dsp:cNvPr id="0" name=""/>
        <dsp:cNvSpPr/>
      </dsp:nvSpPr>
      <dsp:spPr>
        <a:xfrm>
          <a:off x="0"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endParaRPr lang="en-US" sz="1000" kern="1200" dirty="0"/>
        </a:p>
      </dsp:txBody>
      <dsp:txXfrm>
        <a:off x="0" y="0"/>
        <a:ext cx="2404483" cy="1498512"/>
      </dsp:txXfrm>
    </dsp:sp>
    <dsp:sp modelId="{6993A4A4-3F38-45E7-A943-EE2969B98EA5}">
      <dsp:nvSpPr>
        <dsp:cNvPr id="0" name=""/>
        <dsp:cNvSpPr/>
      </dsp:nvSpPr>
      <dsp:spPr>
        <a:xfrm>
          <a:off x="241373" y="1498634"/>
          <a:ext cx="1923587" cy="72767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Individuals and interactions</a:t>
          </a:r>
          <a:endParaRPr lang="en-US" sz="2100" kern="1200" dirty="0"/>
        </a:p>
      </dsp:txBody>
      <dsp:txXfrm>
        <a:off x="262686" y="1519947"/>
        <a:ext cx="1880961" cy="685045"/>
      </dsp:txXfrm>
    </dsp:sp>
    <dsp:sp modelId="{B41F61AB-B45C-4114-B6AF-B44C388915FB}">
      <dsp:nvSpPr>
        <dsp:cNvPr id="0" name=""/>
        <dsp:cNvSpPr/>
      </dsp:nvSpPr>
      <dsp:spPr>
        <a:xfrm>
          <a:off x="241373" y="2338255"/>
          <a:ext cx="1923587" cy="727671"/>
        </a:xfrm>
        <a:prstGeom prst="roundRect">
          <a:avLst>
            <a:gd name="adj" fmla="val 10000"/>
          </a:avLst>
        </a:prstGeom>
        <a:solidFill>
          <a:schemeClr val="accent4">
            <a:hueOff val="-490908"/>
            <a:satOff val="-7709"/>
            <a:lumOff val="-71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Working products</a:t>
          </a:r>
          <a:endParaRPr lang="en-US" sz="2100" kern="1200" dirty="0"/>
        </a:p>
      </dsp:txBody>
      <dsp:txXfrm>
        <a:off x="262686" y="2359568"/>
        <a:ext cx="1880961" cy="685045"/>
      </dsp:txXfrm>
    </dsp:sp>
    <dsp:sp modelId="{2D4D91CD-9831-4489-BBD8-33088BB83752}">
      <dsp:nvSpPr>
        <dsp:cNvPr id="0" name=""/>
        <dsp:cNvSpPr/>
      </dsp:nvSpPr>
      <dsp:spPr>
        <a:xfrm>
          <a:off x="241373" y="3177876"/>
          <a:ext cx="1923587" cy="727671"/>
        </a:xfrm>
        <a:prstGeom prst="roundRect">
          <a:avLst>
            <a:gd name="adj" fmla="val 10000"/>
          </a:avLst>
        </a:prstGeom>
        <a:solidFill>
          <a:schemeClr val="accent4">
            <a:hueOff val="-981816"/>
            <a:satOff val="-15417"/>
            <a:lumOff val="-142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Customer collaboration</a:t>
          </a:r>
        </a:p>
      </dsp:txBody>
      <dsp:txXfrm>
        <a:off x="262686" y="3199189"/>
        <a:ext cx="1880961" cy="685045"/>
      </dsp:txXfrm>
    </dsp:sp>
    <dsp:sp modelId="{230FA2AB-DB82-4887-AD1F-13D70DF2D9C2}">
      <dsp:nvSpPr>
        <dsp:cNvPr id="0" name=""/>
        <dsp:cNvSpPr/>
      </dsp:nvSpPr>
      <dsp:spPr>
        <a:xfrm>
          <a:off x="241373" y="4017497"/>
          <a:ext cx="1923587" cy="727671"/>
        </a:xfrm>
        <a:prstGeom prst="roundRect">
          <a:avLst>
            <a:gd name="adj" fmla="val 10000"/>
          </a:avLst>
        </a:prstGeom>
        <a:solidFill>
          <a:schemeClr val="accent4">
            <a:hueOff val="-1472723"/>
            <a:satOff val="-23126"/>
            <a:lumOff val="-21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Responding to change</a:t>
          </a:r>
          <a:endParaRPr lang="en-US" sz="2100" kern="1200" dirty="0"/>
        </a:p>
      </dsp:txBody>
      <dsp:txXfrm>
        <a:off x="262686" y="4038810"/>
        <a:ext cx="1880961" cy="685045"/>
      </dsp:txXfrm>
    </dsp:sp>
    <dsp:sp modelId="{6A1D93EB-0223-43B1-BAA1-E9F4DA255017}">
      <dsp:nvSpPr>
        <dsp:cNvPr id="0" name=""/>
        <dsp:cNvSpPr/>
      </dsp:nvSpPr>
      <dsp:spPr>
        <a:xfrm>
          <a:off x="2585745"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endParaRPr lang="en-US" sz="1000" kern="1200" dirty="0"/>
        </a:p>
      </dsp:txBody>
      <dsp:txXfrm>
        <a:off x="2585745" y="0"/>
        <a:ext cx="2404483" cy="1498512"/>
      </dsp:txXfrm>
    </dsp:sp>
    <dsp:sp modelId="{A30D0406-195D-4A9A-9AB8-4602DC9FA4ED}">
      <dsp:nvSpPr>
        <dsp:cNvPr id="0" name=""/>
        <dsp:cNvSpPr/>
      </dsp:nvSpPr>
      <dsp:spPr>
        <a:xfrm>
          <a:off x="2826193" y="1498634"/>
          <a:ext cx="1923587" cy="727671"/>
        </a:xfrm>
        <a:prstGeom prst="roundRect">
          <a:avLst>
            <a:gd name="adj" fmla="val 10000"/>
          </a:avLst>
        </a:prstGeom>
        <a:solidFill>
          <a:schemeClr val="accent4">
            <a:hueOff val="-1963631"/>
            <a:satOff val="-30835"/>
            <a:lumOff val="-285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1519947"/>
        <a:ext cx="1880961" cy="685045"/>
      </dsp:txXfrm>
    </dsp:sp>
    <dsp:sp modelId="{ADEA6C79-E258-4026-9CEF-95E3386A488F}">
      <dsp:nvSpPr>
        <dsp:cNvPr id="0" name=""/>
        <dsp:cNvSpPr/>
      </dsp:nvSpPr>
      <dsp:spPr>
        <a:xfrm>
          <a:off x="2826193" y="2338255"/>
          <a:ext cx="1923587" cy="727671"/>
        </a:xfrm>
        <a:prstGeom prst="roundRect">
          <a:avLst>
            <a:gd name="adj" fmla="val 10000"/>
          </a:avLst>
        </a:prstGeom>
        <a:solidFill>
          <a:schemeClr val="accent4">
            <a:hueOff val="-2454539"/>
            <a:satOff val="-38544"/>
            <a:lumOff val="-356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2359568"/>
        <a:ext cx="1880961" cy="685045"/>
      </dsp:txXfrm>
    </dsp:sp>
    <dsp:sp modelId="{FA452082-6330-4F69-B86F-804431430E7C}">
      <dsp:nvSpPr>
        <dsp:cNvPr id="0" name=""/>
        <dsp:cNvSpPr/>
      </dsp:nvSpPr>
      <dsp:spPr>
        <a:xfrm>
          <a:off x="2826193" y="3177876"/>
          <a:ext cx="1923587" cy="727671"/>
        </a:xfrm>
        <a:prstGeom prst="roundRect">
          <a:avLst>
            <a:gd name="adj" fmla="val 10000"/>
          </a:avLst>
        </a:prstGeom>
        <a:solidFill>
          <a:schemeClr val="accent4">
            <a:hueOff val="-2945447"/>
            <a:satOff val="-46252"/>
            <a:lumOff val="-427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3199189"/>
        <a:ext cx="1880961" cy="685045"/>
      </dsp:txXfrm>
    </dsp:sp>
    <dsp:sp modelId="{A8716913-8BBC-463F-AB71-A0E4E51E9890}">
      <dsp:nvSpPr>
        <dsp:cNvPr id="0" name=""/>
        <dsp:cNvSpPr/>
      </dsp:nvSpPr>
      <dsp:spPr>
        <a:xfrm>
          <a:off x="2826193" y="4017497"/>
          <a:ext cx="1923587" cy="727671"/>
        </a:xfrm>
        <a:prstGeom prst="roundRect">
          <a:avLst>
            <a:gd name="adj" fmla="val 10000"/>
          </a:avLst>
        </a:prstGeom>
        <a:solidFill>
          <a:schemeClr val="accent4">
            <a:hueOff val="-3436354"/>
            <a:satOff val="-53961"/>
            <a:lumOff val="-499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Over</a:t>
          </a:r>
          <a:endParaRPr lang="en-US" sz="2100" kern="1200" dirty="0"/>
        </a:p>
      </dsp:txBody>
      <dsp:txXfrm>
        <a:off x="2847506" y="4038810"/>
        <a:ext cx="1880961" cy="685045"/>
      </dsp:txXfrm>
    </dsp:sp>
    <dsp:sp modelId="{36A54593-71CF-4296-AB9C-05E5A7ED4868}">
      <dsp:nvSpPr>
        <dsp:cNvPr id="0" name=""/>
        <dsp:cNvSpPr/>
      </dsp:nvSpPr>
      <dsp:spPr>
        <a:xfrm>
          <a:off x="5170565" y="0"/>
          <a:ext cx="2404483" cy="4995043"/>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lvl="0" algn="ctr" defTabSz="444500">
            <a:lnSpc>
              <a:spcPct val="90000"/>
            </a:lnSpc>
            <a:spcBef>
              <a:spcPct val="0"/>
            </a:spcBef>
            <a:spcAft>
              <a:spcPct val="35000"/>
            </a:spcAft>
          </a:pPr>
          <a:endParaRPr lang="en-US" sz="1000" kern="1200" dirty="0"/>
        </a:p>
      </dsp:txBody>
      <dsp:txXfrm>
        <a:off x="5170565" y="0"/>
        <a:ext cx="2404483" cy="1498512"/>
      </dsp:txXfrm>
    </dsp:sp>
    <dsp:sp modelId="{8E5BD2E3-7491-4739-95C8-7C75FB06720E}">
      <dsp:nvSpPr>
        <dsp:cNvPr id="0" name=""/>
        <dsp:cNvSpPr/>
      </dsp:nvSpPr>
      <dsp:spPr>
        <a:xfrm>
          <a:off x="5411013" y="1498634"/>
          <a:ext cx="1923587" cy="727671"/>
        </a:xfrm>
        <a:prstGeom prst="roundRect">
          <a:avLst>
            <a:gd name="adj" fmla="val 10000"/>
          </a:avLst>
        </a:prstGeom>
        <a:solidFill>
          <a:schemeClr val="accent4">
            <a:hueOff val="-3927262"/>
            <a:satOff val="-61670"/>
            <a:lumOff val="-570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Process and tools</a:t>
          </a:r>
          <a:endParaRPr lang="en-US" sz="2100" kern="1200" dirty="0"/>
        </a:p>
      </dsp:txBody>
      <dsp:txXfrm>
        <a:off x="5432326" y="1519947"/>
        <a:ext cx="1880961" cy="685045"/>
      </dsp:txXfrm>
    </dsp:sp>
    <dsp:sp modelId="{1C13306F-B05F-4C4F-8CE7-E3B020A7A404}">
      <dsp:nvSpPr>
        <dsp:cNvPr id="0" name=""/>
        <dsp:cNvSpPr/>
      </dsp:nvSpPr>
      <dsp:spPr>
        <a:xfrm>
          <a:off x="5411013" y="2338255"/>
          <a:ext cx="1923587" cy="727671"/>
        </a:xfrm>
        <a:prstGeom prst="roundRect">
          <a:avLst>
            <a:gd name="adj" fmla="val 10000"/>
          </a:avLst>
        </a:prstGeom>
        <a:solidFill>
          <a:schemeClr val="accent4">
            <a:hueOff val="-4418170"/>
            <a:satOff val="-69379"/>
            <a:lumOff val="-641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Comprehensive documentation</a:t>
          </a:r>
          <a:endParaRPr lang="en-US" sz="2100" kern="1200" dirty="0"/>
        </a:p>
      </dsp:txBody>
      <dsp:txXfrm>
        <a:off x="5432326" y="2359568"/>
        <a:ext cx="1880961" cy="685045"/>
      </dsp:txXfrm>
    </dsp:sp>
    <dsp:sp modelId="{29B8EC92-0A93-49A1-ABD4-083AC1043450}">
      <dsp:nvSpPr>
        <dsp:cNvPr id="0" name=""/>
        <dsp:cNvSpPr/>
      </dsp:nvSpPr>
      <dsp:spPr>
        <a:xfrm>
          <a:off x="5411013" y="3177876"/>
          <a:ext cx="1923587" cy="727671"/>
        </a:xfrm>
        <a:prstGeom prst="roundRect">
          <a:avLst>
            <a:gd name="adj" fmla="val 10000"/>
          </a:avLst>
        </a:prstGeom>
        <a:solidFill>
          <a:schemeClr val="accent4">
            <a:hueOff val="-4909078"/>
            <a:satOff val="-77087"/>
            <a:lumOff val="-713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Contract negotiation</a:t>
          </a:r>
          <a:endParaRPr lang="en-US" sz="2100" kern="1200" dirty="0"/>
        </a:p>
      </dsp:txBody>
      <dsp:txXfrm>
        <a:off x="5432326" y="3199189"/>
        <a:ext cx="1880961" cy="685045"/>
      </dsp:txXfrm>
    </dsp:sp>
    <dsp:sp modelId="{A1B9E411-2915-44F0-9256-70BAC214295E}">
      <dsp:nvSpPr>
        <dsp:cNvPr id="0" name=""/>
        <dsp:cNvSpPr/>
      </dsp:nvSpPr>
      <dsp:spPr>
        <a:xfrm>
          <a:off x="5411013" y="4017497"/>
          <a:ext cx="1923587" cy="727671"/>
        </a:xfrm>
        <a:prstGeom prst="roundRect">
          <a:avLst>
            <a:gd name="adj" fmla="val 10000"/>
          </a:avLst>
        </a:prstGeom>
        <a:solidFill>
          <a:schemeClr val="accent4">
            <a:hueOff val="-5399985"/>
            <a:satOff val="-84796"/>
            <a:lumOff val="-78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smtClean="0"/>
            <a:t>Following and plan</a:t>
          </a:r>
          <a:endParaRPr lang="en-US" sz="2100" kern="1200" dirty="0"/>
        </a:p>
      </dsp:txBody>
      <dsp:txXfrm>
        <a:off x="5432326" y="4038810"/>
        <a:ext cx="1880961" cy="68504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1366" units="cm"/>
          <inkml:channel name="Y" type="integer" max="768" units="cm"/>
          <inkml:channel name="T" type="integer" max="2.14748E9" units="dev"/>
        </inkml:traceFormat>
        <inkml:channelProperties>
          <inkml:channelProperty channel="X" name="resolution" value="44.20712" units="1/cm"/>
          <inkml:channelProperty channel="Y" name="resolution" value="44.39306" units="1/cm"/>
          <inkml:channelProperty channel="T" name="resolution" value="1" units="1/dev"/>
        </inkml:channelProperties>
      </inkml:inkSource>
      <inkml:timestamp xml:id="ts0" timeString="2021-06-03T18:30:22.963"/>
    </inkml:context>
    <inkml:brush xml:id="br0">
      <inkml:brushProperty name="width" value="0.06667" units="cm"/>
      <inkml:brushProperty name="height" value="0.06667" units="cm"/>
      <inkml:brushProperty name="fitToCurve" value="1"/>
    </inkml:brush>
  </inkml:definitions>
  <inkml:traceGroup>
    <inkml:annotationXML>
      <emma:emma xmlns:emma="http://www.w3.org/2003/04/emma" version="1.0">
        <emma:interpretation id="{ABA49EB1-26DC-4125-BC8B-F0B11F6F59EB}" emma:medium="tactile" emma:mode="ink">
          <msink:context xmlns:msink="http://schemas.microsoft.com/ink/2010/main" type="inkDrawing" rotatedBoundingBox="7366,14006 7381,14006 7381,14021 7366,14021" shapeName="None"/>
        </emma:interpretation>
      </emma:emma>
    </inkml:annotationXML>
    <inkml:trace contextRef="#ctx0" brushRef="#br0">0 0 0</inkml:trace>
  </inkml:traceGroup>
</inkml:ink>
</file>

<file path=ppt/ink/ink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00:53.675"/>
    </inkml:context>
    <inkml:brush xml:id="br0">
      <inkml:brushProperty name="width" value="0.05292" units="cm"/>
      <inkml:brushProperty name="height" value="0.05292" units="cm"/>
      <inkml:brushProperty name="color" value="#FF0000"/>
    </inkml:brush>
  </inkml:definitions>
  <inkml:trace contextRef="#ctx0" brushRef="#br0">4886 6957 681 0,'-44'-15'368'0,"44"15"-224"16,0 0-76-16,-5-27-20 0,5 27-15 0,0 0 0 15,-3-35-10-15,3 35 17 0,0 0 62 16,3-36 16-16,-3 36 3 0,0 0 29 15,0-37 12-15,0 37 5 0,-3-23 0 0,3 23-15 16,0 0-22-16,0 0-19 0,0-39-23 16,0 39 1-16,0 0-24 0,0 0 0 0,0-30-9 15,0 30-11-15,0 0-2 0,3-29 5 16,-3 29-13-16,12-27-1 0,-12 27-5 16,11-35-11-16,0 14 15 0,-11 21-9 15,16-39-7-15,-4 17 4 0,-7 2 1 0,-5 20 3 16,18-30-8-16,-18 30 2 0,20-25-13 15,-20 25 7-15,17-24-5 0,-17 24-2 0,17-19-4 16,-17 19 11-16,15-18-13 0,-15 18 6 16,0 0-6-16,13-20 16 0,-13 20 13 15,0 0 3-15,12-20 8 0,-12 20-9 0,13-20 0 16,-13 20 6-16,21-19-7 0,-21 19-2 16,31-23 0-16,-31 23-2 0,25-21 0 0,-8 5-8 15,3 4 2-15,-20 12-9 0,34-22 35 16,-21 9-48-16,-13 13 16 0,27-17 0 15,-27 17-5-15,25-15-4 0,-25 15-3 16,18-13-11-16,-18 13 1 0,19-12 16 0,-19 12-18 16,0 0 22-16,28-17-17 0,-28 17-2 15,19-7 9-15,-19 7 5 0,0 0-4 0,30-16-8 16,-30 16 10-16,18-7-7 0,-18 7 4 16,0 0 0-16,0 0 1 0,23-9-1 15,-23 9 7-15,0 0-11 0,0 0-3 0,0 0 7 16,29-9-6-16,-29 9 2 0,0 0 9 15,25-6-8-15,-25 6-6 0,0 0 17 16,22-9-10-16,-22 9 4 0,0 0-17 0,0 0 8 16,30-6 12-16,-30 6-10 0,0 0 1 15,0 0 4-15,0 0-2 0,25-10 1 16,-25 10 5-16,0 0-10 0,0 0 4 0,27-10 12 16,-27 10-5-16,0 0 4 0,30-9-1 15,-30 9-8-15,0 0-4 0,0 0 6 0,33-6-8 16,-33 6-3-16,0 0 7 0,0 0-8 15,34-2 11-15,-34 2-3 0,0 0 0 16,42-8 7-16,-42 8 2 0,30 0-13 0,-30 0 11 16,38 0-10-16,-38 0 11 0,37-2-1 15,-37 2-7-15,37 0 10 0,-37 0-11 16,37 0-1-16,-37 0 12 0,28 0-5 0,-28 0-7 16,0 0 2-16,48-1 7 0,-48 1-10 15,31 0 3-15,-31 0-2 0,31-5 7 16,-31 5-6-16,0 0 21 0,37 0-22 0,-37 0 5 15,0 0-1-15,32 0 2 0,-32 0 2 16,0 0-6-16,0 0 4 0,0 0-1 0,38 0-8 16,-38 0 7-16,0 0-6 0,0 0 4 15,0 0 4-15,36 5-1 0,-36-5-8 16,0 0 8-16,0 0-6 0,25 1 8 0,-25-1 3 16,0 0 2-16,0 0-6 0,0 0-4 15,36 6 3-15,-36-6 9 0,0 0-6 16,22 4 4-16,-22-4-8 0,0 0 8 0,29 2-4 15,-29-2-1-15,0 0 3 16,36 3-10-16,-36-3 12 0,26 3-3 0,-26-3-2 16,31 4 1-16,-31-4-1 0,0 0-4 15,39 4 17-15,-39-4-24 0,27 0 25 0,-27 0-11 16,0 0 5-16,28 6 2 0,-28-6-4 0,0 0 5 16,0 0-4-16,32 2 5 0,-32-2-1 15,0 0-5-15,0 0 2 0,33 5-4 16,-33-5 2-16,0 0-5 0,30 8 5 0,-30-8-5 15,27 2 7-15,-27-2-13 0,22 7 12 16,-22-7-15-16,0 0 3 0,35 6 3 16,-35-6 0-16,0 0 5 0,0 0-3 0,30 6 1 15,-30-6-6-15,0 0-4 0,0 0 2 16,30 6 4-16,-30-6-4 0,0 0 4 16,22 10-1-16,-22-10-4 0,0 0 2 0,23 9 2 15,-23-9-2-15,0 0-5 0,29 8 9 16,-29-8-1-16,0 0-1 0,30 14 3 15,-30-14-8-15,18 9 8 0,-18-9 2 0,20 12-1 16,-20-12 4-16,20 9-8 0,-20-9 6 16,0 0 4-16,29 13-13 0,-29-13 2 0,17 12-6 15,-17-12 9-15,23 8-1 0,-23-8 4 16,22 12-8-16,-22-12 8 0,20 13-6 16,-20-13 3-16,20 11 0 0,-20-11 3 0,17 11-2 15,-17-11 7-15,0 0 1 0,25 12 14 16,-25-12-4-16,0 0 4 0,0 0-5 15,20 13 1-15,-20-13-3 0,0 0 2 0,0 0-5 16,0 0 0-16,20 12-4 0,-20-12 2 16,0 0-10-16,0 0 8 0,0 0 1 0,0 0-5 15,20 12-3-15,-20-12-2 0,0 0-1 16,0 0 0-16,0 0 3 0,22 14-1 16,-22-14 2-16,0 0-6 0,0 0-2 0,20 15 3 15,-20-15 2-15,0 0 1 0,17 12 5 16,-17-12-5-16,0 0 1 0,16 12-5 15,-16-12-2-15,0 0 5 0,17 12 0 16,-17-12-1-16,0 0 1 0,0 0-1 0,22 12-4 16,-22-12 4-16,0 0 1 0,0 0-3 15,21 12 3-15,-21-12 2 0,0 0-5 0,19 10-3 16,-19-10 4-16,0 0 5 0,23 9-5 16,-23-9 3-16,24 9 6 0,-24-9-10 0,0 0 10 15,30 10-9-15,-30-10-5 0,0 0 7 16,23 9-3-16,-23-9-3 0,0 0 6 15,25 7-8-15,-25-7 5 0,0 0-4 0,22 6 9 16,-22-6-6-16,0 0-3 0,20 9 3 16,-20-9-4-16,0 0 6 0,0 0 0 15,32 9-3-15,-32-9 0 0,0 0 4 16,0 0-5-16,25 7 6 0,-25-7 1 0,0 0-1 16,23 5-4-16,-23-5 2 0,0 0-1 15,29 9 0-15,-29-9-2 0,0 0 7 0,25 12-6 16,-25-12 2-16,23 11 9 0,-23-11-12 15,19 7 0-15,-19-7 5 0,20 11-2 0,-20-11-1 16,23 9-1-16,-23-9 0 16,20 12-1-16,-20-12 5 0,19 10-2 0,-19-10 8 15,16 12-9-15,-16-12 6 0,0 0-12 0,32 12 6 16,-32-12 0-16,17 10 5 0,-17-10-4 16,0 0-1-16,28 14-2 0,-28-14-1 15,15 11 2-15,-15-11 1 0,0 0 0 16,21 12 3-16,-21-12 4 0,0 0 4 0,0 0-6 15,18 15 0-15,-18-15-3 0,0 0 1 16,0 0 0-16,17 12 2 0,-17-12-3 0,0 0 2 16,18 16 1-16,-18-16-2 0,0 0 0 15,13 14 2-15,-13-14-2 0,0 0-5 16,17 17 1-16,-17-17 2 0,0 0 1 0,17 13-2 16,-17-13-3-16,0 0 4 0,13 20 1 15,-13-20-1-15,0 0-1 0,15 15 2 16,-15-15-3-16,0 0 6 0,0 0-7 0,15 17 3 15,-15-17 0-15,0 0-1 0,0 0 3 16,14 17-5-16,-14-17 4 0,0 0-1 0,8 20 0 16,-8-20-3-16,0 0-2 0,14 20 5 15,-14-20-1-15,0 0 1 0,13 28 3 16,-13-28-6-16,8 19 4 0,-8-19 0 0,0 0 1 16,14 31 1-16,-14-31 3 0,8 18-2 15,-8-18-3-15,0 0 2 0,8 30 0 16,-8-30 0-16,9 18-2 0,-9-18-1 0,8 20 0 15,-8-20 0-15,0 0 2 0,12 27-3 16,-12-27 0-16,0 0 3 0,12 28 1 0,-12-28 2 16,5 23-1-16,-5-23-4 0,6 24 3 15,-6-24 0-15,10 27-1 0,-10-27-1 16,7 31 4-16,-7-31-1 0,10 32 3 0,-10-32-4 16,7 28-2-16,-7-28 4 0,10 29-4 15,-10-29 1-15,10 30 4 0,-10-30 0 16,5 34 0-16,-5-34 3 0,7 28-10 0,-7-28 4 15,8 32-1-15,-8-32 6 0,5 30-6 16,-5-30 1-16,8 34 4 0,-3-16-6 16,-5-18 1-16,12 41-1 0,-7-25 2 0,-5-16-2 15,13 32 3-15,-13-32-3 0,9 32 0 16,-9-32-1-16,8 28 6 0,-8-28-4 0,5 27-1 16,-5-27-2-16,3 22 2 0,-3-22 3 15,9 25-3-15,-9-25-1 0,0 0 2 16,2 35-2-16,-2-35-1 0,0 0 1 0,0 27 1 15,0-27-1-15,0 0-2 0,3 24 4 16,-3-24-6-16,0 0 4 0,0 0-2 16,0 0 2-16,3 30-3 0,-3-30 2 15,0 0 0-15,0 0 7 0,-3 31-6 0,3-31-3 16,0 0 4-16,0 0-2 0,-3 35-6 16,3-35 6-16,0 0 0 0,0 0 5 0,-2 26-6 15,2-26-3-15,0 0 2 0,0 0 2 16,0 31-2-16,0-31 5 0,0 0-4 0,0 0 2 15,0 32 0-15,0-32-1 0,0 0 4 16,-3 31-5-16,3-31 0 0,0 0-3 16,3 27 6-16,-3-27-2 0,0 0 0 0,2 24-1 15,-2-24 2-15,0 0-1 0,3 29-2 16,-3-29 1-16,0 0 4 0,3 31-4 0,-3-31 0 16,0 0 3-16,5 31 3 0,-5-31-4 15,2 24 1-15,-2-24-1 0,0 0 3 16,7 27-3-16,-7-27 0 0,0 0 5 15,5 28-5-15,-5-28-2 0,0 0 1 0,0 0-3 16,3 29 3-16,-3-29-1 0,0 0-1 16,0 0 2-16,0 30 2 0,0-30-1 15,0 0 1-15,0 0-2 0,2 27 1 0,-2-27-2 16,0 0-1-16,0 0 6 0,0 0-3 16,0 32 0-16,0-32 1 0,0 0-1 0,0 0 1 15,0 0 2-15,-10 27-1 0,10-27 0 16,0 0 1-16,-9 27-4 0,9-27 0 15,-8 20 7-15,8-20-6 0,-8 25-1 0,8-25 0 16,0 0 0-16,-14 27-2 0,14-27 5 16,0 0-2-16,-12 21 3 0,12-21-4 0,0 0 0 15,-10 18 5-15,10-18-5 0,0 0 2 16,-13 23 3-16,13-23-2 0,0 0-2 16,-25 21 1-16,25-21-3 0,-20 18 3 0,20-18-2 15,-20 15 2-15,20-15 3 0,-25 15-5 16,25-15-1-16,-17 17 0 0,17-17 1 15,-20 14 0-15,20-14 2 0,-17 13 4 0,17-13-1 16,-20 13-6-16,20-13 2 0,0 0 5 16,-28 15-6-16,28-15 4 0,-20 10-2 15,20-10 2-15,0 0-4 0,-39 9-1 0,39-9 0 16,-35 7 0-16,15-1 1 0,20-6-1 16,-37 6 1-16,37-6-2 0,-38 6 5 0,38-6-1 15,-39 6-2-15,39-6-3 0,-32 2 4 16,32-2 1-16,-35 7-5 0,35-7 5 15,-30 3-5-15,30-3 4 0,-32 4-2 16,32-4-3-16,-31 2 6 0,31-2-2 0,-27 3 2 16,27-3 2-16,0 0-7 0,-44 3 4 15,44-3 0-15,-25 3-1 0,25-3-2 0,0 0 1 16,-35 4-3-16,35-4 4 0,-22 5 0 16,22-5-2-16,0 0 0 0,-40 7 3 15,40-7-2-15,-22 6-2 0,22-6 2 0,0 0 2 16,-38 5-1-16,38-5 2 0,0 0-1 15,-35 12-2-15,35-12 0 0,-22 7-1 0,22-7 1 16,-27 6 1-16,27-6 2 0,0 0-1 16,-30 6-4-16,30-6 4 0,-20 11-1 0,20-11-1 15,0 0 1-15,-37 9 1 0,37-9-1 16,-25 3-1-16,25-3 5 0,-23 9-2 16,23-9-3-16,-29 6 2 0,29-6 5 15,-30 5-6-15,30-5 2 0,-32 7-3 0,32-7-3 16,-28 3 4-16,28-3 0 0,0 0 2 15,-43 6 1-15,43-6-3 0,0 0 2 0,-34 3 0 16,34-3-2-16,0 0 3 0,-33 0-4 16,33 0 3-16,0 0-2 0,-34-3 2 15,34 3-1-15,0 0-2 0,-43-6 2 0,43 6 4 16,-30-6-6-16,30 6-2 0,-32-4 2 16,32 4 1-16,-30-2-1 0,30 2 2 0,-25-6-4 15,25 6 2-15,0 0 0 0,-47-3 5 16,47 3-4-16,-30-4-2 0,30 4 1 15,-32-5 0-15,32 5-1 0,0 0 4 16,-45-3-2-16,45 3-1 0,-29-4 1 0,29 4 1 16,-28-4 1-16,28 4-3 0,0 0 0 15,-45-1 1-15,45 1 0 0,-34-5 1 16,34 5-4-16,-32-1 3 0,32 1-2 0,-36-5 0 16,36 5 2-16,-37-2 2 0,37 2-4 15,-44-4 1-15,44 4 0 0,-35-3-2 0,35 3 3 16,-35 0 0-16,35 0 0 0,-30-3 2 15,30 3 1-15,0 0-2 0,-45-2-2 16,45 2 5-16,-32 0-5 0,32 0 1 0,-30-7 1 16,30 7 0-16,-32-6 1 0,32 6-1 15,-33-7-3-15,33 7 3 0,-32-5-2 0,32 5 1 16,-34-7 0-16,34 7 1 0,-35-8 2 16,35 8-3-16,-33-7-5 0,33 7 6 15,-32-8-3-15,32 8 3 0,-35-7-2 16,35 7 4-16,-32-9-5 0,32 9 0 0,-33-6 1 15,33 6 1-15,-40-9-2 0,40 9 0 16,-37-9 2-16,37 9 0 0,-34-7 0 0,34 7-3 16,-37-9 6-16,37 9-6 0,-28-7 2 15,28 7 1-15,-28-6 0 0,28 6-6 16,0 0 5-16,-34-9 0 0,34 9-2 0,0 0 1 16,-23-6 2-16,23 6 0 0,0 0-2 15,-29-7 0-15,29 7 3 0,0 0-1 0,-21-10-1 16,21 10 1-16,0 0 1 0,0 0 2 15,-32-10-3-15,32 10 2 0,0 0-3 0,-25-10 0 16,25 10 5-16,0 0-4 0,-24-12-2 16,24 12 4-16,0 0-5 0,-28-16 4 15,28 16-2-15,-17-12 2 0,17 12-3 16,0 0 3-16,-28-22-4 0,28 22 1 0,-22-15 2 16,22 15-3-16,-29-18 4 0,29 18-1 15,-23-18 0-15,5 4 2 0,18 14-3 0,-24-18-1 16,24 18-2-16,-28-23 2 0,28 23 2 15,-25-20-3-15,8 8 1 0,4-4-3 16,13 16 2-16,-31-24 3 0,31 24-2 0,-21-23 0 16,21 23 1-16,-22-20-2 0,22 20 5 15,-18-18-2-15,18 18 0 0,-17-23-2 0,17 23-1 16,-17-22 1-16,17 22 0 0,-17-22 1 16,17 22 4-16,-18-20-6 0,18 20 8 15,-13-22-7-15,13 22 2 0,-17-29 2 0,17 29-4 16,-17-19 4-16,17 19 0 0,-15-27-3 15,15 27-1-15,-8-24 4 0,8 24-2 16,-14-24 0-16,14 24 2 0,-15-29 2 16,15 29-1-16,-13-26-1 0,13 26-2 0,-10-28 0 15,10 28 2-15,-10-25 3 0,10 25-5 16,-12-22-2-16,12 22 1 0,0 0 2 0,-8-30-1 16,8 30 4-16,0 0-2 0,-9-27-1 15,9 27 6-15,0 0-3 0,0 0-1 16,-5-25-2-16,5 25-1 0,0 0 3 0,0 0 1 15,-5-30-4-15,5 30 2 0,0 0-1 16,0 0-1-16,0 0 4 0,0-39-4 0,0 39 1 16,0 0 1-16,7-25-3 0,-7 25 4 15,0 0-3-15,7-29 1 0,-7 29-1 16,5-27 2-16,-5 27-2 0,5-25-1 16,-5 25 2-16,0 0 0 0,11-32-1 0,-11 32 2 15,0 0 1-15,4-28-1 0,-4 28 0 16,0 0-2-16,3-25 0 0,-3 25 2 15,0 0-4-15,7-27-1 0,-7 27 4 0,0 0 1 16,7-32-1-16,-7 32-1 0,3-24 2 16,-3 24-3-16,0 0 4 0,3-36 0 0,-3 36 0 15,5-26-2-15,-5 26 1 0,0 0 4 16,4-30-4-16,-4 30 0 0,0 0-2 0,5-25 2 16,-5 25-1-16,0 0 2 0,0 0-3 15,3-35 0-15,-3 35 2 0,0 0 6 16,5-24-9-16,-5 24-1 0,0 0 4 0,0 0-4 15,0-33 4-15,0 33 0 0,0 0 2 16,0 0-4-16,3-30 3 0,-3 30 3 16,0 0-5-16,0 0-2 0,0 0 3 0,0 0-1 15,2-31-3-15,-2 31 1 0,0 0-1 16,0 0 2-16,0 0 4 0,0 0-3 16,0 0 2-16,0 0-2 0,0 0-1 0,0-32 3 15,0 32-4-15,0 0 1 0,0 0-1 16,0 0 2-16,0 0-1 0,0 0-1 0,0 0 1 15,0 0-1-15,0-31 0 0,0 31 2 16,0 0-2-16,0 0 3 0,0 0-1 16,0 0-1-16,0 0 0 0,0-31 1 0,0 31 0 15,0 0 1-15,0 0-3 0,0 0 1 16,0 0 1-16,0 0-1 0,3-27 0 0,-3 27-1 16,0 0 2-16,0 0-2 0,0 0 0 15,0 0 2-15,0 0 0 0,0 0-2 16,0-35 0-16,0 35 2 0,0 0 0 15,0 0 0-15,0 0-2 0,4-24 3 0,-4 24 2 16,0 0-3-16,0 0 1 0,8-24-3 16,-8 24 1-16,0 0 1 0,0 0-1 0,0 0 1 15,2-31 0-15,-2 31-2 0,0 0 0 16,10-23 0-16,-10 23 1 0,0 0-4 16,17-30 0-16,-17 30 0 0,20-21-14 0,-20 21-25 15,18-18-48-15,-6 13-81 0,-12 5-176 16,0 0-593-16,0 0-733 0</inkml:trace>
  <inkml:trace contextRef="#ctx0" brushRef="#br0" timeOffset="21346.0697">10167 6057 1070 0,'0'0'57'16,"0"0"18"-16,0 0-45 0,0 0-10 15,0 0-6-15,0 0 0 0,0 0-14 16,0 0 15-16,0 0 9 0,0 0-15 0,0 0 5 16,0 0 19-16,0 0-10 0,0 0 8 15,0 0 1-15,0 0 21 0,0 0-6 16,0 0 9-16,0 0 2 0,-10-28-2 0,10 28 12 16,0 0-6-16,0 0-6 0,0 0 0 15,0 0-2-15,0 0-18 0,0 0 17 0,0 0-8 16,-24-14-5-16,24 14 1 0,0 0 1 15,0 0-3-15,0 0 0 0,0 0 2 0,0 0 12 16,0 0-16-16,0 0 5 0,-28-10-9 16,28 10 8-16,0 0 3 0,0 0 1 15,0 0-11-15,-25-12 5 0,25 12-11 16,0 0 1-16,0 0-10 0,0 0 3 0,-22-8-1 16,22 8-8-16,0 0-5 0,0 0 3 15,0 0 7-15,-27-10-7 0,27 10-4 16,0 0-1-16,0 0-4 0,-28-9 11 0,28 9 5 15,0 0 0-15,0 0 5 0,-22-15-6 16,22 15-9-16,0 0 2 0,0 0 10 0,-27-9-18 16,27 9 8-16,0 0-7 0,0 0-3 15,-27-17 10-15,27 17 2 0,0 0-7 16,0 0 5-16,-26-9-8 0,26 9 8 0,0 0-5 16,0 0 2-16,-25-12 7 0,25 12 3 15,0 0-3-15,0 0 1 0,0 0-6 16,-22-13-2-16,22 13 7 0,0 0-4 0,0 0-8 15,0 0-2-15,-27-8 7 0,27 8 7 16,0 0-2-16,0 0 11 0,-22-9-3 16,22 9 3-16,0 0 6 0,0 0 11 0,0 0-5 15,-28-10-9-15,28 10-10 0,0 0 9 16,0 0 11-16,0 0-12 0,0 0-8 0,0 0 7 16,-24-10-6-16,24 10-3 0,0 0 6 15,0 0-3-15,0 0-1 0,0 0 14 16,0 0-10-16,0 0-3 0,0 0 5 15,-25-10-3-15,25 10 5 0,0 0-7 0,0 0 13 16,0 0-18-16,0 0 9 0,0 0-8 16,0 0-4-16,-26-3-3 0,26 3 5 0,0 0 0 15,0 0-2-15,0 0-9 0,0 0 15 16,0 0-15-16,0 0 7 0,0 0-3 16,0 0 1-16,0 0-7 0,-36-5 2 0,36 5-3 15,0 0 15-15,0 0-15 0,0 0 8 16,0 0-5-16,0 0 0 0,0 0 6 0,0 0-5 15,0 0 5-15,0 0-8 0,0 0 18 16,0 0-21-16,-36 6 3 0,36-6 9 16,0 0-10-16,0 0-1 0,0 0 11 15,0 0-3-15,0 0-4 0,0 0-4 0,0 0 1 16,0 0 3-16,-29 11-4 0,29-11 1 16,0 0 10-16,0 0-11 0,0 0 1 0,0 0 10 15,-22 11-7-15,22-11 7 0,0 0-2 16,0 0-8-16,0 0 6 0,-28 12-3 15,28-12-1-15,0 0 6 0,0 0-3 0,-28 10-9 16,28-10 5-16,0 0 0 0,0 0 0 16,-24 9-3-16,24-9 5 0,0 0 3 0,-18 9 6 15,18-9-9-15,0 0 0 0,0 0-1 16,-27 15-7-16,27-15 5 0,0 0 5 16,-17 12-4-16,17-12 7 0,0 0 1 15,0 0-10-15,-20 15 4 0,20-15 0 0,0 0 0 16,0 0-7-16,-20 26-6 0,20-26 15 15,-12 15 2-15,12-15-8 0,0 0 11 16,-13 25-1-16,13-25-6 0,0 0 0 0,-13 20-2 16,13-20-2-16,0 0 4 0,-9 24 0 15,9-24 0-15,0 0 0 0,-11 23-3 0,11-23 4 16,-12 19-6-16,12-19 10 0,0 0-8 16,-9 28 12-16,9-28-11 0,0 0 2 0,-3 25 2 15,3-25 1-15,0 0 6 0,0 0-14 16,-12 27 7-16,12-27-4 0,0 0 9 15,-6 25-9-15,6-25 9 0,0 0-17 16,-7 25 4-16,7-25 10 0,0 0-8 0,-2 27 4 16,2-27 13-16,0 0-13 0,-11 25 0 15,11-25-4-15,0 0 4 0,-4 30 11 0,4-30-9 16,0 0-4-16,-5 29 2 0,5-29 5 16,-10 20-6-16,10-20-1 0,0 0-2 15,-5 29 2-15,5-29 2 0,0 0-3 16,-8 27 10-16,8-27-5 0,0 0-4 0,0 0 4 15,-8 32 0-15,8-32-1 0,-9 21 10 16,9-21-7-16,-5 24-4 0,5-24 1 0,-15 29 8 16,15-29-9-16,-10 26 2 0,10-26 2 15,-10 29-6-15,10-29-2 0,-8 23 4 16,8-23 0-16,-5 25 0 0,5-25-5 0,0 0 5 16,-12 32 5-16,12-32-12 0,-8 18 18 15,8-18-4-15,0 0-7 0,-9 24 0 16,9-24-2-16,0 0-1 0,-5 29 8 0,5-29 0 15,0 0-5-15,0 27 12 0,0-27-6 16,0 0 2-16,5 33-2 0,-5-33 4 0,9 24-3 16,-9-24-5-16,0 0-4 0,8 25 6 15,-8-25 2-15,0 0 0 0,12 23 1 16,-12-23 3-16,0 0 0 0,0 0 5 0,5 21-4 16,-5-21-6-16,0 0 0 0,0 0 1 15,0 0 0-15,0 0-6 0,8 26 3 16,-8-26 4-16,0 0 1 0,0 0-13 15,0 0-5-15,0 0 17 0,0 0-9 0,7 21 4 16,-7-21-4-16,0 0-1 0,0 0 11 16,0 0 0-16,8 25-16 0,-8-25 8 0,0 0 5 15,0 0-10-15,0 0 10 0,3 31 8 16,-3-31-13-16,0 0 12 0,0 0-12 0,5 27-2 16,-5-27 6-16,0 0-3 0,9 25 1 15,-9-25-2-15,0 0 8 0,3 27-6 0,-3-27-2 16,0 0-3-16,5 23 6 0,-5-23 5 15,0 0-15-15,0 0 14 0,9 28-9 16,-9-28 1-16,0 0-3 0,0 0 11 16,5 20-5-16,-5-20 1 0,0 0 2 0,0 0-5 15,0 0-3-15,8 29 3 0,-8-29 5 16,0 0-1-16,8 16-8 0,-8-16 8 16,0 0-7-16,0 0 6 0,10 22 1 0,-10-22 5 15,0 0-9-15,0 0 4 0,9 23-11 16,-9-23 2-16,0 0 0 0,0 0 9 0,0 0-1 15,11 19 3-15,-11-19-6 0,0 0 9 16,0 0-8-16,0 0-4 0,14 25 8 0,-14-25 5 16,0 0-7-16,13 12 3 0,-13-12-12 15,0 0 6-15,0 0 6 0,17 18-7 16,-17-18-1-16,0 0 5 0,0 0-3 16,0 0-3-16,13 19-2 0,-13-19 0 0,0 0 12 15,0 0-4-15,0 0-3 0,0 0 3 16,14 19 0-16,-14-19 6 0,0 0-9 15,0 0 9-15,0 0-9 0,13 13 8 0,-13-13-16 16,0 0 8-16,0 0-3 0,0 0 6 16,0 0 0-16,0 0-3 0,13 20 0 0,-13-20-1 15,0 0 6-15,0 0-9 0,0 0 0 16,0 0 5-16,12 22-2 0,-12-22 2 0,0 0-1 16,0 0 3-16,0 0 10 0,0 0-14 15,0 0 2-15,10 21 4 0,-10-21-4 16,0 0 4-16,0 0-2 0,0 0 1 15,10 19-8-15,-10-19 4 0,0 0 4 0,0 0-1 16,0 0-30-16,0 0 8 0,0 0 7 16,0 0-1-16,12 19-8 0,-12-19 10 15,0 0-1-15,0 0 6 0,0 0-6 0,8 24 1 16,-8-24 7-16,0 0 3 0,0 0 4 16,9 18-10-16,-9-18 2 0,0 0 5 0,0 0-3 15,0 0 1-15,0 0 14 0,0 0-7 16,3 32-3-16,-3-32 4 0,0 0-6 15,0 0 4-15,0 0-6 0,0 0 7 0,0 0 3 16,2 24 0-16,-2-24-4 0,0 0-4 16,0 0-2-16,0 0 4 0,0 0-6 15,0 0-4-15,0 0 10 0,3 24 4 0,-3-24-7 16,0 0 4-16,0 0 2 0,0 0 5 0,0 0-14 16,3 28 3-16,-3-28 7 15,0 0-14-15,10 21 11 0,-10-21-1 0,0 0 0 16,14 25 16-16,-14-25-14 0,0 0 6 0,8 23-10 15,-8-23 11-15,0 0 4 0,10 24 6 16,-10-24 4-16,0 0-12 0,12 18-7 16,-12-18 11-16,0 0-12 0,0 0 3 0,12 25 2 15,-12-25 1-15,0 0 5 0,10 14-1 16,-10-14-9-16,0 0 5 0,15 20-21 0,-15-20 27 16,0 0-15-16,0 0 4 0,11 18-11 15,-11-18 10-15,0 0-5 0,0 0 12 16,12 15-5-16,-12-15 2 0,0 0 0 15,0 0-1-15,22 18-1 0,-22-18 3 0,0 0-8 16,0 0 2-16,20 16-2 0,-20-16 2 16,0 0-4-16,17 8 3 0,-17-8 0 0,0 0 3 15,23 12-2-15,-23-12-4 0,0 0 6 16,27 11 0-16,-27-11-6 0,0 0 1 16,27 9 1-16,-27-9-2 0,20 5 3 0,-20-5-3 15,0 0 6-15,30 7-12 0,-30-7 6 16,0 0 10-16,27 7-10 0,-27-7 0 0,0 0 0 15,23 5 4-15,-23-5-4 0,0 0 5 16,0 0-3-16,35 8 3 0,-35-8-1 16,0 0-4-16,0 0-3 0,30 3 8 0,-30-3-3 15,0 0 4-15,0 0-3 0,32 0-2 16,-32 0 1-16,0 0-5 0,0 0 2 0,37-3 8 16,-37 3-12-16,0 0 5 0,0 0 5 15,30-5-2-15,-30 5-3 0,0 0 3 16,32-3-8-16,-32 3 7 0,0 0-8 0,33-5 10 15,-33 5-7-15,0 0 2 0,35-4 4 16,-35 4-3-16,30-6 1 0,-30 6 4 0,30-4-3 16,-30 4-4-16,31-5 7 0,-31 5-5 15,31-9 10-15,-31 9-3 0,34-6-5 16,-34 6-2-16,33-10 0 0,-33 10 0 0,35-8 0 16,-35 8 0-16,27-7-9 0,-27 7 9 15,24-5 4-15,-24 5 1 0,28-7-4 0,-28 7 5 16,25-10-8-16,-25 10 8 0,29-6-2 15,-29 6-5-15,28-7 1 0,-28 7 1 16,28-14 2-16,-28 14-4 0,26-13 1 0,-26 13 2 16,28-12-6-16,-28 12 7 0,28-8 3 15,-28 8-2-15,22-14 0 0,-22 14-1 16,20-13-2-16,-20 13 3 0,0 0-4 0,29-7 6 16,-29 7 1-16,0 0 5 0,23-12 1 15,-23 12 5-15,0 0-1 0,25-16 0 0,-25 16 3 16,0 0-3-16,20-13 5 0,-20 13 0 15,0 0 2-15,20-11 2 0,-20 11-10 16,0 0 0-16,24-12-1 0,-24 12-4 0,0 0-2 16,0 0 3-16,30-11-5 0,-30 11 2 15,0 0-3-15,22-9 0 0,-22 9-1 0,0 0 0 16,25-6 2-16,-25 6-5 0,0 0 3 16,26-10-3-16,-26 10 1 0,0 0 1 15,31-6 0-15,-31 6-1 0,0 0-3 0,31-3 2 16,-31 3 1-16,0 0-1 0,30-6-4 15,-30 6 4-15,0 0-8 0,29-6 9 0,-29 6-6 16,0 0 6-16,35 0-2 0,-35 0-1 16,0 0 0-16,0 0 2 0,40 2-2 15,-40-2 1-15,0 0-2 0,0 0 4 0,34 0-2 16,-34 0-5-16,0 0 5 0,0 0 1 16,30 0-5-16,-30 0 7 0,0 0-5 0,0 0 2 15,32 0 1-15,-32 0-3 0,0 0 0 16,0 0 3-16,30 4 0 0,-30-4-2 15,0 0 2-15,0 0-1 0,31 3 4 16,-31-3-5-16,0 0-2 0,0 0 0 0,29 6 4 16,-29-6-2-16,0 0-2 0,0 0 2 15,0 0-1-15,32 6 0 0,-32-6-4 0,0 0 6 16,0 0-3-16,25 6 2 0,-25-6-1 16,0 0 2-16,0 0-2 0,25 6 2 15,-25-6-1-15,0 0 0 0,0 0-3 16,27 6 5-16,-27-6 0 0,0 0 1 0,0 0-3 15,26 14-3-15,-26-14 4 0,0 0-2 16,25 4 2-16,-25-4 2 0,0 0-4 0,22 11-1 16,-22-11 0-16,0 0 6 0,27 9-1 15,-27-9-3-15,0 0 1 0,25 4 3 0,-25-4-5 16,0 0 2-16,28 13 2 0,-28-13-1 16,21 7-2-16,-21-7-6 0,0 0 5 0,28 10-1 15,-28-10 2-15,0 0 3 0,28 10 1 16,-28-10-3-16,0 0 0 0,22 4 1 15,-22-4-2-15,0 0 5 0,0 0-5 0,0 0 3 16,27 8 2-16,-27-8 3 0,0 0-10 16,0 0 2-16,0 0 2 0,0 0 3 0,0 0 2 15,22 8 1-15,-22-8 1 0,0 0 0 16,0 0-2-16,0 0-2 0,0 0 0 0,0 0-2 16,0 0 3-16,0 0 0 0,0 0-1 15,23 7-3-15,-23-7-2 0,0 0 9 16,0 0-7-16,0 0-4 0,0 0 2 15,25 9 0-15,-25-9-2 0,0 0 2 0,29 10-7 16,-29-10 8-16,0 0 0 0,28 8 4 16,-28-8-6-16,23 10-3 0,-23-10 7 15,22 9-6-15,-22-9 3 0,25 9 0 0,-25-9 3 16,24 11 0-16,-24-11 0 0,25 5-2 16,-25-5-1-16,0 0-1 0,33 8 4 0,-33-8-3 15,0 0 1-15,29 10 4 0,-29-10-5 16,16 8 0-16,-16-8 0 0,0 0-2 15,27 11 4-15,-27-11-1 0,0 0 0 0,25 9 2 16,-25-9-5-16,0 0 2 0,22 9-1 16,-22-9 1-16,0 0-3 0,0 0 5 15,29 8-2-15,-29-8 4 0,0 0-4 0,28 7 4 16,-28-7-6-16,0 0 2 0,28 10 1 16,-28-10 3-16,25 5-2 0,-25-5 0 15,0 0 1-15,32 5-1 0,-32-5-3 0,0 0 3 16,29 4-3-16,-29-4 1 0,0 0 4 0,0 0-2 15,28 3 2-15,-28-3-3 0,0 0-2 16,27 5 6-16,-27-5-5 0,0 0 4 16,0 0-6-16,35 0 2 0,-35 0 0 0,0 0 1 15,0 0-1-15,33-5 1 0,-33 5-3 16,0 0 4-16,0 0-2 0,41-4 4 0,-41 4-6 16,0 0 2-16,30-3 1 0,-30 3 1 15,0 0 1-15,37-8 1 0,-37 8-5 0,28-2-3 16,-28 2 4-16,32-7 0 0,-32 7 6 15,28-6-6-15,-28 6-2 0,30-6 3 16,-30 6-3-16,29-6 3 0,-29 6-1 16,28-6-3-16,-28 6 2 0,27-6 1 0,-27 6 0 15,0 0-1-15,38-10-1 0,-38 10 4 16,22-2-3-16,-22 2 1 0,0 0 2 16,30-6-2-16,-30 6 1 0,0 0 3 15,25-11-1-15,-25 11 3 0,0 0 0 0,0 0 3 16,25-8 3-16,-25 8 0 0,0 0 3 15,21-11-4-15,-21 11-3 0,0 0-2 0,20-26-1 16,-20 26-1-16,18-18-2 0,-18 18 4 0,13-22-6 16,-13 22 1-16,22-23-3 0,-22 23 3 15,17-21 0-15,-17 21 1 0,17-23 2 16,-17 23-1-16,15-19 1 0,-15 19-5 0,11-18 5 16,-11 18 1-16,14-17 0 0,-14 17 3 15,0 0 2-15,13-21-8 0,-13 21 4 0,0 0 1 16,14-24-3-16,-14 24 1 0,6-19 0 15,-6 19 2-15,0 0-4 0,10-30-3 16,-8 13 7-16,-2 17-1 0,3-24-1 0,-3 24-1 16,0-31-3-16,0 31 5 0,-3-30-7 15,3 11 1-15,0 19 1 0,-2-35 2 0,-3 22 1 16,5 13 0-16,-11-39-1 0,5 23 3 16,-2-4-4-16,3-1 4 0,-3 1-5 15,-1-2-1-15,-2 4 0 0,6-1 0 16,-9 2 0-16,4-3 2 0,2 5-2 0,8 15 0 15,-14-30-1-15,6 15 0 0,0 3-1 16,8 12 2-16,-15-29-2 0,8 14 4 0,7 15-4 16,-13-25 1-16,4 14 3 0,9 11-3 15,-13-25 5-15,13 25-3 0,-12-22 2 16,12 22 1-16,-13-22-2 0,13 22 1 0,-15-20 1 16,15 20-1-16,-12-17-1 0,12 17-3 15,-13-19 4-15,13 19 1 0,-12-18-1 0,0 9 3 16,12 9 0-16,-17-16 1 0,17 16-1 15,-15-19 1-15,15 19 1 0,-16-13 1 16,16 13 1-16,-17-15-1 0,17 15-4 0,-17-15 1 16,17 15 0-16,-16-12 0 0,16 12 0 15,-17-8-2-15,17 8 0 0,-17-12-2 16,17 12 0-16,0 0 2 0,-27-10-2 0,27 10 0 16,-16-9 1-16,16 9-4 0,-20-9 4 15,20 9-4-15,-17-6 1 0,17 6 0 0,-20-8 1 16,20 8 1-16,0 0-1 0,-29-5 1 15,29 5-4-15,0 0 4 0,-26-4-2 0,26 4 2 16,0 0-4-16,-22-8 4 0,22 8 0 16,0 0 0-16,-19-4-4 0,19 4 3 15,0 0 0-15,-21-6 1 0,21 6 1 0,0 0-2 16,0 0-2-16,0 0 2 0,-25-2-2 16,25 2 0-16,0 0 1 0,0 0 1 0,0 0 1 15,0 0 0-15,0 0-4 0,-19-7 4 16,19 7 0-16,0 0-4 0,0 0 4 15,0 0-3-15,0 0 2 0,0 0 0 0,-22-4-2 16,22 4 1-16,0 0-1 0,0 0 4 16,0 0-3-16,-23-9-1 0,23 9 2 15,0 0 0-15,0 0-1 0,-20-3-1 0,20 3 0 16,0 0 2-16,0 0-2 0,-22-8 1 16,22 8-1-16,0 0 5 0,0 0-2 15,-20-7 0-15,20 7-3 0,0 0 2 0,-23-9-3 16,23 9 3-16,-17-7 1 0,17 7-2 15,-25-1 0-15,25 1 2 0,-20-8 1 0,20 8-1 16,-25-5 4-16,25 5-3 0,-25-10-3 16,25 10 0-16,-31-7 2 0,31 7-3 15,0 0 2-15,-38-7 1 0,38 7-4 0,-32-8 4 16,32 8-3-16,-30-2 1 0,30 2 1 16,-32-7-1-16,32 7 1 0,-25-3 0 0,25 3-3 15,-20-3 3-15,20 3-1 0,-22-4 0 16,22 4-2-16,-26-5-2 0,26 5 5 15,-22 0-1-15,22 0 0 0,-30-3 0 0,30 3-1 16,-30 0 1-16,30 0 0 0,-27-5-2 16,27 5 2-16,-24 0 1 0,24 0-2 15,-28 0 1-15,28 0 0 0,-22-1 2 0,22 1-2 16,0 0 2-16,-35-3-1 0,35 3 2 16,0 0-2-16,-28-8-2 0,28 8 1 0,-20 0 2 15,20 0-3-15,-25-1 4 0,25 1-4 16,0 0 0-16,-26-6 0 0,26 6 0 0,-23-8 1 15,23 8 1-15,0 0-1 0,-22-3-1 16,22 3 1-16,0 0 1 0,-20-6-2 0,20 6-1 16,0 0 2-16,0 0 1 0,-28-6-3 15,28 6 4-15,0 0-2 0,-20-6 0 16,20 6 1-16,0 0-1 0,0 0 1 16,-25-8-1-16,25 8 0 0,0 0-1 0,-19-10 1 15,19 10-2-15,-18-6 0 0,18 6 1 16,0 0 2-16,-25-9-3 0,25 9 2 15,-17-6-2-15,17 6-2 0,-22-7 2 0,22 7 0 16,-23-9 3-16,23 9 0 0,-29-10-3 16,14 4 4-16,15 6-3 0,-30-9-5 0,13 3 6 15,17 6 0-15,-31-9-1 0,14 4 1 16,17 5 0-16,-32-10 1 0,32 10-1 16,-25-7 3-16,13 1-4 0,12 6 1 0,0 0 0 15,-28-9 1-15,28 9-5 0,-17-8 4 16,17 8 1-16,0 0-1 0,-25-7 2 0,25 7-1 15,0 0 0-15,-20-9-3 0,20 9 4 16,-17-8-1-16,17 8-1 0,0 0 2 16,-20-8-2-16,20 8-1 0,0 0 1 0,-20-12 1 15,20 12-1-15,-13-10 1 0,13 10 1 16,-17-12 0-16,17 12-2 0,0 0 0 0,-27-18-1 16,27 18-5-16,-18-10 7 0,18 10-2 15,-17-12-1-15,17 12 0 0,-27-12 1 16,27 12 0-16,-20-13-1 0,20 13 0 0,-21-12-2 15,7 6 0-15,14 6 0 0,-30-9 0 16,30 9 1-16,-27-10-2 0,27 10 0 0,-23-5 3 16,8-2 0-16,15 7 0 0,-22-3 0 15,22 3 2-15,-25-5 0 0,25 5 0 0,0 0-2 16,-32-4 1-16,32 4 1 0,-20-3-2 16,20 3 1-16,0 0 2 0,-22-6 2 15,22 6-3-15,0 0-2 0,-26-3 3 16,26 3-2-16,0 0-1 0,0 0 4 0,-22-3-1 15,22 3-1-15,0 0 0 0,0 0-3 16,0 0 4-16,-25-5 0 0,25 5 1 16,0 0 2-16,0 0-4 0,0 0 0 0,0 0-1 15,0 0 3-15,-20-4-2 0,20 4 0 16,0 0 1-16,0 0 1 0,0 0-4 0,0 0 3 16,0 0 0-16,-20-7 1 0,20 7-2 15,0 0-1-15,0 0 4 0,0 0-3 16,0 0-2-16,-25-7 2 0,25 7-2 0,0 0 1 15,-20-6 0-15,20 6 1 0,0 0 0 16,-29-3-1-16,29 3 4 0,0 0-4 0,-30-4-1 16,30 4 1-16,-20-5-1 0,20 5 3 15,-29-3-4-15,29 3-2 0,-31-3 4 0,31 3 0 16,-25 0-1-16,25 0 3 0,-26-3 0 16,26 3 0-16,0 0-1 0,-31-3 1 15,31 3-1-15,0 0 1 0,-25 0 1 0,25 0-2 16,0 0 0-16,-25-7-2 0,25 7 4 15,0 0 0-15,0 0-2 0,-24 0 1 0,24 0 1 16,0 0-1-16,0 0 0 0,-25-5-1 16,25 5 0-16,0 0 3 0,0 0-1 15,-20-7-2-15,20 7 4 0,0 0 0 0,0 0-8 16,0 0-11-16,0 0-23 0,0 0-47 16,-28-5-68-16,28 5-114 0,0 0-701 0,-31 2-989 15</inkml:trace>
  <inkml:trace contextRef="#ctx0" brushRef="#br0" timeOffset="45671.3289">6970 11983 737 0,'0'0'209'0,"0"0"-138"0,0 0-23 16,0 0-38-16,0 0 47 0,0 0-22 0,0 0-9 15,0 0-12-15,0 0 21 0,0 0-25 16,0 0-6-16,0 0-8 0,0 0-6 16,0 0 0-16,0 0 5 0,0 0-5 0,0 0 10 15,0 0 5-15,0 0 34 0,0 0 42 16,0 0 6-16,0 0 45 0,0 0-18 15,0 0-2-15,0 0-16 0,0 0 5 16,0 0-11-16,0 0 17 0,0 0-4 0,0 0 0 16,-39-42-22-16,39 42-2 0,0 0-11 15,0 0-10-15,0 0 12 0,0 0-9 0,0 0 9 16,-23-13 7-16,23 13 2 0,0 0 6 16,0 0 0-16,0 0-7 0,0 0 5 0,-25-14 11 15,25 14-27-15,0 0 7 0,0 0-11 16,-20-9-10-16,20 9 5 0,0 0-13 15,0 0 1-15,0 0-13 0,0 0-1 16,0 0-4-16,0 0-11 0,-44 0 14 0,44 0-12 16,0 0 2-16,-30 17 7 0,30-17-11 15,-23 12-4-15,23-12 13 0,-25 12-8 0,25-12 1 16,-22 15-1-16,22-15-8 0,-27 22-5 16,14-10-5-16,13-12 10 0,-25 31-3 15,11-15-3-15,-4-5-1 0,5 8 1 0,13-19 6 16,-26 28 2-16,15-12-6 0,11-16 10 15,-27 30-10-15,14-15 18 0,-1 0-6 0,14-15 0 16,-23 30 3-16,8-13-4 0,1-2 4 16,1 4-10-16,13-19-6 0,-23 30 4 15,9-12-1-15,-1-1 7 0,15-17-7 16,-22 33 4-16,11-18-2 0,11-15 2 0,-20 27 7 16,11-10 3-16,9-17-7 0,-16 25 6 15,7-10-10-15,9-15 12 0,-15 26-7 16,15-26 4-16,-13 23-6 0,13-23-5 0,-14 25 6 15,14-25 0-15,-15 30 1 0,15-30-3 16,-11 36 0-16,2-21 1 0,9-15-1 0,-10 27-7 16,10-27-2-16,-8 32-3 0,8-32 5 15,-9 23-10-15,9-23 8 0,-8 25 0 16,8-25 3-16,-10 27-7 0,10-27 9 0,-7 27-6 16,7-27 0-16,-1 35-1 0,1-35 1 15,-5 37 1-15,5-37 2 0,-4 37-6 0,1-18 8 16,3-19-6-16,-2 36-1 0,-1-13 3 15,3-23-1-15,-8 36-6 0,8-36 17 16,-4 37 3-16,3-19 3 0,1-18 4 16,-9 38-7-16,9-38 2 0,-3 36 2 0,0-17-5 15,3-19 5-15,-2 33-13 0,2-33 5 16,-4 34-4-16,4-34 3 0,-5 34-4 0,5-34 0 16,0 33-5-16,0-33 8 0,0 35-5 15,0-35-2-15,0 38 2 0,0-38 1 0,0 36-5 16,0-36 4-16,5 37-6 0,-5-37 8 15,4 33-9-15,-4-33 5 0,2 38-3 16,1-17 3-16,-3-21-2 0,3 38 3 0,-3-38-1 16,10 33-7-16,-6-15 3 0,-4-18 0 15,13 40 7-15,-6-21-5 0,-1 3-1 16,1 0 1-16,3-2 6 0,-10-20-8 0,17 32 4 16,-12-14-4-16,7 1 5 0,-12-19 0 15,13 32-5-15,-5-21-1 0,-8-11 6 16,15 28-5-16,-15-28-4 0,14 24 10 0,-14-24-6 15,11 22 3-15,-11-22 9 0,9 25-6 16,-9-25 9-16,10 27 4 0,-10-27 2 0,12 27-3 16,-7-11 1-16,-5-16-6 0,13 29-2 15,-13-29-1-15,13 27-2 0,-13-27 3 16,9 24-4-16,2-7 2 0,-11-17 3 16,9 28-6-16,-9-28 0 0,10 23 1 0,-10-23-2 15,11 22 1-15,-11-22-4 0,11 25 0 0,-11-25 5 16,10 20-4-16,-10-20 1 0,15 23 3 15,-15-23-7-15,13 21 0 16,-13-21 1-16,17 26 1 0,-7-14 0 0,-10-12-3 16,25 24 5-16,-17-12-4 0,-8-12 0 0,25 22 0 15,-16-10 5-15,-9-12-1 0,28 28-3 16,-14-20 3-16,1 9 1 0,-15-17-3 16,28 27 0-16,-16-15 1 0,1 0-3 0,-13-12 3 15,30 30 1-15,-16-19 0 0,2 1 0 16,-16-12-1-16,27 22 2 0,-10-13 1 0,1 3-1 15,-18-12 0-15,25 21-3 0,-3-7 1 16,-22-14 3-16,23 18 1 0,-6-6-8 0,-17-12 8 16,29 25-7-16,-14-17 1 0,-2 7 4 15,-13-15-3-15,34 25 0 0,-23-14 0 16,-11-11 3-16,29 23-1 0,-13-10-1 0,-16-13-2 16,31 18 8-16,-16-9-8 0,-15-9 4 15,31 20-1-15,-14-16 5 0,3 7-7 16,-20-11 5-16,30 15-2 0,-13-6-5 15,-17-9 5-15,38 12 0 0,-16-2-2 0,0-5 1 16,8 2 1-16,-30-7 2 0,47 16-4 16,-19-12 4-16,-3 1 2 0,4 1-5 0,-1 0 2 15,1-3 1-15,-1 0-6 0,1 4 2 16,-1-5 1-16,0-2-1 0,-28 0 0 0,57 7-1 16,-35-4-3-16,7-3 4 0,-29 0-1 15,50 6 4-15,-24-4-6 0,-26-2 0 16,39 4 0-16,-14-1 2 0,-25-3 0 0,40 3-2 15,-40-3 3-15,44 0-5 0,-26 3 5 16,-18-3-1-16,37 3 1 0,-37-3 5 0,43 0 1 16,-43 0-4-16,41 0-1 0,-16 0 2 15,-25 0 2-15,40 0-3 0,-40 0-1 16,43 3 0-16,-11-6 1 0,-32 3-1 16,50-3 0-16,-23 3 0 0,-27 0-3 0,47 0 2 15,-24-3 1-15,-23 3 1 0,50 0-4 16,-18-3 0-16,-32 3 0 0,52-3 5 0,-22-1-3 15,0 2 1-15,-30 2-3 16,61-6 0-16,-35 3 1 0,4-1-1 0,1 1 0 16,-1 1 1-16,-30 2 0 0,53-7 2 15,-28 4-3-15,-25 3-2 0,44-5 1 0,-23 1 3 16,-21 4 0-16,39-6-1 0,-39 6 3 0,40-5-1 16,-40 5-1-16,37-12 2 0,-37 12-4 15,33-4 1-15,-33 4 0 0,34-11 1 16,-34 11 3-16,35-5-2 0,-35 5-3 15,30-10 2-15,-30 10 1 0,32-9-1 0,-32 9 0 16,28-12 1-16,-28 12 0 0,32-12 1 16,-32 12-2-16,25-14 4 0,-25 14-2 15,25-13 0-15,-25 13 0 0,27-11-3 0,-27 11 2 16,22-15-1-16,-22 15 2 0,25-15-2 16,-25 15-1-16,28-18 1 0,-11 8-1 0,-17 10 1 15,28-16 1-15,-11 8-2 0,-17 8-1 16,29-20 2-16,-29 20-2 0,25-18 2 15,-10 9-1-15,-15 9 1 0,28-21 1 0,-28 21 1 16,25-21 4-16,-13 8 0 0,-12 13-2 16,28-20-3-16,-28 20 0 0,19-24 2 0,-4 16-1 15,-15 8 1-15,28-25-2 0,-16 16-1 16,-12 9-3-16,34-28 5 0,-14 18-2 16,-4-2 0-16,4 0-1 0,-20 12-2 15,32-27 3-15,-13 14-2 0,-3 1 1 0,4-4 1 16,4-3-1-16,-7 4-2 0,4-4 1 15,-2 6 4-15,2-3-6 0,-4-3 3 0,0 3-1 16,1-2 0-16,-4-2 0 0,2 7 2 16,-16 13 1-16,25-29 4 0,-9 14 4 15,-3 0-2-15,-13 15-4 0,20-27 3 0,-7 15-3 16,-13 12 1-16,22-27-4 0,-12 12 3 16,-10 15-4-16,24-30 1 0,-14 13 0 15,5 0 1-15,0-2 1 0,-2 0-4 0,-1-1-1 16,1-4 3-16,1 8 0 0,1-3-2 15,-4 0 3-15,1 1-3 0,1 0-1 0,-13 18 2 16,22-32 2-16,-13 17-1 0,-9 15-1 16,15-31-2-16,-15 31 0 0,20-24 3 15,-20 24-1-15,13-29-1 0,-1 17-1 0,-12 12 3 16,13-33-3-16,-3 14 1 0,0-3 0 16,-3 0 1-16,3 2 0 0,-10 20 6 15,15-42 3-15,-13 26 9 0,-2 16 0 0,11-38 1 16,-7 15-5-16,-4 23-1 0,6-37-4 15,-6 37 2-15,5-35-3 0,-5 13 1 0,0 22-1 16,4-44-2-16,-3 20-3 0,-1 24 1 16,4-50 2-16,-1 22 2 0,2 5-7 15,-1-4 1-15,-4 27-3 0,1-54 2 0,-1 30 3 16,0 24-4-16,0-47-2 0,0 26 1 16,0 21 2-16,0-42 0 0,0 42-3 15,-1-45 4-15,1 45-3 0,0-36 3 0,0 36-1 16,-9-37 2-16,6 17-2 0,3 20 3 15,-5-32 2-15,-9 14 1 0,14 18 2 16,-18-39 4-16,1 18 2 0,1 3 3 0,-8 0-2 16,1 0-5-16,-4-6 2 0,0 7-1 15,2-1-6-15,3 3 0 0,-6 1 2 0,3 0-3 16,1 0 3-16,-1-1-6 0,2 3 2 16,1 0-2-16,-1 0-3 0,1-1 4 15,22 13-2-15,-44-22 0 0,24 13 0 0,2 0-1 16,18 9 1-16,-43-22-1 0,22 14 0 15,3-1 0-15,18 9 3 0,-40-18-6 0,20 6 3 16,20 12-4-16,-40-16 4 0,18 8-4 16,22 8 2-16,-40-15-12 0,18 6 2 15,22 9-2-15,-40-15 4 0,15 9-2 16,5-4 2-16,-5 0 1 0,25 10 2 0,-46-13-3 16,21 2 3-16,2 5 0 0,23 6-1 15,-49-12 3-15,24 6-2 0,25 6 1 16,-47-12 1-16,26 5-2 0,21 7 3 0,-39-7-1 15,13 2-2-15,26 5 4 0,-39-3-4 16,39 3 4-16,-40-5-3 0,40 5 0 0,-34-4 2 16,34 4-4-16,-35 0 3 0,35 0-1 15,0 0-4-15,-43 4 0 0,43-4-3 0,-32 1 2 16,32-1-2-16,-28 11 4 0,28-11 0 16,-29 6 2-16,29-6-4 0,-32 9 1 15,32-9-2-15,-30 8 1 0,30-8-2 0,-35 7 1 16,35-7-3-16,-33 8 2 0,33-8 1 15,-37 10-2-15,15-7 2 0,22-3-1 16,-38 6 2-16,38-6-1 0,-44 6 3 0,22-3-2 16,22-3 1-16,-43 8 4 0,43-8-1 15,-40 9-2-15,40-9 4 0,-39 2-2 0,18 2-1 16,21-4 3-16,-39 6-3 0,39-6 6 16,-40 6-5-16,40-6 2 0,-34 3 2 0,34-3-3 15,-35 3 3-15,35-3 0 0,-30 3-2 16,30-3 2-16,-32 3 0 0,32-3 0 15,-25 6 1-15,25-6-2 0,0 0 3 16,-45 3-4-16,45-3 0 0,-30 3-1 0,30-3-7 16,-43 4 1-16,43-4-1 0,-42 8-2 15,13-5 6-15,29-3-2 0,-50 8-1 0,23-4 4 16,2 0-1-16,25-4 3 0,-45 4 2 16,45-4 0-16,-37 3-2 0,37-3 3 15,-40 1 2-15,40-1-2 0,-30 0-2 0,30 0 3 16,0 0-1-16,-38-1-3 0,38 1 3 15,0 0 0-15,-36-3-1 0,36 3 2 0,0 0 0 16,-35-8-1-16,35 8 1 0,0 0 0 16,-30-8-1-16,30 8-2 0,0 0 3 0,-32-10 1 15,32 10 0-15,0 0-3 0,-30-9 3 16,30 9-2-16,-20-9-1 0,20 9 1 16,0 0-1-16,-32-12 2 0,32 12-2 15,0 0 3-15,-25-15-4 0,25 15 3 0,-20-14 0 16,20 14 0-16,0 0 0 0,-31-13 1 15,31 13 1-15,-19-14-4 0,19 14 0 0,0 0 1 16,-25-15 1-16,25 15-1 0,0 0 1 16,-23-18-1-16,23 18 3 0,0 0-4 0,-20-14-1 15,20 14 2-15,0 0 1 0,0 0 0 16,-22-17 0-16,22 17-1 0,-19-12 1 16,19 12-1-16,0 0 3 0,0 0-2 0,-21-23-3 15,21 23 6-15,0 0-4 0,0 0 0 16,-20-21 2-16,20 21-2 0,0 0-1 15,-14-18 3-15,14 18-4 0,0 0 4 0,-18-15-3 16,18 15 3-16,0 0-1 0,-17-23-1 16,17 23 0-16,0 0 1 0,-22-15 3 15,22 15-4-15,0 0 0 0,0 0 0 0,-20-18 1 16,20 18-2-16,0 0 2 0,0 0 2 16,0 0-6-16,-20-19 3 0,20 19 1 0,0 0-1 15,0 0-3-15,0 0 1 16,-20-19 7-16,20 19-4 0,0 0-3 0,0 0 3 15,0 0 0-15,-25-16 2 0,25 16 2 0,0 0-4 16,0 0 0-16,-15-17 0 0,15 17 0 16,0 0 0-16,0 0-2 0,-20-13 0 0,20 13 2 15,0 0-2-15,0 0 1 0,0 0 1 16,0 0-1-16,-24-15 1 0,24 15 0 16,0 0 1-16,0 0 1 0,-21-12-2 0,21 12-3 15,0 0 3-15,0 0 0 0,0 0-1 16,-19-12 0-16,19 12 1 0,0 0-2 0,0 0 3 15,0 0-2-15,-20-12 2 0,20 12-4 16,0 0 3-16,0 0-3 0,0 0 2 16,0 0-1-16,-37 0 1 0,37 0 0 0,0 0-1 15,0 0 1-15,0 0 0 0,-28-5 0 16,28 5 0-16,0 0 1 0,0 0-2 16,0 0-1-16,0 0 0 0,-43 5 1 0,43-5 0 15,0 0 1-15,0 0 1 0,0 0-3 16,-31 6 2-16,31-6-3 0,0 0-2 15,0 0-6-15,0 0-10 0,0 0-7 0,-25 6-9 16,25-6-19-16,0 0-30 0,0 0-51 16,-8 22-67-16,8-22-181 0,0 0-563 0,0 0-808 15</inkml:trace>
  <inkml:trace contextRef="#ctx0" brushRef="#br0" timeOffset="108534.0784">5638 10027 421 0,'0'0'298'0,"0"0"-244"15,0 0-18-15,0 0 22 0,0 0 4 16,0 0-18-16,0 0 0 0,0 0-18 16,0 0 53-16,0 0-8 0,0 0 12 0,0 0 16 15,0 0 13-15,0 0-4 0,0 0 20 16,0 0-10-16,0 0-1 0,0 0 6 0,0 0-13 16,0 0-7-16,0 0-13 0,0 0-3 15,0 0-20-15,0 0-25 0,0 0 4 16,0 0-8-16,0 0 2 0,0 0-15 0,0 0 3 15,0 0-3-15,0 0-3 0,0 0-8 16,0 0 2-16,0 0 5 0,0 0-7 16,0 0 2-16,0 0 2 0,0 0 6 0,0 0-8 15,0 0 2-15,0 0 5 0,0 0 0 16,0 0 10-16,0 0 10 0,0 0-11 16,0 0 2-16,0 0 12 0,0 0-8 0,0 0 5 15,0 0-4-15,0 0 0 0,0 0 8 16,0 0-2-16,0 0 1 0,0 0-5 0,0 0-1 15,0 0 13-15,0 0-10 0,0 0-8 16,0 0-5-16,0 0 6 0,0 0-3 16,0 0 8-16,0 0-14 0,0 0-2 15,0 0 11-15,0 0-8 0,0 0-10 0,0 0 1 16,0 0-3-16,0 0 3 0,0 0-7 16,0 0 12-16,0 0-17 0,0 0 16 0,0-50-12 15,0 50-4-15,0 0 3 0,17-13-4 16,-17 13-8-16,0 0 21 0,0 0 6 15,25-12-8-15,-25 12 5 0,0 0-5 0,17-15-3 16,-17 15 4-16,0 0-4 0,23-15-9 16,-23 15 2-16,14-17-1 0,-14 17 4 15,0 0-5-15,28-15 2 0,-28 15-2 0,0 0 13 16,24-15-13-16,-24 15-3 0,0 0 4 16,21-12-3-16,-21 12 9 0,0 0-12 15,20-12 0-15,-20 12-4 0,0 0 8 0,0 0-8 16,24-12 11-16,-24 12-7 0,0 0 5 15,0 0-5-15,22-11 0 0,-22 11 0 0,0 0-2 16,0 0-4-16,0 0 11 0,21-12 1 16,-21 12-6-16,0 0 3 0,0 0 1 15,0 0-9-15,0 0 8 0,0 0 2 0,0 0-2 16,0 0-8-16,27-9 10 0,-27 9 13 16,0 0-18-16,0 0 0 0,0 0-3 0,0 0 9 15,0 0-9-15,22-7 3 0,-22 7 3 16,0 0-6-16,0 0 3 0,0 0 3 15,0 0-9-15,0 0 2 0,0 0 3 16,0 0 1-16,32-8 3 0,-32 8-1 0,0 0-2 16,0 0-5-16,0 0 10 0,0 0-2 15,40 3-6-15,-40-3 7 0,0 0-7 0,0 0-7 16,0 0 22-16,0 0-6 0,38 5-6 16,-38-5 8-16,0 0-3 0,0 0-5 15,0 0-3-15,0 0 8 0,27 0-4 0,-27 0-6 16,0 0 13-16,0 0-14 0,0 0-2 15,0 0 6-15,30 4 2 0,-30-4 2 16,0 0 0-16,0 0 1 0,0 0-5 0,27 7 10 16,-27-7-8-16,0 0-3 0,0 0 1 15,0 0 12-15,25 2-9 0,-25-2 14 16,0 0-22-16,0 0 4 0,0 0 13 0,27 3-7 16,-27-3-6-16,0 0 14 0,0 0-14 15,35 5-7-15,-35-5 10 0,0 0 2 0,27 2-5 16,-27-2 12-16,0 0-15 0,30 5-1 15,-30-5 15-15,0 0-6 0,0 0-1 16,0 0-5-16,33 0 2 0,-33 0 4 16,0 0-5-16,0 0 1 0,0 0 5 0,0 0-3 15,0 0-3-15,34 5 6 0,-34-5-9 16,0 0 14-16,0 0-16 0,0 0 6 16,0 0-1-16,28 3 8 0,-28-3-7 0,0 0 2 15,0 0-3-15,0 0-2 0,0 0 8 16,0 0-4-16,33 0-7 0,-33 0 8 0,0 0 5 15,0 0 20-15,27 3-28 0,-27-3-2 16,0 0 0-16,0 0 13 0,0 0-16 0,0 0 15 16,30 3-10-16,-30-3 4 0,0 0 4 15,0 0-2-15,0 0-1 0,0 0 2 16,0 0 3-16,0 0 2 0,0 0-1 0,0 0-2 16,41-3 3-16,-41 3 2 0,0 0-6 15,0 0-2-15,0 0 5 0,0 0-14 16,0 0 13-16,0 0-11 0,0 0 2 15,0 0 5-15,0 0-3 0,0 0-1 0,0 0 11 16,0 0-8-16,0 0-7 0,0 0 7 16,0 0-1-16,21 9 6 0,-21-9-12 15,0 0-4-15,0 0 15 0,0 0-8 0,0 0 4 16,0 0 1-16,0 0 0 0,0 0-6 16,0 0-2-16,0 0 2 0,0 0-1 0,0 0 7 15,32 0-2-15,-32 0 5 0,0 0-13 16,0 0 1-16,0 0 13 0,0 0-2 0,0 0-7 15,0 0-2-15,0 0 1 0,32 3-7 16,-32-3 10-16,0 0-15 0,0 0 9 16,0 0 7-16,0 0-1 0,0 0 0 0,30 3 3 15,-30-3 2-15,0 0-7 0,0 0 10 16,0 0-8-16,0 0 6 0,0 0 1 16,0 0-12-16,0 0 10 0,0 0-2 0,0 0-8 15,0 0 10-15,35 0-1 0,-35 0-1 16,0 0-1-16,0 0 1 0,0 0 6 15,0 0-4-15,0 0-1 0,0 0 4 0,0 0 0 16,0 0-1-16,0 0 4 0,0 0-4 16,0 0 5-16,0 0-9 0,0 0 6 0,0 0 0 15,0 0 4-15,0 0 5 0,30 0 16 16,-30 0-5-16,0 0 15 0,0 0 5 16,0 0 5-16,0 0 1 0,0 0-6 0,0 0-2 15,0 0-7-15,0 0 1 0,0 0-6 16,0 0-3-16,0 0-5 0,0 0 1 15,0 0-4-15,0 0-1 0,0 0-2 0,27-9-3 16,-27 9 5-16,0 0 0 0,0 0 4 16,0 0 4-16,0 0 8 0,0 0-2 15,22-12-2-15,-22 12-5 0,0 0-3 0,0 0-3 16,0 0-2-16,0 0 1 0,0 0-9 16,0 0 3-16,0 0-1 0,0 0-5 0,0 0 0 15,0 0-4-15,0 0 2 0,18-12-1 16,-18 12-2-16,0 0-2 0,0 0-4 15,0 0-14-15,0 0-28 0,0 0-41 0,0 0-35 16,0 0-60-16,0 0-110 0,0 0-663 16,0 0-827-16</inkml:trace>
  <inkml:trace contextRef="#ctx0" brushRef="#br0" timeOffset="110393.406">7288 10156 4548 0,'0'0'-232'15,"0"0"7"-15,0 0 5 0,0 0-3 16,0 0-567-16</inkml:trace>
  <inkml:trace contextRef="#ctx0" brushRef="#br0" timeOffset="110405.4001">7288 10156 3231 0</inkml:trace>
  <inkml:trace contextRef="#ctx0" brushRef="#br0" timeOffset="112700.2591">7304 10135 2890 0,'0'0'-113'0,"0"0"46"0,0 0 41 0,0 0 20 0,0 0 23 0,0 0 17 16,0 0 8-16,0 0-9 16,9-22-9-16,-9 22 9 0,0 0-14 0,0 0 12 15,0 0-20-15,0 0 10 0,0 0 7 0,0 0 3 16,0 0 2-16,0 0 0 0,0 0 7 15,0 0 4-15,0 0 4 0,0 0-15 0,0 0 5 16,0 0-5-16,0 0 1 0,0 0 0 16,0 0-16-16,0 0 0 0,0 0 9 15,0 0-18-15,0 0 10 0,0 0 5 16,0 0 5-16,0 0-21 0,0 0 5 0,0 0-7 16,0 0 9-16,0 0-4 0,0 0-3 15,0 0 5-15,13-20 2 0,-13 20-7 0,0 0-4 16,0 0 0-16,0 0 7 0,0 0 1 15,0 0-6-15,0 0 3 0,0 0 9 0,0 0-12 16,0 0 6-16,0 0-3 0,0 0 7 16,0 0-2-16,0 0 2 0,0 0 8 15,0 0 5-15,0 0-17 0,0 0-2 0,0 0-4 16,0 0 7-16,0 0-5 0,0 0-4 16,0 0 7-16,0 0-1 0,0 0-6 15,29-4 11-15,-29 4-17 0,0 0 2 16,0 0 19-16,0 0-8 0,0 0-3 0,0 0-3 15,23-11 3-15,-23 11 3 0,0 0-7 16,0 0 3-16,0 0 1 0,0 0-10 0,0 0 4 16,0 0-2-16,0 0 3 0,22-12-3 15,-22 12-1-15,0 0-1 0,0 0-4 16,0 0 1-16,0 0 12 0,0 0-7 0,0 0-7 16,0 0 3-16,0 0-5 0,0 0 10 15,0 0 9-15,0 0-14 0,27-6-3 0,-27 6 3 16,0 0 11-16,0 0-12 0,0 0 5 15,0 0 5-15,30-2-5 0,-30 2 4 0,0 0-4 16,0 0 7-16,0 0-1 0,31-4-8 16,-31 4-2-16,0 0 3 0,0 0-3 15,0 0-2-15,0 0 1 0,34-6 10 16,-34 6-7-16,0 0-1 0,0 0 10 0,0 0-7 16,30-3 2-16,-30 3 2 0,0 0-4 15,0 0-4-15,0 0-2 0,30-3 8 0,-30 3 4 16,0 0-14-16,0 0 10 0,0 0 6 15,25-6-8-15,-25 6 5 0,0 0-3 16,0 0-4-16,0 0-1 0,0 0 3 0,0 0-4 16,29-8-2-16,-29 8 1 0,0 0 5 15,0 0 3-15,0 0-16 0,0 0 2 0,0 0 13 16,0 0-8-16,0 0-5 0,0 0 1 16,0 0 1-16,0 0 11 0,0 0-25 15,30-1 13-15,-30 1-1 0,0 0 3 16,0 0 6-16,0 0-8 0,0 0 7 0,0 0-5 15,0 0 10-15,0 0-10 0,0 0-2 16,0 0 8-16,0 0-4 0,0 0 16 0,0 0-22 16,0 0 8-16,0 0 0 0,0 0 1 15,35 6 8-15,-35-6-1 0,0 0-8 16,0 0-1-16,0 0 7 0,0 0-10 16,0 0 8-16,25 6 6 0,-25-6-4 0,0 0-4 15,0 0-14-15,0 0 22 0,0 0-10 16,0 0 4-16,25 3 6 0,-25-3-12 0,0 0 10 15,0 0-4-15,0 0 8 0,0 0-10 16,35 0 4-16,-35 0 0 0,0 0-8 0,0 0 2 16,0 0 8-16,39 3-4 0,-39-3-4 15,0 0 10-15,0 0 0 0,26 0-3 16,-26 0-6-16,0 0-1 0,0 0 11 16,0 0-9-16,36 0 2 0,-36 0 10 0,0 0-16 15,0 0 12-15,0 0-19 0,26 3 9 16,-26-3 8-16,0 0-1 0,0 0 1 0,0 0-8 15,30 3-3-15,-30-3 9 0,0 0 0 16,0 0 0-16,0 0-1 0,0 0-4 16,0 0 1-16,31 7 0 0,-31-7 6 0,0 0-1 15,0 0-4-15,0 0 2 0,26 5-1 16,-26-5-9-16,0 0 9 0,0 0-8 0,0 0 16 16,29 10-4-16,-29-10 3 0,0 0-5 15,0 0 2-15,28 5 0 0,-28-5 4 16,0 0-6-16,0 0 2 0,25 4-8 15,-25-4 8-15,0 0-4 0,0 0-4 0,29 3 6 16,-29-3 4-16,0 0-6 0,0 0-2 16,45-7 8-16,-45 7 4 0,28-5-7 15,-28 5-1-15,32-7-2 0,-32 7-7 0,30-8 7 16,-30 8-4-16,27-4 13 0,-27 4-14 0,30-6 5 16,-30 6 0-16,0 0-2 0,40-6 0 15,-40 6 9-15,0 0-7 0,30-6-1 16,-30 6 10-16,0 0-9 0,25-8-2 0,-25 8 2 15,0 0-2-15,0 0 4 0,32-4-9 16,-32 4 3-16,0 0 0 0,0 0-2 16,0 0 10-16,30-8 4 0,-30 8-16 0,0 0 4 15,0 0 8-15,30-5-6 0,-30 5 14 16,0 0-11-16,0 0-8 0,0 0 1 16,26-10 2-16,-26 10 4 0,0 0 4 15,0 0-4-15,25-9 2 0,-25 9 2 0,0 0-4 16,0 0 4-16,28-9-1 0,-28 9-6 15,0 0 10-15,25-12-12 0,-25 12 5 0,0 0 5 16,29-9-12-16,-29 9 20 0,0 0-15 16,23-10 4-16,-23 10-8 0,0 0 12 0,22-8 2 15,-22 8-4-15,0 0-2 0,0 0 2 16,0 0-1-16,22-10-12 0,-22 10 3 16,0 0 4-16,0 0 2 0,0 0-2 0,26-9 2 15,-26 9 0-15,0 0-6 0,0 0 6 16,0 0-2-16,0 0-2 0,0 0 10 15,0 0-8-15,22-10 2 0,-22 10 12 16,0 0-16-16,0 0 4 0,0 0-4 0,30-13 0 16,-30 13 4-16,0 0 0 0,0 0 12 15,0 0 3-15,19-12-3 0,-19 12 1 0,0 0 8 16,0 0-10-16,0 0-1 0,25-12-16 16,-25 12 16-16,0 0-3 0,0 0-5 0,21-11 2 15,-21 11 7-15,0 0-7 0,0 0-2 16,30-13 14-16,-30 13-18 0,0 0 4 15,0 0 4-15,22-12-3 0,-22 12-1 0,0 0-2 16,20-9 8-16,-20 9-5 0,0 0-6 16,0 0 14-16,25-10-13 0,-25 10 0 0,0 0 4 15,0 0 11-15,24-12-13 0,-24 12-6 16,0 0-3-16,0 0 9 0,0 0 7 16,32-10-10-16,-32 10 6 0,0 0-6 15,0 0 3-15,21-9 3 0,-21 9-8 0,0 0-1 16,0 0 5-16,0 0 1 0,29-9-2 15,-29 9-8-15,0 0 22 0,0 0-14 16,25-9 2-16,-25 9-10 0,0 0 10 0,0 0 12 16,28-6-3-16,-28 6-11 0,0 0 4 15,0 0 0-15,25-9-4 0,-25 9-13 16,0 0 9-16,0 0 12 0,32-6-2 0,-32 6-6 16,0 0 11-16,0 0-9 0,20-9-5 15,-20 9-8-15,0 0 22 0,0 0-7 0,0 0-2 16,0 0 7-16,24-10-3 0,-24 10-4 15,0 0-4-15,0 0 6 0,0 0 5 0,0 0-12 16,25-12 8-16,-25 12-3 0,0 0 2 16,0 0 2-16,0 0-10 0,0 0 14 15,25-8-16-15,-25 8 12 0,0 0 7 0,0 0-15 16,0 0 8-16,0 0-6 0,0 0 2 16,18-12 0-16,-18 12-13 0,0 0 13 15,0 0 6-15,0 0-4 0,0 0-1 0,30-8 1 16,-30 8-7-16,0 0-1 0,0 0 10 15,0 0-4-15,19-10 4 0,-19 10 3 16,0 0-2-16,0 0 1 0,0 0-6 0,0 0 3 16,25-9-8-16,-25 9 9 0,0 0 7 15,0 0-6-15,0 0 2 0,0 0 7 0,0 0-8 16,0 0-1-16,0 0-1 0,23-9 17 16,-23 9-5-16,0 0-13 0,0 0 4 0,25-9 2 15,-25 9 0-15,0 0-4 0,0 0-8 16,27-15 4-16,-27 15 3 0,22-7-6 0,-22 7-1 15,0 0 20-15,22-10-3 0,-22 10 1 16,0 0-8-16,23-12 7 0,-23 12-2 16,0 0 8-16,0 0-8 0,25-9 1 15,-25 9-8-15,0 0 7 0,0 0-14 16,24-9 6-16,-24 9 6 0,0 0-9 0,0 0-4 16,0 0 8-16,0 0 18 0,25-9-2 15,-25 9-5-15,0 0-4 0,0 0-12 0,0 0 16 16,0 0-8-16,0 0 0 0,23-13-5 15,-23 13 8-15,0 0-8 0,0 0 9 16,0 0-6-16,0 0 0 0,0 0-7 0,27-7 8 16,-27 7 1-16,0 0-28 0,0 0-17 15,0 0-22-15,0 0-22 0,0 0-36 0,0 0-99 16,0 0-290-16,0 0-252 0,0 0 381 16</inkml:trace>
  <inkml:trace contextRef="#ctx0" brushRef="#br0" timeOffset="114366.2928">9364 9524 3098 0,'0'0'-132'0,"0"0"8"16,0 0 6-16,0 0 23 0,0 0 10 0,0 0 25 15,0 0 23-15,0 0 43 0,0 0 9 16,0 0 13-16,0 0 20 0,0 0 11 0,0 0-15 15,0 0 10-15,0 0-9 0,0 0 21 16,0 0-9-16,0 0-1 0,0 0 6 16,0 0 4-16,0 0-31 0,0 0-10 15,0 0-1-15,0 0 5 0,0 0-9 0,0 0-1 16,0 0 2-16,0 0-7 0,0 0 1 16,0 0 15-16,0 0-2 0,-54-10 6 0,54 10 5 15,0 0 12-15,0 0 8 0,0 0-9 16,0 0-6-16,0 0 6 0,0 0-13 15,0 0-2-15,0 0-5 0,0 0-4 0,0 0 11 16,0 0-10-16,0 0 6 0,0 0 0 16,0 0-9-16,0 0-1 0,0 0 7 0,0 0-3 15,0 0-5-15,0 0 2 0,0 0 5 16,0 0-3-16,0 0 1 0,0 0-1 0,0 0 2 16,0 0-16-16,0 0 2 0,0 0-7 15,0 0 6-15,0 0 6 0,0 0-4 16,62-36-8-16,-62 36 3 0,0 0-3 15,0 0 14-15,35-9-19 0,-35 9 1 0,0 0 9 16,25-9-12-16,-25 9-10 0,0 0 23 16,34-6-13-16,-34 6 5 0,23-9-2 15,-23 9 1-15,0 0 5 0,30-9-5 0,-30 9-6 16,0 0 7-16,32-14-3 0,-32 14-1 16,0 0-2-16,20-6-1 0,-20 6 8 15,0 0-9-15,0 0-5 0,27-9 21 0,-27 9-10 16,0 0-4-16,0 0-3 0,0 0 6 15,0 0 0-15,30-7-14 0,-30 7 4 0,0 0 5 16,0 0 3-16,0 0-8 0,0 0 1 16,0 0 10-16,0 0 4 0,0 0 0 0,0 0-14 15,0 0 7-15,0 0-2 0,35 0-1 16,-35 0-2-16,0 0 8 0,0 0-4 0,0 0 4 16,0 0 0-16,0 0-13 0,0 0 17 15,29 10-10-15,-29-10 1 0,0 0-6 16,0 0 14-16,0 0-4 0,0 0 1 0,31 10 2 15,-31-10-6-15,0 0-9 0,0 0-10 16,34 5 5-16,-34-5 0 0,0 0-5 0,27 7 8 16,-27-7-7-16,0 0 0 0,0 0 13 15,30 4-17-15,-30-4 16 0,0 0 11 16,0 0-11-16,0 0 10 0,28 1 8 16,-28-1 4-16,0 0 6 0,0 0-13 0,0 0 13 15,0 0 2-15,0 0 7 0,0 0 18 16,0 0 2-16,0 0 8 0,29 8 7 15,-29-8 4-15,0 0 1 0,0 0-6 0,0 0-1 16,0 0-14-16,0 0-1 0,0 0-15 16,0 0-4-16,0 0-5 0,0 0 4 0,0 0-8 15,0 0-2-15,0 0-1 0,0 0-6 16,0 0-1-16,0 0-2 0,0 0-11 16,0 0 3-16,0 0-6 0,-22 46 3 0,22-46 0 15,0 0-1-15,0 0 4 0,-19 31-4 16,19-31-2-16,-11 21 6 0,11-21-7 0,-12 23 8 15,12-23-5-15,-13 35-3 0,8-20 7 16,5-15-2-16,-14 35 4 0,11-17 0 16,3-18 0-16,-15 33 1 0,6-17-4 0,9-16 9 15,-8 26-5-15,8-26 4 0,-12 24 7 16,12-24 5-16,0 0 3 0,-10 32 0 16,10-32-7-16,0 0-5 0,-8 16 1 0,8-16-1 15,0 0-1-15,0 0-3 0,-12 26-2 16,12-26-4-16,0 0-2 0,0 0-4 0,0 0 0 15,0 0-5-15,-11 21-2 0,11-21 0 16,0 0 3-16,0 0-1 0,0 0 2 0,0 0-1 16,0 0-3-16,0 0 5 0,0 0 2 15,-9 22 3-15,9-22-9 0,0 0 6 16,0 0-3-16,0 0 6 0,0 0-11 0,0 0-11 16,0 0-15-16,0 0-26 0,0 0-5 15,0 0-43-15,0 0-50 0,0 0-160 16,0 0-543-16,0 0-194 0</inkml:trace>
  <inkml:trace contextRef="#ctx0" brushRef="#br0" timeOffset="117942.8232">6594 9645 3793 0,'0'0'-203'0,"0"0"8"16,0 0 5-16,0 0 25 0,0 0 10 16,0 0 8-16,0 0 27 0,-14 18 10 15,14-18 14-15,0 0 33 0,0 0 34 16,0 0 16-16,0 0 20 0,0 0-1 0,0 0 14 16,0 0 8-16,0 0-2 0,0 0-11 15,0 0 13-15,0 0-9 0,0 0 2 0,0 0-8 16,0 0 2-16,0 0-3 0,0 0-9 15,0 0 15-15,-20 16-12 0,20-16 0 0,0 0 3 16,0 0-3-16,0 0-6 0,0 0 9 16,0 0 8-16,0 0-5 0,0 0-6 15,0 0-12-15,-17 11 9 0,17-11-3 16,0 0 15-16,0 0-15 0,0 0 3 0,0 0-1 16,0 0 4-16,0 0 0 0,0 0 0 15,0 0-3-15,0 0-3 0,0 0-6 0,0 0 0 16,0 0 6-16,0 0 0 0,-20 16 0 15,20-16 0-15,0 0 9 0,0 0 17 16,0 0-15-16,0 0 15 0,0 0 2 0,0 0 5 16,0 0 17-16,0 0 4 0,0 0-20 15,0 0 11-15,0 0-7 0,0 0 3 0,0 0 2 16,0 0-16-16,0 0-7 0,0 0 26 16,0 0-10-16,0 0-7 0,0 0 6 15,0 0-16-15,0 0 4 0,0 0-2 16,0 0-3-16,0 0-4 0,0 0 2 0,0 0-3 15,0 0-4-15,0 0 2 0,0 0 9 16,0 0 0-16,0 0-4 0,0 0-3 16,0 0-5-16,0 0 8 0,0 0-3 0,0 0-13 15,0 0 10-15,0 0-1 0,0 0 2 16,0 0-3-16,0 0-10 0,0 0 6 0,0 0 0 16,0 0 7-16,0 0 0 0,0 0 10 15,0 0-7-15,0 0-5 0,0 0 3 16,0 0-10-16,0 0 4 0,0 0 9 15,0 0-3-15,0 0-8 0,0 0 2 0,0 0 2 16,0 0 9-16,0 0-15 0,0 0 8 16,0 0 2-16,0 0-2 0,0 0 10 15,0 0-10-15,69 4-8 0,-69-4 2 0,0 0 13 16,0 0-7-16,0 0 4 0,33-4 11 16,-33 4 4-16,0 0-2 0,0 0-1 0,0 0-13 15,37 0 15-15,-37 0-4 0,0 0-7 16,0 0-8-16,30-7 4 0,-30 7-2 0,0 0-4 15,32-2-3-15,-32 2 5 0,0 0-8 16,37-3-1-16,-37 3 9 0,0 0 2 16,35-4-2-16,-35 4-7 0,0 0 14 15,30-3-13-15,-30 3 13 0,0 0 17 0,0 0-17 16,40-3 10-16,-40 3 0 0,0 0-6 16,25-2 0-16,-25 2-15 0,0 0 7 0,0 0-2 15,37 0 0-15,-37 0-3 0,0 0 14 16,0 0-23-16,0 0 11 0,0 0-6 15,34-7 0-15,-34 7 10 0,0 0-10 0,0 0 2 16,0 0-8-16,0 0 0 0,0 0-2 16,0 0 15-16,0 0-7 0,0 0 2 0,0 0 5 15,26-3-7-15,-26 3-11 0,0 0 11 16,0 0-1-16,0 0-4 0,0 0 0 16,0 0 9-16,0 0-7 0,0 0-7 0,0 0 2 15,0 0 12-15,0 0-7 0,0 0 5 16,0 0-8-16,34 7 9 0,-34-7-6 15,0 0 2-15,0 0-4 0,0 0 2 0,0 0 3 16,25 5 0-16,-25-5-6 16,0 0 6-16,0 0-1 0,0 0 8 0,0 0-4 15,0 0 1-15,0 0-7 0,0 0 3 0,0 0-8 16,0 0 7-16,20 10 6 0,-20-10-8 16,0 0-8-16,0 0 9 0,0 0-4 0,0 0 6 15,0 0 4-15,0 0-19 0,0 0 19 16,0 0-7-16,0 0 0 0,0 0 0 15,0 0 0-15,0 0 3 0,0 0-19 0,0 0 16 16,0 0 2-16,0 0-7 0,0 0 8 16,0 0-5-16,0 0 6 0,0 0-3 0,0 0 4 15,0 0 1-15,-24 50-2 0,24-50-3 16,0 0 5-16,-13 20-7 0,13-20 2 16,0 0-10-16,-15 25 12 0,15-25-8 0,-10 18 4 15,10-18-4-15,0 0-1 0,-12 26 20 16,12-26-6-16,0 0-11 0,-15 21 4 15,15-21-4-15,0 0 3 0,0 0-3 16,-13 18 12-16,13-18-9 0,0 0 5 0,0 0-17 16,0 0 16-16,-15 22-12 0,15-22 16 15,0 0-24-15,0 0 20 0,-17 23 2 0,17-23 0 16,-10 17-9-16,10-17 5 0,0 0-4 16,-15 18 1-16,15-18 15 0,0 0-16 0,0 0-6 15,-12 25 2-15,12-25 8 0,0 0 1 16,0 0-3-16,-13 15-3 0,13-15 1 15,0 0-8-15,0 0 10 0,0 0 4 0,0 0-1 16,0 0 0-16,-12 23-13 0,12-23 17 16,0 0-7-16,0 0-10 0,0 0 15 0,0 0-3 15,0 0-1-15,0 0-9 0,0 0 26 16,0 0-17-16,0 0-5 0,0 0 10 16,0 0-5-16,0 0-12 0,0 0 0 0,-13 18 19 15,13-18-6-15,0 0-5 0,0 0 11 16,0 0-10-16,0 0 0 0,0 0 7 15,0 0 1-15,-9 21-7 0,9-21-1 0,0 0 2 16,0 0 3-16,0 0-6 0,0 0-6 16,0 0-2-16,0 0-28 0,0 0-27 15,-15 19-30-15,15-19-42 0,0 0-95 0,-8 12-584 16,8-12 96-16</inkml:trace>
  <inkml:trace contextRef="#ctx0" brushRef="#br0" timeOffset="127209.7068">13223 11526 1914 0,'8'29'121'15,"-3"-5"-129"-15,7 1-10 0,-7-2 15 0,5 2-5 16,-7 4-10-16,2-2-82 0,-1 6-93 16,1 8-252-16,0 4 98 0</inkml:trace>
  <inkml:trace contextRef="#ctx0" brushRef="#br0" timeOffset="133748.4595">10829 15091 1518 0,'0'0'-44'0,"0"0"49"0,0 0 21 0,0 0 30 16,0 0 20-16,0 0 14 0,0 0 28 16,0 0-8-16,0 0-2 0,0 0-7 15,0 0 3-15,0 0-16 0,0 0 0 16,0 0-27-16,0 0 2 0,0 0 1 0,0 0-9 16,0 0-21-16,0 0 2 0,0 0-8 15,0 0 5-15,0 0-6 0,0 0-11 0,0 0 8 16,0 0-3-16,0 0 5 0,0 0 16 15,0 0 17-15,0 0-4 0,0 0-1 16,0 0 21-16,0 0-7 0,0 0-6 0,0 0 4 16,0 0-13-16,0 0 1 0,0 0-9 15,0 0-12-15,0 0-1 0,0 0-5 16,0 0-3-16,0 0-5 0,0 0 9 16,0 0-20-16,0 0-6 0,0 0 24 0,0 0 5 15,0 0-15-15,0 0 5 0,0 0-3 16,-28 60-3-16,28-60 4 0,0 0-1 0,0 0 4 15,0 0-7-15,0 0-7 0,0 0-4 16,0 0 16-16,0 0-7 0,0 0 2 16,0 0-2-16,0 0-8 0,0 0 13 0,0 0-9 15,0 0-1-15,0 0-8 0,0 0 12 16,0 0-17-16,0 0 12 0,0 0 7 16,0 0-10-16,0 0 3 0,-49-8 0 0,49 8-12 15,0 0-6-15,0 0 6 0,-30 6 3 16,30-6-7-16,0 0 7 0,0 0-10 15,-25 2 19-15,25-2-5 0,0 0-10 0,0 0 14 16,0 0-10-16,0 0 8 0,-32 10-1 16,32-10 6-16,0 0 23 0,0 0-2 0,0 0 2 15,0 0 4-15,0 0-2 0,0 0 5 16,0 0-2-16,0 0-9 0,-28 6 0 16,28-6-1-16,0 0-11 0,0 0 7 0,0 0-1 15,0 0-10-15,0 0 3 0,0 0 6 16,0 0-21-16,0 0 17 0,0 0-1 15,0 0-8-15,0 0-2 0,0 0 1 0,-37-3-8 16,37 3 7-16,0 0 0 0,0 0 0 16,0 0-9-16,-30-13 6 0,30 13 8 15,0 0-7-15,0 0-1 0,-30-5 2 0,30 5-5 16,0 0 0-16,0 0 6 0,0 0-3 16,0 0-6-16,0 0 10 0,-34-3-14 0,34 3 4 15,0 0 7-15,0 0-5 0,0 0-1 16,0 0 2-16,0 0 0 0,0 0-4 15,0 0 8-15,0 0-2 0,0 0-2 0,-32 8 1 16,32-8-2-16,0 0 1 0,0 0 3 16,0 0-3-16,0 0 1 0,0 0-5 15,0 0-5-15,-18 16 12 0,18-16-9 0,0 0 3 16,0 0 3-16,0 0-5 0,-12 21 1 16,12-21-2-16,0 0-5 0,0 0 11 15,-16 17 4-15,16-17-17 0,0 0 10 0,0 0 9 16,-17 22-2-16,17-22 1 0,0 0-4 15,-19 15 2-15,19-15-4 0,0 0 6 0,-13 19-10 16,13-19 8-16,0 0-8 0,0 0 4 16,-17 21-7-16,17-21 4 0,0 0 5 15,-16 19 1-15,16-19-5 0,0 0 4 16,-15 21 16-16,15-21-25 0,0 0 7 0,-14 17 7 16,14-17-17-16,0 0 11 0,-8 30-9 15,8-30 14-15,0 0-5 0,-12 24 0 0,12-24-6 16,-5 24 7-16,5-24-2 0,-8 24 4 15,8-24 12-15,-5 29-7 0,5-29-13 16,-9 27 5-16,9-27 0 0,-6 30 0 0,6-30-9 16,-7 28 0-16,7-28 7 0,-5 26 1 15,5-26-7-15,0 0 9 0,-3 33-5 0,3-33-2 16,0 0 7-16,0 0-2 0,3 38-7 16,-3-38 5-16,0 0-8 0,12 26 3 15,-12-26 5-15,6 20 2 0,-6-20 4 0,0 0 0 16,14 24-5-16,-14-24 9 0,11 18-17 15,-11-18 9-15,0 0 5 0,14 26-8 16,-14-26 1-16,13 21-5 0,-13-21 3 0,14 19 19 16,-14-19-17-16,13 18 6 0,-13-18 8 15,17 16-17-15,-17-16 4 0,13 18 5 16,-13-18-6-16,0 0 9 0,20 22-10 16,-20-22 4-16,15 11 8 0,-15-11-13 0,0 0 10 15,14 19-5-15,-14-19-5 0,0 0 5 16,16 17-5-16,-16-17 2 0,0 0 6 0,17 16 13 15,-17-16-24-15,0 0 5 0,23 17 1 16,-23-17 9-16,0 0 6 0,17 18-17 0,-17-18-4 16,0 0 14-16,17 15-4 0,-17-15 2 15,8 16-7-15,-8-16 3 0,0 0-6 0,24 11 8 16,-24-11-4-16,0 0 2 0,20 20 0 16,-20-20 0-16,0 0-11 0,21 16 8 15,-21-16 6-15,17 8-9 0,-17-8 6 0,0 0 5 16,27 12-1-16,-27-12-7 0,17 10 10 15,-17-10-3-15,0 0-5 0,21 12 5 16,-21-12-4-16,0 0-3 0,27 12 3 0,-27-12 3 16,19 9-6-16,-19-9 5 0,20 11-4 15,-20-11 8-15,26 4-6 0,-26-4-3 16,0 0 0-16,26 7 3 0,-26-7-4 0,0 0 11 16,30 7-2-16,-30-7-4 0,26 3 1 15,-26-3 15-15,0 0-6 0,32 0 1 0,-32 0 3 16,0 0-4-16,44-10 8 0,-44 10-11 15,28-7 13-15,-28 7-15 0,29-8-1 16,-29 8-10-16,28-7 7 0,-28 7 1 0,0 0-3 16,33-5-3-16,-33 5 14 0,21-8-16 15,-21 8 5-15,0 0 8 0,33 0-7 16,-33 0 1-16,0 0 2 0,0 0-4 0,35-2 6 16,-35 2 10-16,0 0-7 0,0 0 2 15,34 0-5-15,-34 0-9 0,0 0 16 16,31-3 10-16,-31 3-24 0,0 0 1 0,34-12 3 15,-34 12 1-15,22-10 3 0,-22 10-8 16,23-8 2-16,-23 8 1 0,0 0 6 16,30-15-8-16,-30 15 21 0,0 0 6 15,20-14 4-15,-20 14 2 0,0 0-5 0,19-14-1 16,-19 14-8-16,10-19 1 0,-10 19-1 16,0 0-4-16,16-25-1 0,-16 25-1 0,12-24-9 15,-12 24 5-15,17-18-4 0,-17 18-17 0,15-24-2 16,-15 24 5-16,13-17 8 0,-13 17 15 15,9-18-1-15,-9 18 5 0,0 0 0 16,13-22 6-16,-13 22-5 0,0 0-9 0,12-21 2 16,-12 21 0-16,0 0-3 0,18-26 3 15,-18 26 0-15,13-12-5 0,-13 12 2 16,0 0-3-16,12-18-1 0,-12 18 2 16,0 0 0-16,0 0 0 0,14-18-2 0,-14 18 4 15,0 0 1-15,0 0 2 0,0 0-11 16,11-23 5-16,-11 23-1 0,0 0-3 0,0 0 0 15,0 0-1-15,-8-36 1 0,8 36 3 16,0 0-4-16,0 0 3 0,-17-34-6 0,17 34 6 16,-8-15-1-16,8 15 2 0,-15-21-3 15,15 21-2-15,-15-19 3 0,15 19 3 16,-17-19-3-16,17 19-1 0,-17-18 0 16,17 18 2-16,-15-19 2 0,15 19 2 0,-22-22 1 15,22 22 2-15,-16-18-3 0,16 18-6 0,-19-18-2 16,19 18 5-16,-11-19-4 0,11 19-1 15,-19-22 1-15,19 22-3 0,-13-18 2 16,13 18 0-16,-17-22 0 0,17 22 0 0,-13-18-3 16,13 18 3-16,0 0 2 0,-20-24-5 15,20 24 3-15,-15-17-2 0,15 17 3 16,0 0 0-16,-17-16-1 0,17 16-2 0,0 0 1 16,0 0 2-16,-17-20 1 0,17 20 2 15,0 0-3-15,0 0 0 0,-17-16-3 16,17 16 3-16,0 0-1 0,0 0 0 0,-23-15 1 15,23 15 0-15,0 0 0 0,-22-12-1 16,22 12 1-16,-25-10 2 0,25 10-3 0,0 0-3 16,-35-14 4-16,35 14-1 0,-25-14-2 15,25 14 2-15,-29-12 1 0,29 12-2 16,-28-8-1-16,28 8-3 0,-25-10 1 0,25 10-7 16,-32-9-10-16,32 9-13 0,-30-3-29 15,30 3-21-15,0 0-41 0,-48 3-67 0,48-3-214 16,-34-3-484-16,16 0-358 0</inkml:trace>
  <inkml:trace contextRef="#ctx0" brushRef="#br0" timeOffset="135635.3236">12306 11887 4006 0,'0'0'-189'0,"0"0"4"0,0 0 8 15,0 0 9-15,0 0 11 0,0 0 9 0,0 0-6 16,0 0-1-16,0 0-16 0,0 0-11 15,0 0-391-15,0 0 111 0</inkml:trace>
  <inkml:trace contextRef="#ctx0" brushRef="#br0" timeOffset="137122.3694">12306 11887 2052 0,'0'0'-109'16,"0"0"27"-16,-13-37 24 0,13 37 46 15,0 0 12-15,0 0 39 0,0 0-1 16,0 0 8-16,-25-10-2 0,25 10 0 0,0 0-15 16,0 0 3-16,0 0-4 0,0 0-7 0,0 0-3 15,-27-5-8-15,27 5 4 0,0 0 3 16,0 0-4-16,0 0-2 0,-39 0-5 0,39 0 8 15,0 0 13-15,0 0-4 0,-35 0 19 16,35 0 13-16,0 0 14 0,0 0 11 16,-37 5-17-16,37-5 7 0,0 0-13 15,0 0-6-15,0 0-15 0,-31 4-1 16,31-4-3-16,0 0 3 0,0 0-3 0,0 0-11 16,-27 6 7-16,27-6-4 0,0 0 6 0,0 0-7 15,-32 10-8-15,32-10 2 16,0 0 1-16,-33 5 4 0,33-5-7 0,0 0-1 15,-25 4 1-15,25-4-3 0,0 0 7 0,-27 8-14 16,27-8-5-16,0 0 22 0,0 0-15 16,-34 13 7-16,34-13-5 0,-20 11 3 15,20-11-7-15,-25 13 6 0,25-13 6 0,-22 15 3 16,22-15-4-16,-33 20 7 0,20-11 25 16,13-9-6-16,-30 15 19 0,30-15-22 0,-29 15 5 15,29-15-6-15,-23 14-11 0,23-14 7 16,-22 14-13-16,22-14 1 0,-27 15-4 15,27-15-8-15,-22 19 12 0,11-6-11 16,11-13-1-16,-19 21 2 0,19-21-16 0,-23 24 14 16,23-24-2-16,-20 26 3 0,20-26 1 15,-14 18-3-15,14-18-9 0,-11 21-5 0,11-21 9 16,0 0-3-16,-15 25 3 0,15-25-13 16,-12 16 7-16,12-16 8 0,0 0-1 15,-10 22 1-15,10-22-4 0,0 0 6 0,0 0-8 16,-8 30-4-16,8-30 4 0,-4 21 7 15,4-21-5-15,-8 26 2 0,8-26 8 0,0 0-9 16,-4 36-6-16,4-36 6 0,0 0 5 16,-1 33-2-16,1-33-8 0,0 0 2 15,0 35-12-15,0-35 3 0,0 0 13 0,1 24 5 16,-1-24-9-16,0 0 8 0,0 0 11 16,0 34 3-16,0-34-2 0,0 0-3 15,0 0 3-15,0 28 2 0,0-28-6 0,0 0-5 16,7 22 12-16,-7-22-10 0,0 0 3 15,0 0-6-15,9 24-6 0,-9-24-4 16,0 0 14-16,0 0-12 0,1 29-2 0,-1-29 10 16,0 0-5-16,0 0 4 0,12 27-4 15,-12-27 6-15,0 0-1 0,8 22-5 0,-8-22 0 16,0 0 6-16,12 27-8 0,-12-27 6 16,3 21-4-16,-3-21-4 0,12 21 15 15,-12-21-11-15,13 26 0 0,-13-26 5 0,17 18-10 16,-17-18 0-16,12 22 8 0,-12-22-1 15,20 19-9-15,-20-19 6 0,17 16 2 0,-17-16 6 16,0 0-12-16,20 18 3 0,-20-18 14 16,0 0-19-16,16 17 10 0,-16-17-9 15,0 0 1-15,16 15 6 0,-16-15 1 16,0 0-4-16,16 13 0 0,-16-13 1 0,0 0-4 16,19 15 5-16,-19-15-2 0,0 0 2 15,20 12 13-15,-20-12-15 0,0 0-2 0,18 14-2 16,-18-14 4-16,0 0 3 0,22 15 3 15,-22-15-11-15,0 0 18 0,20 9-16 16,-20-9 3-16,0 0-4 0,28 13 5 0,-28-13-2 16,0 0 7-16,25 8-1 0,-25-8-8 15,0 0 4-15,27 11-1 0,-27-11 16 0,0 0-15 16,34 4-2-16,-34-4-4 0,0 0 2 16,31 4 0-16,-31-4 19 0,0 0-6 15,39-7-17-15,-39 7 8 0,30-5-8 0,-30 5 9 16,29-10-6-16,-29 10 5 0,31-5-1 15,-31 5-3-15,30-7 0 0,-30 7 2 16,27-9 7-16,-27 9-14 0,22-9 4 0,-22 9 1 16,25-9 15-16,-25 9-12 0,27-10-9 15,-27 10 5-15,25-7-2 0,-25 7 3 0,25-8 0 16,-25 8 7-16,23-8-5 0,-23 8-1 16,0 0-4-16,35-14 5 0,-35 14 10 15,22-10-12-15,-22 10 0 0,0 0-4 0,22-11 7 16,-22 11-2-16,0 0-2 0,27-12 4 15,-27 12-6-15,0 0 3 0,25-16-3 16,-25 16 3-16,18-10-4 0,-18 10 9 0,0 0-2 16,22-17-1-16,-22 17-5 0,22-16 1 15,-22 16 1-15,21-15 1 0,-21 15 16 0,21-19-2 16,-21 19 19-16,13-15 10 0,-13 15 13 16,0 0 21-16,20-20 14 0,-20 20-4 15,0 0-16-15,12-24-6 0,-12 24-7 0,0 0-6 16,8-28-2-16,-8 28-3 0,0 0-8 15,0-27-4-15,0 27-9 0,0 0-3 0,-3-36-6 16,3 36 3-16,0 0-3 0,-5-38-2 16,5 38 0-16,-5-25-6 0,5 25 2 0,-9-27 1 15,9 27-7-15,-10-25 3 0,10 25-2 16,-13-25 1-16,13 25-5 0,-8-27 4 16,8 27-1-16,-17-24-1 0,17 24-1 0,-15-29-1 15,15 29-3-15,-14-24 2 0,14 24 1 16,-15-29 0-16,15 29 0 0,-13-21 0 0,13 21-4 15,-12-21 2-15,12 21 2 0,-18-25 1 16,18 25-6-16,-19-23 6 0,19 23 3 16,-20-27 1-16,20 27 1 0,-18-24 2 15,18 24 2-15,-20-21-1 0,5 9-4 0,15 12 0 16,-25-22 3-16,25 22-1 0,-25-25-2 16,5 16-2-16,20 9-4 0,-34-18-8 0,9 11-22 15,-15 7-31-15,0 10-50 16,-14 7-65-16,-23 8-153 0,-36 16-619 0,-11 7-795 15</inkml:trace>
  <inkml:trace contextRef="#ctx0" brushRef="#br0" timeOffset="146851.6621">16997 4405 743 0,'0'0'24'16,"0"0"-30"-16,0 0-49 0,0 0-1 16,0 0 49-16,0 0-25 0,0 0-115 15,0 0-5-15,0 0 51 0</inkml:trace>
  <inkml:trace contextRef="#ctx0" brushRef="#br0" timeOffset="146928.6275">16941 4370 484 0,'0'0'14'0,"0"0"0"0,-28-12 6 16,28 12 20-16,0 0 12 0,-25-6-7 0,25 6-71 16,0 0-32-16</inkml:trace>
  <inkml:trace contextRef="#ctx0" brushRef="#br0" timeOffset="146946.6115">16888 4352 512 0,'-35'0'-55'0,"35"0"-90"0,0 0 44 0</inkml:trace>
  <inkml:trace contextRef="#ctx0" brushRef="#br0" timeOffset="147019.5592">16754 4373 393 0,'0'0'-37'16,"-32"3"15"-16,32-3-8 0</inkml:trace>
  <inkml:trace contextRef="#ctx0" brushRef="#br0" timeOffset="147044.5513">16692 4386 273 0,'0'0'-23'0,"0"0"-24"0,-30 8-27 0,30-8 24 16</inkml:trace>
  <inkml:trace contextRef="#ctx0" brushRef="#br0" timeOffset="148448.2972">16563 4434 258 0,'0'0'46'16,"0"0"-16"-16,0 0 7 0,-23 12-15 0,23-12 14 16,0 0-22-16,0 0 7 0,-25 10-1 15,25-10-6-15,0 0 7 0,0 0 6 16,0 0-14-16,-19 15 20 0,19-15 31 0,0 0 35 15,0 0 13-15,-21 10 11 16,21-10-7-16,0 0 15 0,0 0-21 0,0 0-1 0,-27 12-16 16,27-12 20-16,0 0-32 0,0 0-2 15,0 0 1-15,-25 5 6 0,25-5-25 16,0 0 6-16,0 0-22 0,0 0-5 16,0 0 1-16,-22 10 1 0,22-10-3 15,0 0 6-15,0 0-19 0,0 0-1 0,0 0 3 16,-23 15 2-16,23-15-8 0,0 0 5 15,0 0-6-15,-20 17 0 0,20-17-1 0,0 0 1 16,-20 18-9-16,20-18 5 0,-10 16-8 16,10-16 2-16,0 0-2 0,-19 23 2 0,19-23-8 15,-13 20 11-15,13-20-2 0,-9 19 7 16,9-19 9-16,0 0-3 0,-16 27-5 16,16-27 15-16,-12 21-8 0,12-21 8 0,-15 26-1 15,15-26 2-15,-10 23-7 0,10-23 4 16,-15 25-3-16,15-25-10 0,-12 24 7 15,12-24 3-15,-13 26 6 0,13-26-2 0,-9 18 4 16,9-18-5-16,0 0 13 0,-11 25-5 16,11-25-5-16,0 0-5 0,0 0-2 15,-5 27-9-15,5-27 6 0,0 0-5 0,-10 21 16 16,10-21-18-16,0 0-11 0,0 0 11 16,-2 35-11-16,2-35 5 0,0 0-1 15,0 0-4-15,0 33 3 0,0-33 3 16,0 0-12-16,0 0 4 0,2 32 4 0,-2-32-3 15,0 0 1-15,3 24-4 0,-3-24 2 16,0 0 2-16,12 27 10 0,-12-27-4 16,11 19-2-16,-11-19 4 0,9 18-3 0,-9-18-3 15,13 20-2-15,-13-20 4 0,0 0-1 0,15 21-7 16,-15-21-2-16,0 0 6 0,14 21-2 16,-14-21 1-16,11 15-5 0,-11-15 8 15,0 0-1-15,24 20 16 0,-24-20-18 16,0 0 9-16,23 17-3 0,-23-17-10 0,0 0 1 15,23 14 2-15,-23-14-1 0,24 5-7 16,-24-5 15-16,0 0-5 0,30 10-5 16,-30-10 1-16,22 5 4 0,-22-5-10 0,0 0 5 15,30 7-3-15,-30-7 4 0,0 0-4 16,30 3 0-16,-30-3-2 0,0 0 13 0,32 5-9 16,-32-5-6-16,0 0 12 0,28 4-12 15,-28-4 4-15,0 0-4 0,0 0 6 0,34 8 2 16,-34-8-10-16,0 0 6 0,28 1 0 15,-28-1-5-15,0 0 9 0,37 0-8 16,-37 0 8-16,0 0-6 0,38-6 5 16,-38 6-8-16,30-3 10 0,-30 3-3 0,0 0-4 15,42-6 8-15,-42 6 1 0,22-3-5 16,-22 3 0-16,0 0-2 0,35-7-11 0,-35 7 9 16,0 0 9-16,29-5-10 0,-29 5 6 15,0 0 3-15,31-3-8 0,-31 3 0 16,0 0 0-16,31-2 6 0,-31 2-2 0,0 0 3 15,33-5-1-15,-33 5-4 0,0 0 0 16,0 0 13-16,32-6-12 0,-32 6 10 16,0 0-14-16,25-6-1 0,-25 6-1 0,0 0 5 15,32-10 19-15,-32 10-22 16,21-10-3-16,-21 10 5 0,27-7-12 0,-27 7 9 16,0 0 6-16,39-13-7 0,-39 13 5 0,21-7-2 15,-21 7 4-15,27-9-6 0,-27 9 8 16,25-12-3-16,-25 12 3 0,27-9-2 0,-27 9-2 15,22-12-4-15,-22 12 4 0,25-9 4 16,-25 9-2-16,20-11-2 0,-20 11 3 16,0 0 8-16,23-15-2 0,-23 15-9 0,0 0 2 15,25-12 3-15,-25 12-5 0,0 0 6 16,19-9-3-16,-19 9 11 0,0 0-14 16,0 0 6-16,22-16-3 0,-22 16-3 0,0 0 0 15,0 0 4-15,21-11-4 0,-21 11 7 16,0 0-9-16,17-12 14 0,-17 12 20 15,0 0 13-15,0 0 9 0,17-22-4 0,-17 22 9 16,0 0 10-16,10-25 0 0,-10 25 5 16,0 0 0-16,8-22 2 0,-8 22-7 0,0 0-3 15,0 0-11-15,2-30-8 0,-2 30-5 16,0 0-2-16,0 0-3 0,-2-30 3 16,2 30-5-16,0 0-5 0,0 0-1 15,-8-32-4-15,8 32-1 0,0 0-5 0,0 0 0 16,-7-27-5-16,7 27 0 0,0 0-1 15,0 0-3-15,-15-22 0 0,15 22-2 16,0 0 1-16,0 0-1 0,-12-20-1 0,12 20 2 16,0 0-2-16,-18-15-3 0,18 15-1 15,0 0 0-15,-20-18-2 0,20 18 3 0,-17-12-1 16,17 12-2-16,0 0-2 0,-25-19 3 16,25 19-6-16,-20-11 6 0,20 11-1 0,-22-12 0 15,22 12-1-15,-30-14-1 0,30 14 4 16,-30-12-3-16,12 3 1 0,18 9 6 15,-29-12 4-15,29 12 7 0,-37-12-2 16,37 12 1-16,-28-13-2 0,28 13-1 0,-32-9-5 16,32 9-3-16,-33-7-12 0,33 7-32 15,-35-1-36-15,35 1-44 0,-54 8-63 16,9 4-102-16,-15 3-652 0,-4 0-683 0</inkml:trace>
  <inkml:trace contextRef="#ctx0" brushRef="#br0" timeOffset="156199.7372">15580 8917 935 0,'0'0'171'0,"0"0"-45"0,0 0-92 16,0 0 0-16,0 0-39 0,0 0 33 0,0 0-23 16,0 0-10-16,0 0 24 0,0 0 14 15,0 0-1-15,0 0-1 0,0 0 27 0,0 0 7 16,0 0-18-16,0 0-1 0,0 0-9 16,0 0-5-16,0 0-4 0,0 0-8 0,0 0 16 15,0 0 6-15,0 0 11 0,0 0 3 16,0 0 31-16,0 0 22 0,0 0-5 15,0 0 19-15,0 0-2 0,0 0-8 0,0 0 1 16,0 0-6-16,0 0-18 0,0 0-17 16,0 0-10-16,0 0-6 0,0 0-6 15,0 0-3-15,0 0-10 0,0 0-5 16,0 0-8-16,0 0-2 0,0 0 0 0,0 0-10 16,0 0 8-16,0 0-12 0,0 0 2 15,0 0 0-15,0 0-9 0,0 0 5 0,0 0-5 16,0 0 11-16,0 0-6 0,0 0-5 15,0 0 0-15,0 0 3 0,0 0-1 16,0 0 0-16,0 0-1 0,0 0 3 16,0 0-2-16,0 0 5 0,0 0-18 0,0 0 9 15,-34-12-6-15,34 12-3 0,0 0 7 0,0 0-2 16,-40 7-1-16,40-7-1 0,0 0 6 16,-30 2-7-16,30-2 0 0,0 0 3 15,0 0 4-15,-35 6-4 0,35-6 4 16,0 0-5-16,-28 7 1 0,28-7 1 0,0 0 6 15,-32 3-3-15,32-3-5 0,0 0 10 16,0 0-1-16,-27 5 9 0,27-5-13 16,0 0 7-16,0 0-3 0,0 0 5 0,0 0 0 15,0 0 0-15,-28 4-3 0,28-4 3 16,0 0-3-16,0 0-1 0,0 0-7 16,0 0-3-16,0 0 7 0,0 0 7 0,0 0-18 15,0 0 18-15,-32 6-5 0,32-6-8 16,0 0-7-16,0 0 11 0,0 0-2 0,-34 6-2 15,34-6 4-15,0 0 0 0,-26 8-2 16,26-8-3-16,0 0 16 0,-22 7-20 16,22-7 3-16,0 0 12 0,0 0-10 15,-29 12 4-15,29-12-4 0,0 0 4 0,-20 11 2 16,20-11-6-16,0 0 1 0,-21 12 6 16,21-12-1-16,0 0 0 0,-21 12-11 0,21-12 7 15,0 0 6-15,0 0-4 0,-20 12 0 16,20-12-2-16,0 0 2 0,0 0-4 15,0 0-3-15,-16 15 3 0,16-15 2 16,0 0 4-16,0 0 0 0,-15 18-11 0,15-18 5 16,0 0 2-16,0 0 8 0,-10 25 3 15,10-25-9-15,0 0-9 0,0 0 14 0,-9 22-1 16,9-22-4-16,0 0 11 0,0 0 2 16,0 0-2-16,-12 25 6 0,12-25 0 0,0 0-4 15,0 0-8-15,0 0 18 0,0 0-19 16,-11 18-4-16,11-18 9 0,0 0 3 15,0 0-5-15,0 0-3 0,0 0-2 16,0 0 8-16,0 30-1 0,0-30 7 16,0 0-16-16,0 0 2 0,0 0 7 0,8 43 7 15,-8-43-8-15,0 0 0 0,3 23-2 16,-3-23 3-16,0 0-5 0,4 25-4 0,-4-25 2 16,0 0-2-16,0 0 2 0,8 34 0 15,-8-34-4-15,0 0 2 0,2 23 4 0,-2-23-12 16,0 0 12-16,7 25 4 0,-7-25-8 15,0 0 4-15,5 26-2 0,-5-26-2 16,0 0 4-16,5 23-2 0,-5-23-6 16,0 0 4-16,0 0-2 0,6 29 2 0,-6-29 6 15,0 0-8-15,0 0 14 0,10 20-10 16,-10-20-4-16,0 0 2 0,12 23 4 16,-12-23 12-16,0 0-2 0,0 0-2 0,8 22 3 15,-8-22 15-15,0 0 29 0,12 17 2 16,-12-17-26-16,0 0 5 0,15 27 7 0,-15-27-9 15,9 20-10-15,-9-20 3 0,16 20-6 16,-6-6-1-16,-10-14-6 0,22 24-1 16,-22-24 7-16,22 23-9 0,-14-11-12 0,-8-12 9 15,17 21-5-15,-17-21 7 0,18 18 6 16,-18-18-13-16,17 16-4 0,-17-16 12 16,13 16-14-16,-13-16 9 0,0 0-8 0,17 17 4 15,-17-17-12-15,0 0 9 0,17 17 3 16,-17-17 1-16,0 0-6 0,23 18 7 15,-23-18-3-15,17 12-14 0,-17-12 10 0,17 15-1 16,-17-15 7-16,20 12-4 0,-20-12 8 16,23 14 3-16,-23-14-9 0,24 9 6 0,-24-9-3 15,25 9 8-15,-25-9-15 0,26 6-2 16,-26-6 10-16,29 9-9 0,-29-9 6 16,23 7-3-16,-23-7-1 0,25 5-7 0,-25-5 8 15,22 6-12-15,-22-6 15 0,27 7-3 16,-27-7 0-16,23 5 8 0,-23-5-11 15,24 8 2-15,-24-8 6 0,32 4-5 0,-32-4-6 16,25 3-1-16,-25-3-2 0,35 0 17 16,-35 0-9-16,33 0-1 0,-33 0 4 15,0 0-8-15,45-3 3 0,-45 3-2 0,31 0 5 16,-31 0 8-16,0 0-9 0,38-1-1 16,-38 1 4-16,0 0-5 0,35-7 0 0,-35 7 0 15,0 0-2-15,30-4 1 0,-30 4 4 16,0 0 0-16,0 0-8 0,35 0 1 15,-35 0 5-15,0 0 7 0,0 0-2 0,37 0 0 16,-37 0-6-16,0 0 1 0,32-3 4 16,-32 3-8-16,0 0 0 0,0 0 6 0,33-5-5 15,-33 5 9-15,0 0-11 0,0 0 1 16,32-7 2-16,-32 7 4 0,0 0 0 16,22-5 2-16,-22 5 1 0,0 0 1 0,0 0 11 15,40-7 6-15,-40 7 4 0,0 0 9 16,32-6-8-16,-32 6-8 0,0 0 1 15,25-9-5-15,-25 9 1 0,0 0-4 0,30-9 0 16,-30 9 0-16,0 0-3 0,28-11-3 16,-28 11 0-16,0 0 3 0,32-7 3 15,-32 7-7-15,0 0-5 0,25-14 6 0,-25 14 1 16,0 0-4-16,24-7 6 0,-24 7-9 16,0 0 1-16,0 0 0 0,23-8-1 0,-23 8 0 15,0 0-2-15,0 0 1 0,24-9 2 16,-24 9-3-16,0 0 5 0,23-9-2 15,-23 9-1-15,0 0 0 0,0 0 0 0,30-10-2 16,-30 10 6-16,0 0-6 0,0 0 0 16,30-8 4-16,-30 8-6 0,0 0 6 0,0 0-1 15,0 0-4-15,22-7 2 0,-22 7-1 16,0 0 4-16,0 0-2 0,0 0-4 16,25-12 6-16,-25 12-2 0,0 0 1 0,0 0 4 15,20-11-6-15,-20 11-4 0,0 0 1 16,0 0-1-16,20-14 6 0,-20 14-3 15,0 0-3-15,0 0 3 0,0 0 0 16,25-13 9-16,-25 13-6 0,0 0-2 0,0 0-2 16,0 0-1-16,0 0 1 0,20-15 2 15,-20 15-3-15,0 0 8 0,0 0-3 0,0 0 0 16,0 0-2-16,14-15 0 0,-14 15-1 16,0 0 3-16,0 0-6 0,0 0 4 0,10-21-2 15,-10 21-3-15,0 0 3 0,0 0-3 16,10-28 4-16,-10 28-1 0,0 0 1 0,0 0-2 15,0 0 4-15,7-25 0 0,-7 25-3 16,0 0 5-16,0 0-7 0,0 0-11 16,8-24 3-16,-8 24 0 0,0 0-1 0,0 0 2 15,0 0-4-15,8-25 3 0,-8 25-1 16,0 0 10-16,0 0-4 0,0 0 0 16,0 0 5-16,0 0-6 0,0 0 2 0,9-24 3 15,-9 24-3-15,0 0 2 0,0 0 2 16,0 0-2-16,0 0 2 0,0 0-5 15,0 0-6-15,0 0-1 0,0 0 4 0,5-31-7 16,-5 31 7-16,0 0 2 0,0 0 7 16,8-25 4-16,-8 25 4 0,0 0 9 15,0-29 11-15,0 29 4 0,0 0 13 0,0 0-5 16,-12-33-5-16,12 33 0 0,0 0-5 16,-11-21-6-16,11 21-1 0,0 0-8 0,-15-21 7 15,15 21-6-15,0 0-4 0,0 0-2 16,-17-20 2-16,17 20-3 0,0 0-1 0,0 0 0 15,0 0-1-15,-19-19 0 0,19 19-2 16,0 0 1-16,0 0-1 0,0 0-5 16,0 0 4-16,0 0-3 0,0 0 1 0,0 0 0 15,0 0-2-15,-15-17-6 0,15 17 5 16,0 0 2-16,0 0-6 0,0 0-2 16,0 0 0-16,0 0-3 0,0 0 7 0,0 0-1 15,0 0-7-15,-23-11-1 0,23 11 7 16,0 0-2-16,0 0 2 0,-35-5 0 15,35 5-1-15,0 0 6 0,-34-7-5 16,34 7 4-16,0 0-2 0,-35-8 1 0,35 8-3 16,-27-6-2-16,27 6 3 0,0 0-1 15,-43-8 0-15,43 8 5 0,-27-4 0 0,27 4-3 16,-23-8 6-16,23 8-3 0,0 0 0 16,-34-8-1-16,34 8 2 0,-20-9-4 0,20 9 6 15,0 0-1-15,-32-16-3 0,32 16 5 16,-21-9-2-16,21 9-5 0,0 0 1 0,-25-17-5 15,25 17 4-15,-17-12 3 0,17 12-2 16,0 0 9-16,-25-13-5 0,25 13-6 16,0 0 3-16,-24-17-2 0,24 17 2 0,0 0 1 15,-30-13 0-15,30 13 1 0,0 0-1 16,-26-12-4-16,26 12 2 0,-21-8 1 16,21 8-2-16,0 0-1 0,-28-13 2 15,28 13 2-15,0 0-3 0,-28-12 2 0,28 12-1 16,-29-3-2-16,29 3-1 0,-28-6 1 15,28 6 1-15,-34 0 0 0,34 0 0 0,-35 0 1 16,35 0-1-16,-40 2 0 0,40-2 2 16,-52 10-3-16,27-3 8 0,-12-2-13 0,4 1-15 15,-6 6-44-15,-6 0-50 0,-8 11-61 16,-6-4-168-16,-6 8-531 0,5-9-277 16</inkml:trace>
  <inkml:trace contextRef="#ctx0" brushRef="#br0" timeOffset="176333.5248">17122 11908 266 0,'0'0'68'16,"0"0"-31"-16,0 0-22 0,0 0-30 0,0 0 15 15,0 0 0-15,0 0 58 0,0 0-16 16,-27 16 6-16,27-16 44 0,0 0-9 16,0 0-10-16,0 0-8 0,0 0-13 0,0 0-12 15,0 0-13-15,0 0-5 0,0 0 11 16,0 0 4-16,0 0-26 0,0 0 15 0,0 0-10 15,0 0-1-15,0 0 1 0,0 0 9 16,0 0-15-16,0 0 21 0,0 0 8 16,0 0 57-16,0 0 28 0,0 0 19 0,0 0 29 15,0 0-18-15,0 0-1 0,0 0-19 16,0 0-15-16,0 0-24 0,0 0-9 16,0 0-17-16,0 0-5 0,0 0-18 0,0 0-12 15,0 0-6-15,0 0-9 0,0 0-10 16,0 0-1-16,0 0 11 0,0 0-16 15,0 0 8-15,0 0 2 0,0 0 11 16,0 0 1-16,0 0 1 0,0 0 19 0,0 0 1 16,0 0 0-16,0 0 4 0,0 0-1 15,0 0 9-15,0 0-22 0,0 0 6 0,0 0-5 16,0 0 0-16,0 0 1 0,0 0-7 16,0 0 3-16,0 0-4 0,0 0 5 0,0 0-9 15,0 0 5-15,0 0 1 0,0 0-15 16,0 0-3-16,0 0-6 0,0 0 11 15,0 0-1-15,0 0-12 0,0 0 5 0,0 0-5 16,0 0 10-16,0 0-12 0,0 0-4 16,0 0-4-16,0 0 2 0,0 0-8 15,0 0 6-15,0 0 0 0,-23 10-5 0,23-10 1 16,0 0 2-16,0 0 0 0,0 0 0 16,0 0 10-16,-32 7-4 0,32-7 4 15,0 0-12-15,0 0 0 0,-23 11 2 0,23-11 1 16,0 0 3-16,0 0 0 0,-29 9-2 15,29-9 0-15,0 0 4 0,0 0-8 16,0 0 8-16,-18 9 16 0,18-9-22 0,0 0 0 16,0 0 10-16,0 0-10 0,0 0 8 15,-25 13 2-15,25-13-10 0,0 0 6 0,0 0 6 16,0 0-4-16,0 0 0 0,0 0-2 16,-24 12-6-16,24-12 4 0,0 0 2 15,0 0-2-15,0 0 4 0,0 0-10 0,-18 16 1 16,18-16 9-16,0 0-4 0,0 0-8 15,0 0 12-15,0 0-4 0,0 0 0 0,-18 12 8 16,18-12-6-16,0 0 2 0,0 0-4 16,0 0-2-16,0 0 10 0,0 0-8 15,0 0-6-15,0 0 8 0,0 0 2 0,0 0-6 16,0 0 8-16,0 0-6 0,0 0-5 16,0 0 10-16,0 0-8 0,0 0-5 15,0 0 1-15,-24 12 26 0,24-12-19 0,0 0-4 16,0 0 10-16,0 0-4 0,0 0-4 15,0 0 8-15,0 0-8 0,0 0 8 0,0 0-4 16,0 0 6-16,0 0-8 0,0 0 11 16,0 0-18-16,0 0 9 0,-33 0 2 15,33 0-10-15,0 0-5 0,0 0 7 16,0 0-7-16,0 0 0 0,0 0 24 0,0 0-22 16,0 0 11-16,-29 7 5 0,29-7-16 15,0 0 7-15,0 0 4 0,0 0-13 0,0 0 9 16,0 0-1-16,0 0-1 0,0 0 6 15,0 0-5-15,0 0 1 0,0 0-2 16,0 0-3-16,0 0 5 0,0 0 1 0,0 0-1 16,0 0 2-16,0 0 8 0,-21 11-6 15,21-11 5-15,0 0-10 0,0 0 8 0,0 0 1 16,0 0-6-16,0 0 2 0,0 0 2 16,-7 22-6-16,7-22 6 0,0 0 2 15,0 0-13-15,0 0 9 0,0 0 0 16,0 0-2-16,-12 21 0 0,12-21 9 0,0 0-5 15,0 0 17-15,0 0-21 0,0 0 2 16,0 0 0-16,-10 21-4 0,10-21-5 16,0 0 7-16,0 0-2 0,0 0-3 0,0 0 11 15,0 0-6-15,0 0 0 0,0 0 9 16,-7 26-10-16,7-26 3 0,0 0-2 0,0 0 4 16,0 0-2-16,0 0-8 0,0 0 5 15,0 0 3-15,0 30-8 0,0-30 8 0,0 0-3 16,0 0-3-16,0 0-3 0,0 0 9 15,-3 31-9-15,3-31 9 0,0 0 18 16,0 0-23-16,0 0 12 0,0 0-14 16,0 0 10-16,0 0-10 0,0 0-6 0,0 27 4 15,0-27 7-15,0 0-7 0,0 0 9 16,0 0 6-16,0 0 8 0,0 0-17 0,0 0 1 16,-8 29 2-16,8-29 0 0,0 0 0 15,0 0 9-15,0 0-16 0,0 0 1 16,-5 21 4-16,5-21-3 0,0 0 1 0,0 0-1 15,0 0-2-15,0 0 10 0,-10 23-6 16,10-23 10-16,0 0 4 0,0 0-13 0,0 0 11 16,0 0-13-16,0 0-1 0,0 0 3 15,0 0 4-15,-7 27-2 0,7-27-2 16,0 0 4-16,0 0 5 0,0 0-7 16,0 0 0-16,0 0 0 0,0 0 9 0,0 0-12 15,0 0 17-15,-3 24-21 0,3-24 5 16,0 0 4-16,0 0-6 0,0 0-3 0,0 0 27 15,0 0-24-15,0 0 1 0,0 0-6 16,0 0 3-16,0 0 6 0,0 0-5 16,10 27 10-16,-10-27-5 0,0 0 0 0,0 0 0 15,0 0 4-15,0 0-2 0,15 20 1 16,-15-20-1-16,0 0 0 0,0 0 0 0,0 0-15 16,23 12 15-16,-23-12-6 0,0 0-3 15,0 0 14-15,12 15-5 0,-12-15-4 16,0 0 0-16,0 0 6 0,0 0-6 15,22 12 11-15,-22-12-3 0,0 0-8 0,0 0 4 16,16 15-2-16,-16-15 5 0,0 0 1 16,0 0-14-16,0 0 5 0,19 16 8 0,-19-16-10 15,0 0 12-15,0 0 2 0,0 0-7 16,16 12-4-16,-16-12 8 0,0 0-3 16,0 0-3-16,0 0 0 0,0 0 4 0,17 17-4 15,-17-17 2-15,0 0 0 0,0 0 1 16,0 0-8-16,0 0 5 0,0 0 9 0,0 0-9 15,0 0 11-15,17 12 0 0,-17-12-7 16,0 0 0-16,0 0 3 0,0 0-3 16,0 0-2-16,0 0 1 0,0 0-3 0,0 0 8 15,0 0-8-15,0 0 4 0,0 0-1 16,0 0-3-16,13 18 0 0,-13-18 2 16,0 0 0-16,0 0 4 0,0 0-10 15,0 0 8-15,19 12 1 0,-19-12-10 0,0 0 1 16,0 0 10-16,0 0 1 0,0 0-7 15,0 0 0-15,21 9 0 0,-21-9 4 0,0 0 0 16,0 0-16-16,0 0 26 0,0 0-5 16,25 12 2-16,-25-12-9 0,0 0-2 0,0 0-5 15,0 0 10-15,24 6-3 0,-24-6-2 16,0 0 2-16,0 0-6 0,0 0 6 16,28 8 4-16,-28-8-6 0,0 0-2 0,0 0 8 15,0 0-10-15,0 0 4 0,0 0-4 16,27 4-2-16,-27-4 12 0,0 0-2 15,0 0-6-15,0 0-2 0,0 0 10 0,24 8-8 16,-24-8 6-16,0 0 0 0,0 0 7 16,0 0-7-16,28 5-8 0,-28-5 2 15,0 0 6-15,0 0-8 0,0 0 16 0,32 7-8 16,-32-7-4-16,0 0 0 0,0 0 9 16,0 0-9-16,0 0 0 0,30 3-6 0,-30-3 8 15,0 0 6-15,0 0-8 0,0 0 4 16,0 0 0-16,32 0-4 0,-32 0 2 15,0 0 7-15,0 0-9 0,0 0 4 16,0 0-13-16,38-3 18 0,-38 3-3 0,0 0-2 16,0 0 14-16,0 0-16 0,32-7-10 15,-32 7 10-15,0 0-2 0,0 0 0 0,0 0-2 16,0 0 0-16,0 0-4 0,32 0 8 16,-32 0 4-16,0 0-2 0,0 0-6 15,0 0 6-15,30-1-12 0,-30 1 12 0,0 0 4 16,0 0-12-16,0 0 6 0,0 0-4 15,37 0 2-15,-37 0 6 0,0 0-16 0,0 0 12 16,0 0 15-16,0 0-17 0,33 0-7 16,-33 0 9-16,0 0 0 0,0 0-2 15,0 0 11-15,0 0-15 0,0 0 2 0,30-4 0 16,-30 4 2-16,0 0 2 0,0 0 2 16,0 0 0-16,0 0-4 0,0 0 0 15,0 0 2-15,30-5 2 0,-30 5-4 16,0 0 8-16,0 0 6 0,0 0-10 0,24-7-2 15,-24 7 10-15,0 0-8 0,0 0 6 16,0 0-2-16,28-14-2 0,-28 14 1 0,0 0-9 16,22-9 8-16,-22 9-6 0,0 0-4 15,27-12 0-15,-27 12 14 0,0 0-8 16,21-12 2-16,-21 12 6 0,0 0-10 0,17-13-4 16,-17 13 10-16,0 0-6 0,25-15 2 15,-25 15 4-15,17-16-8 0,-17 16 6 0,0 0-10 16,15-18 6-16,-15 18 0 0,0 0 0 15,13-21 0-15,-13 21 6 0,0 0-10 16,10-19 14-16,-10 19 3 0,0 0-1 0,10-22 1 16,-10 22 6-16,0 0-7 0,0 0 5 15,5-28 3-15,-5 28-10 0,0 0-5 16,0 0 3-16,9-27 7 0,-9 27-4 0,0 0 9 16,0 0-7-16,0 0 9 0,0 0-13 15,-12-37 11-15,12 37 3 0,0 0-9 16,0 0 2-16,-7-22 8 0,7 22-11 0,0 0 1 15,-23-15 5-15,23 15-6 0,0 0 3 16,0 0 8-16,-20-21-6 0,20 21 4 0,0 0-5 16,-27-16-7-16,27 16 18 0,0 0-4 15,-23-15 12-15,23 15-4 0,-15-15 6 16,15 15 11-16,0 0-15 0,-27-20-2 0,27 20-3 16,-22-18-7-16,22 18 15 0,-15-12-15 15,15 12-3-15,0 0 7 0,-25-21-2 16,25 21-6-16,0 0-4 0,-22-18 13 0,22 18-10 15,-11-17 1-15,11 17-2 0,0 0 3 16,-19-21-3-16,19 21 2 0,-20-15 5 16,20 15 1-16,-20-19-2 0,20 19-2 0,-28-19-1 15,28 19-6-15,-32-20-5 0,13 7-29 16,19 13-74-16,-45-10-136 0,8 7-437 16,-11 6-174-16,-26 7-54 0</inkml:trace>
  <inkml:trace contextRef="#ctx0" brushRef="#br0" timeOffset="188125.3136">17065 15954 1006 0,'0'0'289'16,"0"0"-114"-16,0 0-84 0,0 0-78 0,0 0-34 15,0 0-9-15,0 0 12 0,0 0 9 16,0 0 18-16,0 0 26 0,-43 0 16 0,43 0 0 16,0 0-10-16,0 0-17 0,0 0-16 15,0 0-20-15,0 0-33 0,0 0-1 16,0 0-52-16,-9-32-32 0,9 32-253 0,0 0 94 15</inkml:trace>
  <inkml:trace contextRef="#ctx0" brushRef="#br0" timeOffset="192275.3316">17003 15840 1319 0,'0'0'9'0,"0"0"24"0,0 0-19 0,0 0-10 15,0 0 15-15,0 0-6 0,0 0 1 16,0 0-1-16,0 0 14 0,-16-16 17 0,16 16-13 15,0 0 16-15,0 0-17 0,0 0-1 16,0 0 4-16,0 0-5 0,0 0-20 16,0 0 12-16,0 0-4 0,0 0-8 0,0 0-4 15,0 0 8-15,0 0 0 0,0 0-8 16,0 0 0-16,0 0 15 0,0 0 8 0,0 0 12 16,0 0-2-16,0 0 12 0,0 0-13 15,0 0-3-15,0 0 2 0,0 0 7 16,0 0-7-16,0 0 6 0,0 0-1 0,0 0-10 15,0 0-10-15,0 0 0 0,0 0-1 16,0 0-9-16,0 0 3 0,0 0 3 16,0 0-4-16,0 0 1 0,0 0-10 0,0 0 13 15,0 0-13-15,0 0 0 0,0 0-9 16,0 0 18-16,-19 52-18 0,19-52 19 16,0 0-13-16,0 0 12 0,0 0-15 0,0 0 6 15,0 0-3-15,0 0 0 0,0 0 0 16,0 0 9-16,0 0-18 0,0 0 9 0,0 0-3 15,15 40-6-15,-15-40 9 0,0 0 6 16,0 0 0-16,0 0 10 0,0 0-7 16,0 0 0-16,17 15 3 0,-17-15 7 0,0 0-19 15,0 0 24-15,0 0-9 0,0 0-3 16,13 17 15-16,-13-17-4 0,0 0-5 0,0 0-7 16,0 0 7-16,17 12 8 0,-17-12-1 15,0 0 12-15,0 0-9 0,0 0 0 16,0 0 10-16,27 9-11 0,-27-9 5 15,0 0-8-15,0 0 5 0,0 0-9 0,0 0 4 16,25 6-6-16,-25-6 2 0,0 0-5 16,0 0-2-16,0 0-3 0,28 6 0 15,-28-6-3-15,0 0 6 0,0 0-1 0,27 6 3 16,-27-6-3-16,0 0-7 0,0 0-2 16,29 3 21-16,-29-3-17 0,0 0-7 0,0 0 5 15,31 3-2-15,-31-3-1 0,0 0-2 16,0 0 0-16,24 6-12 0,-24-6 17 0,0 0 4 15,0 0-11-15,28 3 4 0,-28-3-4 16,0 0 2-16,0 0 5 0,34 3-10 16,-34-3 10-16,0 0-8 0,25 4-4 15,-25-4 5-15,0 0 4 0,0 0-7 0,0 0 3 16,40-4 14-16,-40 4-12 0,0 0 5 16,30 0 4-16,-30 0 1 0,0 0-10 15,0 0 0-15,39 4 5 0,-39-4-3 0,0 0 3 16,30 0 0-16,-30 0 9 0,0 0-9 15,0 0 2-15,41 0 2 0,-41 0-2 0,0 0 5 16,0 0-12-16,29-4 12 0,-29 4 15 16,0 0-1-16,0 0-15 0,0 0 5 0,0 0 2 15,38 0-4-15,-38 0-1 0,0 0 3 16,0 0-3-16,0 0 7 0,30 0 2 16,-30 0-18-16,0 0 7 0,0 0 6 0,0 0 0 15,37 0-12-15,-37 0 8 0,0 0-3 16,32 0-6-16,-32 0 5 0,0 0 2 15,30-3-5-15,-30 3-2 0,0 0 11 0,0 0-15 16,44 0 21-16,-44 0-21 0,0 0 4 16,28-3 4-16,-28 3-12 0,0 0 4 15,0 0 6-15,39-6-8 0,-39 6 6 0,0 0 2 16,23-3-8-16,-23 3 11 0,0 0 1 16,0 0-6-16,33-6 2 0,-33 6-4 0,0 0-2 15,0 0 14-15,36-6-10 0,-36 6-4 16,0 0 9-16,23-9-9 0,-23 9 8 15,0 0 0-15,0 0 12 0,27-6-18 0,-27 6 12 16,0 0-10-16,25-8-4 0,-25 8-2 16,0 0 2-16,0 0 0 0,28-12 0 15,-28 12 2-15,0 0-4 0,24-5 10 0,-24 5-16 16,0 0 8-16,0 0 0 0,33-10 8 16,-33 10-4-16,0 0 0 0,29-10-2 15,-29 10-12-15,0 0 16 0,26-8 0 0,-26 8-12 16,0 0 4-16,34-9 14 0,-34 9-24 15,20-6 12-15,-20 6 6 0,30-7-14 0,-30 7 22 16,0 0-12-16,33-5-2 0,-33 5-10 16,32-10-2-16,-32 10 4 0,0 0 6 15,35-5 0-15,-35 5-8 0,22-7 16 0,-22 7-6 16,0 0-8-16,30-7 16 0,-30 7-14 16,0 0 6-16,29-10-2 0,-29 10-4 15,0 0 12-15,0 0-14 0,26-4 10 0,-26 4 4 16,0 0-10-16,0 0-2 0,0 0 2 15,0 0-2-15,24-11 8 0,-24 11-8 0,0 0 4 16,0 0 6-16,0 0 4 0,0 0-14 16,23-12 8-16,-23 12-6 0,0 0 2 15,0 0 0-15,0 0 2 0,29-9 8 0,-29 9-20 16,0 0 12-16,0 0-4 0,26-12 4 16,-26 12-7-16,0 0-7 0,0 0 16 15,21-6 8-15,-21 6-5 0,0 0-5 0,0 0 6 16,0 0-8-16,26-9 2 0,-26 9-2 15,0 0 0-15,0 0 10 0,0 0-12 0,24-12 6 16,-24 12-2-16,0 0 2 0,23-9-2 16,-23 9-2-16,0 0 0 0,24-13 6 15,-24 13-4-15,0 0 0 0,28-13 0 0,-28 13 0 16,0 0 2-16,28-12-4 0,-28 12 2 16,0 0 6-16,24-9-12 0,-24 9 6 15,0 0 0-15,18-10 4 0,-18 10-4 0,0 0-6 16,0 0 4-16,29-15 2 0,-29 15-2 15,0 0 2-15,20-10 6 0,-20 10-6 0,0 0 0 16,27-12 6-16,-27 12-2 0,0 0 0 16,20-13-12-16,-20 13 12 0,0 0 2 15,30-12-2-15,-30 12-6 0,0 0 0 16,25-8 14-16,-25 8-18 0,0 0 4 0,22-10-2 16,-22 10 14-16,0 0-14 0,0 0 6 15,25-9 8-15,-25 9-14 0,0 0 4 0,0 0-4 16,23-9 8-16,-23 9-6 0,0 0-8 15,0 0 6-15,23-9 6 0,-23 9 2 16,0 0-2-16,27-12-4 0,-27 12 2 0,0 0-2 16,20-12-2-16,-20 12 8 0,0 0 0 15,27-13-6-15,-27 13-4 0,0 0 6 0,22-12 4 16,-22 12 2-16,0 0-12 0,20-13 6 16,-20 13 4-16,0 0-8 0,25-15 6 15,-25 15 2-15,20-9-2 0,-20 9-8 0,0 0 0 16,30-16 8-16,-30 16 20 0,0 0-30 15,20-12 6-15,-20 12 0 0,0 0-2 16,24-12-4-16,-24 12 14 0,0 0-2 0,0 0 18 16,23-12-30-16,-23 12 10 0,0 0 8 15,0 0-10-15,19-9 0 0,-19 9-4 16,0 0 2-16,0 0 4 0,18-17-6 0,-18 17 2 16,0 0 4-16,0 0-4 0,23-18 2 15,-23 18-2-15,0 0 16 0,0 0-14 0,10-18 0 16,-10 18 2-16,0 0 10 0,0 0-16 15,0 0 16-15,14-25-8 0,-14 25-4 16,0 0-4-16,0 0-8 0,0 0-12 0,15-19 10 16,-15 19-10-16,0 0-3 0,13-15 11 15,-13 15-7-15,0 0-2 0,20-15 2 0,-20 15 6 16,17-13 7-16,-17 13 8 0,0 0-11 16,27-15 11-16,-27 15-2 0,16-12-5 0,-16 12 3 15,0 0-1-15,19-17 3 0,-19 17-16 16,0 0 14-16,0 0 2 0,27-11 1 15,-27 11-1-15,0 0 0 0,0 0 6 0,0 0 4 16,18-12-6-16,-18 12 0 0,0 0 11 16,0 0-4-16,0 0 10 0,0 0 4 15,0 0-4-15,0 0 9 0,0 0-18 16,18-15 9-16,-18 15-4 0,0 0 1 0,0 0 1 16,0 0 1-16,0 0-8 0,0 0-4 15,0 0-4-15,0 0 8 0,0 0 11 0,0 0-15 16,0 0-4-16,0 0 12 0,-15-46-8 15,15 46 6-15,0 0-14 0,0 0 16 0,-11-26-10 16,11 26-8-16,0 0 12 0,0 0 10 16,-15-21-14-16,15 21-2 0,0 0-6 15,-12-21 12-15,12 21 2 0,0 0-8 0,0 0-4 16,-15-26 4-16,15 26 6 0,0 0-8 16,-14-17-10-16,14 17 10 0,0 0-2 0,0 0-4 15,-16-20 4-15,16 20-6 0,0 0 22 16,0 0-24-16,-24-15 4 0,24 15 12 15,0 0-10-15,0 0 4 0,-25-12-4 0,25 12 0 16,0 0-9-16,0 0-3 0,-28-9 6 16,28 9 0-16,0 0-1 0,0 0 11 15,-34-9-6-15,34 9 16 0,0 0-16 0,-31-3-1 16,31 3-1-16,0 0 4 0,-34-7-1 16,34 7 3-16,0 0 2 0,-32-2 0 15,32 2 4-15,0 0-4 0,-35-5-4 0,35 5 4 16,0 0 6-16,-32 0 0 0,32 0-2 15,0 0 4-15,0 0-8 0,-36 5 0 0,36-5-2 16,0 0 0-16,0 0-2 0,-39 2 3 16,39-2 6-16,0 0 3 0,-33 4-8 15,33-4 2-15,0 0 6 0,-32 6-8 0,32-6 4 16,0 0-6-16,-37 3 10 0,37-3 11 16,0 0-9-16,-35 6-6 0,35-6 15 0,0 0-5 15,-32 3-5-15,32-3 3 0,0 0 6 16,-33 3-12-16,33-3-4 0,0 0 10 15,-32 3 1-15,32-3-5 0,0 0-2 0,-32 6 12 16,32-6-8-16,0 0-8 0,-35 3 6 16,35-3-2-16,0 0 10 0,-32 7 0 0,32-7-12 15,0 0 15-15,-33 2-7 0,33-2 8 16,0 0-14-16,-30 3-1 0,30-3 5 16,0 0 2-16,0 0-4 0,-34 3 9 15,34-3-13-15,0 0 2 0,-28 3 3 0,28-3 1 16,0 0 2-16,-30 4-1 0,30-4-13 15,0 0 12-15,0 0 5 0,-35 4-7 0,35-4 1 16,0 0-5-16,0 0 9 0,-34 4-9 16,34-4-2-16,0 0 4 0,0 0-19 15,0 0 17-15,-35 0 3 0,35 0-5 0,0 0 8 16,0 0-8-16,-30 4 0 0,30-4 0 16,0 0-9-16,0 0 18 0,0 0-4 0,-35 4 1 15,35-4-6-15,0 0 0 0,0 0 0 16,-30 3-7-16,30-3 3 0,0 0 0 15,-29 9 10-15,29-9-4 0,0 0-6 0,-33 5 9 16,33-5-10-16,-20 7 5 0,20-7-2 16,-30 9 0-16,30-9 6 0,-29 6-8 15,29-6 2-15,-25 9 4 0,25-9-2 0,-32 6 4 16,32-6-2-16,-32 7 1 0,32-7 9 16,-28 5-7-16,28-5-1 0,-25 7 18 15,25-7-24-15,0 0 2 0,-29 6-4 0,29-6 3 16,0 0 10-16,-33 6-6 0,33-6 1 15,0 0 0-15,0 0-8 0,-30 6 8 0,30-6-4 16,0 0 12-16,0 0-12 0,0 0-7 16,-34 3 0-16,34-3 0 0,0 0-17 15,0 0 7-15,0 0 10 0,0 0-8 0,-31 3-2 16,31-3-8-16,0 0 14 0,0 0-1 16,-32 4-9-16,32-4 4 0,0 0 17 15,-30 2-6-15,30-2 10 0,0 0 2 0,-35 3-8 16,35-3 25-16,-27 5-13 0,27-5 3 15,0 0 6-15,-42 2-4 0,42-2-9 0,0 0-1 16,-38 4 1-16,38-4 5 0,0 0-11 16,-27 0 17-16,27 0-2 0,0 0-8 0,0 0-5 15,-45 1-4-15,45-1 11 0,0 0-7 16,0 0-9-16,-35 0 7 0,35 0 13 16,0 0-15-16,0 0 2 0,-41 0 14 15,41 0-17-15,0 0-6 0,-30 5 1 0,30-5 8 16,0 0-2-16,0 0 1 0,-37 3 13 15,37-3-4-15,0 0-12 0,0 0 0 0,-36 2 6 16,36-2-7-16,0 0 3 0,0 0 2 16,-32 4 2-16,32-4 7 0,0 0-9 15,-35 3-4-15,35-3 10 0,0 0-12 0,-34 6 4 16,34-6 4-16,0 0-7 0,-31 3 10 16,31-3-10-16,0 0 12 0,-42 0-3 15,42 0-6-15,0 0 4 0,-34 3-4 0,34-3 7 16,0 0 8-16,-37 3-13 0,37-3 9 15,0 0 7-15,-33 7-7 0,33-7-5 0,0 0 8 16,-40 2-3-16,40-2-2 0,0 0 9 16,-29 0-5-16,29 0-6 0,0 0-3 0,0 0 1 15,-41 0 4-15,41 0-1 0,0 0 2 16,-29 3-16-16,29-3 8 0,0 0 10 16,0 0-6-16,0 0 4 0,-37 0-8 15,37 0 6-15,0 0-6 0,0 0-2 0,0 0 2 16,0 0 14-16,0 0-11 0,-31 0 4 15,31 0 0-15,0 0-14 0,0 0 4 0,0 0-3 16,0 0 6-16,0 0 4 0,-31 3-9 16,31-3-1-16,0 0 6 0,0 0 4 15,0 0-8-15,0 0-4 0,-31 3 27 0,31-3-16 16,0 0-4-16,0 0 9 0,0 0-10 16,0 0 2-16,-30 4 0 0,30-4-3 15,0 0-9-15,0 0 7 0,0 0-4 0,-36 5 21 16,36-5-15-16,0 0-2 0,-21 11-6 15,21-11 8-15,0 0-4 0,-27 4 1 0,27-4-6 16,0 0 10-16,0 0 4 0,-25 13 5 16,25-13-19-16,0 0 5 0,-17 14 0 0,17-14 9 15,0 0-11-15,0 0 4 0,-27 15 10 16,27-15-12-16,0 0 5 0,0 0-7 16,-15 15 4-16,15-15 5 0,0 0-7 15,0 0 3-15,0 0-5 0,0 0 9 0,0 0-7 16,-18 15 3-16,18-15 1 0,0 0 6 15,0 0-1-15,0 0 0 0,0 0 3 16,0 0-6-16,0 0-3 0,0 0 0 0,0 0 4 16,0 0 0-16,0 0-10 0,0 0 10 15,0 0 5-15,-20 14-7 0,20-14 2 0,0 0-3 16,0 0 8-16,0 0-7 0,0 0 4 16,0 0-6-16,-12 23 12 0,12-23-14 0,0 0 12 15,0 0-12-15,0 0 3 0,-5 22 3 16,5-22 0-16,0 0 0 0,0 0 3 15,0 0-3-15,0 0-3 0,0 0 3 16,-12 27 0-16,12-27 3 0,0 0-3 0,0 0-3 16,0 0 6-16,0 0-3 0,0 0 0 15,0 0-3-15,-5 21 3 0,5-21 10 0,0 0-6 16,0 0-6-16,0 0 8 0,0 0-8 16,0 0-7-16,0 0 9 0,0 0-4 0,0 0 2 15,-8 24-5-15,8-24 7 0,0 0 4 16,0 0-6-16,0 0-2 0,0 0-3 15,0 0 3-15,0 0 3 0,-3 29-1 0,3-29-4 16,0 0 4-16,0 0 1 0,0 0 1 16,0 0 1-16,0 0-1 0,0 0 4 15,0 0-4-15,6 31 6 0,-6-31 1 0,0 0-9 16,0 0-2-16,0 0 12 0,0 0-7 16,0 0 1-16,0 0 6 0,0 0-8 0,0 0 0 15,0 0-11-15,5 26 11 0,-5-26 7 16,0 0-14-16,0 0 3 0,0 0 6 15,0 0-11-15,0 0 12 0,12 21-3 0,-12-21-3 16,0 0 5-16,0 0-4 0,0 0-2 16,10 21 15-16,-10-21 4 0,0 0-12 0,12 18-10 15,-12-18 3-15,0 0 12 0,10 22-14 16,-10-22 1-16,0 0 8 0,10 33-1 16,-10-33-2-16,7 26-2 0,-7-26 4 0,8 27 9 15,-8-27-20-15,7 24 5 0,-7-24 15 16,15 32-9-16,-2-17-2 0,5 1 0 15,8-1-2-15,5-3-36 0,3-5-85 16,1-7-292-16,13-7-352 0,4-12 359 0</inkml:trace>
  <inkml:trace contextRef="#ctx0" brushRef="#br0" timeOffset="212195.7271">7453 13498 918 0,'0'0'343'0,"0"0"-99"0,0 0-137 16,0 0-20-16,0 0-39 0,-16-15-8 15,16 15-28-15,0 0-20 0,0 0-8 16,0 0 0-16,0 0 8 0,0 0-4 16,0 0 24-16,0 0 4 0,0 0 24 0,0 0 10 15,0 0 14-15,0 0 6 0,-17-15 16 16,17 15 11-16,0 0-20 0,0 0 8 15,0 0-5-15,0 0 0 0,0 0-23 0,0 0-7 16,0 0-6-16,0 0-21 0,0 0 5 0,-17-17-8 16,17 17 2-16,0 0 3 0,0 0-5 15,0 0-4-15,0 0-2 0,0 0 5 16,0 0-6-16,0 0 6 0,0 0-11 16,0 0 6-16,0 0-1 0,0 0-3 0,0 0-4 15,0 0 2-15,0 0-6 0,0 0-2 16,0 0 0-16,0 0 0 0,0 0 11 15,0 0-11-15,0 0 5 0,-28-9-3 0,28 9-4 16,0 0 10-16,0 0-3 0,0 0 10 16,0 0-2-16,-22-8-2 0,22 8 9 0,0 0 0 15,0 0 25-15,0 0-15 0,-35-8 5 16,35 8 1-16,0 0-15 0,0 0-4 16,0 0 9-16,-27-8-5 0,27 8-11 0,0 0 6 15,0 0 0-15,0 0 14 0,-30-7 4 16,30 7 2-16,0 0-7 0,0 0 13 15,0 0 3-15,-30-5 0 0,30 5-3 0,0 0-5 16,0 0-12-16,0 0 2 0,0 0 3 16,0 0 0-16,-25-7-6 0,25 7-9 15,0 0 5-15,0 0 1 0,0 0 4 0,0 0 17 16,0 0 3-16,-29-8-11 0,29 8 1 16,0 0-8-16,0 0 0 0,0 0-9 0,-31-7 15 15,31 7-6-15,0 0 4 0,0 0-10 16,0 0 3-16,-37-3-4 0,37 3 4 15,0 0-9-15,0 0 5 0,0 0-9 16,-39 3 12-16,39-3-3 0,0 0-7 0,0 0-3 16,0 0-1-16,-38 0-2 0,38 0 4 15,0 0-8-15,0 0-3 0,-30 10 7 0,30-10-4 16,0 0 2-16,0 0-4 0,-24 5 4 16,24-5-10-16,0 0 16 0,-25 10-17 15,25-10 4-15,0 0 7 0,-22 12-2 0,22-12 11 16,0 0-9-16,-26 13-3 0,26-13-7 15,0 0 13-15,-22 17-7 0,22-17 3 0,0 0 3 16,-25 17-13-16,25-17 0 0,-19 12 7 16,19-12 1-16,-16 12-2 0,16-12-2 15,0 0 4-15,-22 18 0 0,22-18-4 16,-17 14 4-16,17-14-13 0,0 0 14 0,-23 16-2 16,23-16-7-16,0 0 3 0,-24 17 1 15,24-17 7-15,0 0-7 0,-13 22 1 0,13-22 6 16,-13 12-16-16,13-12-1 0,-15 18 12 15,15-18-6-15,0 0 14 0,-17 29-5 16,17-29 8-16,-9 16-9 0,9-16-12 0,0 0 10 16,-16 29-1-16,16-29 2 0,-12 18-4 15,12-18 6-15,-13 19-3 0,13-19-3 16,0 0 6-16,-15 28 2 0,15-28 0 0,0 0 0 16,-17 24-7-16,17-24 5 0,-14 22 3 15,14-22-10-15,-11 21 5 0,11-21 7 16,-20 26-6-16,20-26-12 0,-12 27 12 15,12-27-4-15,-13 24 4 0,13-24-10 0,-17 24 14 16,17-24-12-16,-15 23 9 0,15-23 0 0,-15 24-6 16,15-24 19-16,-10 22-13 0,10-22 0 15,-12 18-12-15,12-18 10 0,0 0 1 16,-13 27 1-16,13-27-3 0,-12 23-6 0,12-23 3 16,-8 18 3-16,8-18 0 0,0 0 4 15,-16 28-5-15,16-28 1 0,0 0 4 16,-13 28 0-16,13-28-4 0,0 0 0 0,-12 24-5 15,12-24 3-15,-8 19 5 0,8-19-4 16,0 0-1-16,-12 24-1 0,12-24 5 16,0 0-10-16,-5 23-3 0,5-23 5 15,0 0 31-15,0 0-39 0,-11 24 7 0,11-24 3 16,0 0 4-16,0 0-18 0,0 0 18 0,-12 27-3 16,12-27 5-16,0 0-10 0,0 0 3 15,0 0 2-15,-5 23-14 0,5-23 8 16,0 0 20-16,0 0-24 0,0 0 16 0,-8 28 2 15,8-28-11-15,0 0 7 0,-9 20 7 16,9-20 1-16,0 0-16 0,0 0 2 16,-8 27 5-16,8-27 3 0,0 0 2 15,0 0 2-15,-7 27 6 0,7-27 7 0,0 0-10 16,0 0-7-16,-10 20 3 0,10-20 5 16,0 0 2-16,0 0 1 0,0 0-6 0,0 0-15 15,-5 28 10-15,5-28 13 0,0 0-21 16,0 0 7-16,-8 24 6 0,8-24-2 15,0 0-6-15,0 0 6 0,0 0-3 0,-4 33-12 16,4-33 12-16,0 0-3 0,0 0 1 16,-5 32 1-16,5-32-5 0,0 0 1 0,0 0-2 15,-1 27 7-15,1-27-3 16,0 0-13-16,-9 24 9 0,9-24 5 0,0 0-7 16,0 0 9-16,-3 33-4 0,3-33 5 15,0 0-5-15,0 27 8 0,0-27-5 0,0 0 1 16,0 0 0-16,0 34 2 0,0-34-14 15,0 0 9-15,0 0-4 0,3 35 3 0,-3-35 6 16,5 20-5-16,-5-20 6 0,0 0-8 16,5 30 13-16,-5-30-13 0,5 25-4 15,-5-25 8-15,9 22 12 0,-9-22-13 0,0 0 4 16,5 31 5-16,-5-31-13 0,0 0 5 16,6 32 15-16,-6-32-14 0,5 21 0 0,-5-21 3 15,0 0-6-15,5 24 15 0,-5-24-18 16,0 0 6-16,9 25 1 0,-9-25-4 15,0 0 2-15,5 21-1 0,-5-21-2 16,0 0 8-16,0 0-1 0,12 27 3 0,-12-27-9 16,0 0 8-16,3 23-10 0,-3-23 6 15,0 0 2-15,0 0 0 0,8 30-7 0,-8-30 2 16,0 0 4-16,12 18 2 16,-12-18-1-16,0 0 1 0,8 23-1 0,-8-23-10 15,0 0 8-15,9 24-2 0,-9-24 2 16,0 0-4-16,13 22-3 0,-13-22 3 0,0 0 0 15,15 21 3-15,-15-21-6 0,8 15 6 0,-8-15 3 16,0 0-6-16,16 23 6 0,-16-23-2 16,0 0-8-16,10 18 6 0,-10-18 14 15,0 0-19-15,15 22-8 0,-15-22 15 16,0 0-1-16,8 17-1 0,-8-17 2 0,0 0-7 16,17 17 6-16,-17-17-10 0,0 0 12 15,0 0-6-15,15 16 5 0,-15-16-1 0,0 0 0 16,0 0-6-16,13 17 12 0,-13-17 4 15,0 0-13-15,0 0 3 0,17 12 2 16,-17-12 0-16,0 0 5 0,0 0-5 0,0 0 7 16,25 16-3-16,-25-16-2 0,0 0 6 15,0 0 0-15,27 9-4 0,-27-9 2 0,0 0 2 16,0 0-5-16,25 8 3 0,-25-8 7 16,0 0-14-16,18 10 8 0,-18-10 1 15,0 0-3-15,27 6 4 0,-27-6-8 16,0 0 4-16,22 9-2 0,-22-9-8 0,0 0 4 15,0 0-4-15,28 11 7 0,-28-11-9 16,0 0 6-16,24 6-1 0,-24-6 0 0,0 0-2 16,25 5 2-16,-25-5 3 0,0 0-2 15,0 0-3-15,25 7-2 0,-25-7 2 16,0 0-6-16,0 0 10 0,27 6 1 0,-27-6-4 16,0 0 3-16,0 0-5 0,21 9 6 15,-21-9-4-15,0 0 3 0,0 0-7 0,25 6 12 16,-25-6-5-16,0 0 0 0,0 0-1 15,24 9-1-15,-24-9-4 0,0 0 1 16,0 0-7-16,0 0 7 0,25 9 15 16,-25-9-13-16,0 0-5 0,0 0 8 15,18 9-3-15,-18-9-6 0,0 0 6 0,0 0-2 16,0 0 5-16,22 12-11 0,-22-12 6 16,0 0-5-16,0 0 9 0,22 10-4 0,-22-10 12 15,0 0-6-15,0 0-1 0,17 14 4 16,-17-14 2-16,0 0-7 0,0 0-2 0,0 0 2 15,20 15-2-15,-20-15 3 0,0 0 0 16,0 0 2-16,0 0-4 0,23 15 0 16,-23-15 3-16,0 0-3 0,0 0-1 0,17 12 1 15,-17-12 0-15,0 0-4 0,16 12 8 16,-16-12-7-16,0 0 3 0,0 0-1 16,21 21-3-16,-21-21 1 0,0 0 4 0,20 12 1 15,-20-12 0-15,0 0-3 0,16 17 0 16,-16-17 0-16,14 15-11 0,-14-15 12 15,0 0-1-15,20 15 2 0,-20-15-4 0,0 0 3 16,20 15 2-16,-20-15-1 0,0 0 0 16,0 0-4-16,20 12-2 0,-20-12 4 0,0 0 1 15,0 0-5-15,22 14 8 0,-22-14-6 16,0 0 0-16,0 0 0 0,20 9 2 16,-20-9 1-16,0 0-5 0,0 0 1 15,23 15 4-15,-23-15-1 0,0 0-1 0,0 0 4 16,24 9-6-16,-24-9-3 0,0 0 4 15,0 0 2-15,21 13-4 0,-21-13 1 0,0 0 2 16,0 0 2-16,0 0-1 0,25 12-4 16,-25-12 3-16,0 0 3 0,0 0-2 15,0 0-1-15,0 0-2 0,19 9 1 0,-19-9 4 16,0 0-6-16,0 0 2 0,22 15 2 16,-22-15-4-16,0 0 5 0,21 13 2 0,-21-13-1 15,22 3 1-15,-22-3-1 0,0 0 5 16,49-3-9-16,-49 3 3 0,33-13 1 15,-6 7-4-15,-27 6 0 0,37-9 3 0,-19 3-2 16,-18 6-1-16,32-13-1 0,-32 13 2 16,33-8 0-16,-33 8-2 0,32-10 5 15,-32 10-4-15,32-6-2 0,-32 6 6 0,32-11-3 16,-32 11 0-16,25-12 3 0,-25 12 3 16,23-8-9-16,-23 8 3 0,25-8 2 15,-25 8 0-15,24-14-1 0,-24 14-2 0,0 0 5 16,28-9-4-16,-28 9 6 0,0 0-5 15,27-9-2-15,-27 9 2 0,0 0 0 0,22-9-1 16,-22 9-4-16,0 0 0 0,0 0-1 16,0 0 8-16,35-9-4 0,-35 9 1 15,0 0-1-15,25-6 0 0,-25 6 6 0,0 0-4 16,27-9 6-16,-27 9-2 0,0 0 4 16,30-8-1-16,-30 8 1 0,0 0 3 0,21-5-5 15,-21 5-3-15,0 0 3 0,29-12 4 16,-29 12-5-16,0 0-1 0,28-10 0 15,-28 10-3-15,22-6 1 0,-22 6 0 16,22-12 0-16,-22 12 0 0,0 0-2 0,27-12 2 16,-27 12-2-16,0 0 2 0,31-10-4 15,-31 10 1-15,0 0-1 0,24-9 0 0,-24 9 4 16,0 0-1-16,0 0-8 0,27-6 3 16,-27 6 0-16,0 0 2 0,28-5 1 15,-28 5 0-15,0 0-1 0,0 0-2 0,35-7 2 16,-35 7 0-16,0 0 4 0,30-7-6 15,-30 7 3-15,0 0-2 0,32-5-1 0,-32 5 2 16,0 0 0-16,30-5 0 0,-30 5 2 16,0 0-1-16,32-4 0 0,-32 4 1 15,0 0-2-15,0 0 0 0,37-4 3 16,-37 4-3-16,0 0 0 0,0 0-4 0,31-4 6 16,-31 4-4-16,0 0 1 0,0 0-1 15,0 0 2-15,34 0-2 0,-34 0 3 0,0 0-3 16,0 0-1-16,33 0 2 0,-33 0 1 15,0 0 4-15,0 0-1 0,37-3-1 16,-37 3-2-16,0 0 0 0,35-1 3 16,-35 1 0-16,0 0-2 0,27-5 2 0,-27 5-7 15,0 0 5-15,32-2 1 0,-32 2 0 16,0 0-2-16,32-4-2 0,-32 4 2 0,0 0 0 16,31-3-1-16,-31 3 4 0,0 0-4 15,39 0 3-15,-39 0 0 0,0 0 0 0,33 0-5 16,-33 0 6-16,0 0-5 0,29-3 1 15,-29 3 2-15,0 0-1 0,0 0-1 16,0 0 2-16,37-3 1 0,-37 3-1 16,0 0-1-16,0 0-5 0,0 0 2 0,28 3-1 15,-28-3 2-15,0 0 1 0,0 0 2 16,0 0-1-16,0 0 2 0,30 0-2 0,-30 0 0 16,0 0 4-16,0 0-4 0,35 3 2 15,-35-3-1-15,0 0 1 0,0 0-2 16,37 0 5-16,-37 0-6 0,0 0 2 0,25 3 0 15,-25-3 1-15,0 0 0 0,0 0 6 16,34-6-5-16,-34 6-2 0,0 0 0 0,31-9-1 16,-31 9 0-16,0 0 3 0,32-9-1 15,-32 9 0-15,0 0-9 0,25-6 7 16,-25 6-2-16,0 0-3 0,0 0-4 16,24-8 8-16,-24 8 0 0,0 0-6 0,0 0 4 15,0 0 6-15,33-2-7 0,-33 2 6 16,0 0-7-16,0 0 5 0,0 0-5 0,0 0 1 15,0 0 5-15,32 0-3 0,-32 0 3 16,0 0-2-16,0 0 4 0,0 0-5 0,0 0 4 16,0 0 0-16,0 0-3 0,0 0 2 15,35 0-3-15,-35 0 4 0,0 0-4 16,0 0 0-16,0 0 2 0,0 0 1 0,25 10-2 16,-25-10-4-16,0 0 3 0,0 0-3 15,0 0 6-15,24 6-2 0,-24-6 4 16,0 0 1-16,0 0-2 0,0 0 3 0,28 6-6 15,-28-6 4-15,0 0-4 0,0 0 3 16,0 0-3-16,0 0 2 0,0 0 1 16,0 0 2-16,35 0-5 0,-35 0 8 0,0 0-6 15,0 0 3-15,0 0-3 16,35-3-1-16,-35 3-2 0,0 0 3 0,0 0-3 0,37-3 0 16,-37 3 0-16,0 0 2 0,32 0-2 15,-32 0 4-15,0 0-3 0,0 0-4 16,42 3 4-16,-42-3 1 0,0 0-2 0,28 0 1 15,-28 0-1-15,0 0 4 0,0 0 1 16,34 3-1-16,-34-3-3 0,0 0-3 0,0 0 9 16,35 0-3-16,-35 0-3 0,0 0 0 15,0 0 1-15,0 0-2 0,33 0 4 16,-33 0-2-16,0 0 2 0,0 0-3 16,0 0 2-16,0 0 2 0,34 3-1 0,-34-3-2 15,0 0-2-15,0 0 1 0,33-3 4 16,-33 3-5-16,0 0 2 0,0 0 0 0,39 0 2 15,-39 0-3-15,0 0 2 0,26-3-3 16,-26 3 2-16,0 0 2 0,0 0-3 16,32-3-1-16,-32 3 2 0,0 0 7 0,0 0-6 15,30 3 2-15,-30-3-4 0,0 0 3 16,0 0 0-16,35-3-2 0,-35 3-2 16,0 0 7-16,0 0-5 0,0 0-3 0,34 3 10 15,-34-3-6-15,0 0 1 0,0 0-4 16,0 0 3-16,0 0 5 0,0 0-9 15,33-3 3-15,-33 3 0 0,0 0-1 0,0 0 1 16,35-3-1-16,-35 3 0 0,0 0 0 16,30-3 4-16,-30 3-5 0,0 0 3 15,32-8-3-15,-32 8-1 0,0 0 4 0,0 0 3 16,34 0-6-16,-34 0-1 0,0 0 1 16,0 0-2-16,35 0 5 0,-35 0-3 0,0 0 2 15,0 0 1-15,30-2-1 0,-30 2-1 16,0 0-3-16,0 0 7 0,0 0-3 15,0 0 3-15,35 0 0 0,-35 0-3 0,0 0 2 16,0 0-1-16,0 0-2 0,0 0-1 16,0 0-1-16,0 0 6 0,34-2-3 0,-34 2 0 15,0 0 0-15,0 0-1 0,0 0 2 16,0 0 0-16,36 0-2 0,-36 0 4 16,0 0-1-16,0 0 0 0,0 0-2 15,34-3 0-15,-34 3 2 0,0 0 5 0,0 0-9 16,0 0 2-16,40-5 1 0,-40 5-2 15,0 0 0-15,0 0 3 0,30 0-4 0,-30 0 2 16,0 0 2-16,0 0-4 0,32-1 7 16,-32 1-3-16,0 0-2 0,0 0-2 15,28-11 2-15,-28 11-2 0,0 0 3 0,0 0-1 16,30-9 1-16,-30 9-2 0,0 0 2 16,20-7-1-16,-20 7-2 0,0 0 4 0,0 0-2 15,0 0 0-15,24-11 0 0,-24 11 1 16,0 0-2-16,0 0 1 0,0 0 0 15,27-9-2-15,-27 9 3 0,0 0 0 16,0 0-2-16,0 0 3 0,0 0 1 0,0 0 0 16,26-12-2-16,-26 12-2 0,0 0 3 15,0 0-3-15,0 0 0 0,17-12 1 0,-17 12 0 16,0 0-1-16,0 0-2 0,20-15 2 16,-20 15 6-16,0 0-4 0,0 0-2 15,17-14 1-15,-17 14 2 0,0 0-2 0,0 0 1 16,0 0 2-16,0 0 0 0,17-17 0 15,-17 17-3-15,0 0 2 0,0 0 0 0,0 0 2 16,0 0-6-16,11-20 1 0,-11 20 4 16,0 0-3-16,0 0 0 0,0 0 0 15,9-24 0-15,-9 24 2 0,0 0-2 0,0 0 1 16,0 0 3-16,0 0-3 0,0 0 1 16,8-26-1-16,-8 26 0 0,0 0-3 15,0 0-1-15,0 0 0 0,0 0-5 0,5-24-8 16,-5 24-12-16,0 0 4 0,7-24 8 15,-7 24-3-15,0 0 2 0,5-31 4 16,-5 31-5-16,0 0 2 0,3-35 4 0,-3 35 1 16,0 0 2-16,0-35 1 0,0 35 3 15,0 0-5-15,-3-34 1 0,3 34 4 16,0 0 0-16,0-33-6 0,0 33 7 0,0 0-4 16,-5-29 5-16,5 29 0 0,0 0-2 15,0 0 2-15,0-37-6 0,0 37 4 0,0 0-5 16,0 0 3-16,-4-32-5 0,4 32-3 15,0 0-1-15,0 0 0 0,0-33-5 16,0 33-1-16,0 0 2 0,-5-32 2 0,5 32 3 16,-8-21-2-16,8 21-1 0,0 0 0 15,-7-30 4-15,7 30-2 0,0 0 2 16,-5-31 2-16,5 31-10 0,0 0-4 16,-11-29 4-16,11 29-1 0,0 0 1 0,-2-23-3 15,2 23 8-15,0 0 4 0,0 0 2 16,-8-27-14-16,8 27 7 0,0 0-2 0,0 0-1 15,-4-34 2-15,4 34 11 0,0 0-2 16,0-33 4-16,0 33-4 0,0 0-2 0,4-36 5 16,-4 36-4-16,8-27 4 0,-8 27-2 15,0 0 10-15,2-35-8 0,-2 35-5 16,6-23 1-16,-6 23 2 0,9-22 9 0,-9 22-8 16,5-25 1-16,-5 25 8 0,0 0 2 15,11-31 5-15,-11 31-1 0,0 0-2 16,5-24 3-16,-5 24-14 0,0 0 18 0,9-22-9 15,-9 22 0-15,0 0-3 0,0 0 3 16,5-29-3-16,-5 29 3 0,0 0-6 0,10-20 1 16,-10 20 1-16,0 0-2 0,0 0 3 15,3-34-3-15,-3 34 3 0,0 0 0 16,2-32-3-16,-2 32 0 0,0 0-11 0,3-33 8 16,-3 33 0-16,4-22-3 0,-4 22 6 15,0 0-11-15,5-35 8 0,-5 35-2 0,0 0-5 16,0-35 4-16,0 35 3 0,0 0 0 15,3-28 7-15,-3 28-7 0,0 0 4 16,0 0-13-16,0-38 7 0,0 38 0 16,0 0 0-16,0-33-11 0,0 33 3 15,0 0-4-15,0-34-6 0,0 34 10 0,0-27-2 16,0 27 1-16,0 0 1 0,-3-40 9 16,3 40-10-16,0 0 2 0,-5-37-4 0,5 37 13 15,0 0-5-15,-7-32 8 0,7 32-7 16,0 0-6-16,-2-27-12 0,2 27 4 0,0 0-1 15,-8-25 5-15,8 25 4 0,0 0-2 16,-7-30 6-16,7 30-8 0,0 0 5 16,-12-29-2-16,12 29 1 0,0 0 3 0,-13-21 9 15,13 21-5-15,0 0-10 0,-12-24 15 16,12 24-7-16,0 0 7 0,-11-22 4 16,11 22-4-16,0 0 4 0,-14-25 4 0,14 25-10 15,0 0 8-15,-15-25-9 0,15 25 18 16,0 0-11-16,-8-24-4 0,8 24 1 15,0 0 21-15,0 0-8 0,-14-24-16 0,14 24 2 16,0 0 1-16,0 0 1 0,0 0 2 16,-16-23 2-16,16 23-2 0,0 0-4 15,0 0 15-15,-15-18-18 0,15 18 7 0,0 0-4 16,-17-15 2-16,17 15-4 0,0 0 14 16,-25-15-4-16,25 15 16 0,0 0-1 15,-24-17-2-15,24 17-8 0,-20-9-3 0,20 9 5 16,0 0-6-16,-30-8 12 0,30 8-14 15,0 0 6-15,-40-10-12 0,40 10 26 0,0 0-8 16,-33-6-5-16,33 6-4 0,0 0-6 16,-39-4 9-16,39 4 7 0,0 0-7 15,-32 0-2-15,32 0 5 0,0 0 2 0,-38-2 0 16,38 2-2-16,0 0-10 0,-39 0-7 16,39 0 17-16,0 0-11 0,-40 2-1 0,40-2 11 15,-30 8-4-15,30-8 1 0,-35 5-1 16,35-5 0-16,-28 11 1 0,28-11 3 15,-22 4-15-15,22-4 6 0,-29 8 0 16,29-8-6-16,-28 9 4 0,28-9-7 0,-25 6 7 16,25-6-6-16,-29 6 6 0,29-6-4 15,-25 9-6-15,25-9 8 0,0 0 13 0,-35 9-6 16,35-9-5-16,0 0 5 0,-25 9 5 16,25-9-8-16,0 0-4 0,-25 7 0 15,25-7-1-15,0 0 8 0,0 0 3 0,-32 8-18 16,32-8-3-16,0 0-11 0,-21 7 5 15,21-7-11-15,0 0 7 0,-31 5 8 0,31-5-5 16,0 0-12-16,-30 11-1 0,30-11 12 16,0 0 0-16,-26 12 1 0,26-12 7 15,0 0 4-15,-27 9-6 0,27-9 5 16,0 0-7-16,-25 10 6 0,25-10 7 0,0 0 6 16,-20 8 23-16,20-8-5 0,0 0 16 15,0 0 6-15,-29 10 7 0,29-10-6 16,0 0 1-16,0 0-11 0,-33 5-6 0,33-5 14 15,0 0-24-15,-29 4 15 0,29-4-16 16,0 0-1-16,-25 6 0 0,25-6-15 16,0 0-8-16,-33 12-17 0,33-12-18 0,-27 10 7 15,27-10 9-15,-25 12-13 0,25-12 14 16,-29 13-9-16,29-13 1 0,-31 15 5 0,31-15 5 16,-27 12-5-16,9-6 14 0,18-6-3 15,-27 13-3-15,27-13 6 0,-29 11-7 16,29-11 6-16,-31 16 11 0,31-16-5 0,-26 13 12 15,26-13-2-15,-23 15-8 0,23-15 8 16,-25 12 0-16,25-12-9 0,-22 13 13 16,22-13-10-16,-27 12 4 0,27-12 10 0,-21 9-16 15,21-9 10-15,-20 9-8 0,20-9 2 16,0 0 12-16,-32 11-2 0,32-11-1 0,0 0-8 16,-30 4 3-16,30-4-2 0,0 0 0 15,-29 7-10-15,29-7 12 0,0 0 8 16,0 0-6-16,-32 4 11 0,32-4-7 0,0 0-4 15,0 0 11-15,0 0-9 0,-30 1 2 16,30-1-6-16,0 0 5 0,0 0-5 0,0 0-3 16,0 0 10-16,0 0 5 0,0 0-3 15,0 0 2-15,-40-5-11 0,40 5-3 16,0 0-5-16,0 0 4 0,0 0 4 16,-30-7-9-16,30 7-1 0,0 0 3 0,0 0 11 15,-30-9-14-15,30 9 12 0,0 0-10 16,-22-7 1-16,22 7 14 0,0 0-1 0,0 0 13 15,-30-12-10-15,30 12 8 0,0 0 2 16,0 0-8-16,-27-8 4 0,27 8 2 16,0 0 3-16,0 0-6 0,-21-12-8 0,21 12 1 15,0 0 6-15,0 0-11 0,0 0-10 16,-32-10 7-16,32 10-7 0,0 0 8 0,0 0-11 16,-25-12 2-16,25 12 2 0,0 0 7 15,0 0-11-15,-29-9 0 0,29 9 13 16,0 0-6-16,-26-6-12 0,26 6 12 15,0 0 2-15,0 0 2 0,0 0-9 16,-31-6-2-16,31 6 20 0,0 0-9 0,0 0-2 16,-21-11-2-16,21 11 15 0,0 0-14 0,0 0 6 15,0 0-4-15,-30-15 8 0,30 15-16 16,0 0-1-16,0 0 10 0,-19-15-3 16,19 15 3-16,0 0 0 0,-25-12 0 0,25 12-2 15,0 0-4-15,-23-9 1 0,23 9 1 16,0 0 11-16,0 0-10 0,-42-3 6 0,42 3 1 15,0 0-8-15,-35-6 1 0,35 6 14 16,0 0-19-16,-34-3 18 0,34 3-16 16,0 0 8-16,0 0 5 0,-35-6-10 15,35 6 10-15,0 0-7 0,0 0-4 0,-30-5 16 16,30 5-14-16,0 0 0 0,0 0-2 16,0 0-1-16,-28-5 5 0,28 5 9 0,0 0-9 15,0 0 7-15,0 0-1 0,0 0-6 16,0 0 2-16,-34-7 3 0,34 7-7 15,0 0 1-15,0 0 2 0,-22-12-2 0,22 12 10 16,0 0 2-16,0 0-2 0,-26-9 7 16,26 9 3-16,0 0-1 0,0 0 5 0,0 0-2 15,-22-12-3-15,22 12 0 0,0 0-4 16,0 0 0-16,0 0 8 0,0 0-1 16,-25-12-11-16,25 12-1 0,0 0-6 0,0 0-3 15,0 0 5-15,0 0 4 0,0 0-1 16,-24-10-1-16,24 10-7 0,0 0 1 15,0 0-2-15,0 0-4 0,0 0 13 0,0 0-8 16,-28-5 4-16,28 5-3 0,0 0 3 16,0 0-23-16,0 0 11 0,0 0-6 15,0 0 11-15,0 0-4 0,-40 2-9 0,40-2 10 16,0 0 0-16,0 0 8 0,0 0-4 16,0 0 4-16,-39 3-11 0,39-3 8 0,0 0-6 15,0 0 5-15,0 0 6 0,-38-3-8 16,38 3 2-16,0 0 1 0,-30-2 1 15,30 2-4-15,0 0 1 0,0 0-1 16,-37-3 4-16,37 3-10 0,0 0 13 0,0 0 4 16,0 0-3-16,-39 0-10 0,39 0 5 15,0 0 4-15,0 0-12 0,0 0 4 0,-35-4 9 16,35 4-6-16,0 0-2 0,0 0 8 16,0 0 10-16,0 0-7 0,0 0-4 15,0 0 3-15,-33-3-3 0,33 3 16 0,0 0-10 16,0 0-4-16,0 0 7 0,0 0-6 15,0 0 8-15,0 0-6 0,-35-3-4 0,35 3-6 16,0 0 17-16,0 0-10 0,0 0 2 16,0 0-2-16,0 0-8 0,0 0-4 15,0 0 9-15,-27-5 3 0,27 5-7 0,0 0-1 16,0 0 8-16,0 0-7 0,0 0 4 16,0 0-6-16,0 0 6 0,0 0-10 15,0 0 4-15,0 0 8 0,0 0-16 0,0 0 0 16,-35 5 15-16,35-5-8 0,0 0-1 15,0 0 29-15,-22 10-24 0,22-10-3 16,0 0 2-16,0 0 8 0,0 0 0 16,0 0-6-16,0 0 0 0,-25 12 0 0,25-12 0 15,0 0-1-15,0 0 6 0,0 0-15 0,0 0-6 16,-23 8-7-16,23-8 14 0,0 0 2 16,0 0-10-16,0 0 7 0,0 0 3 15,0 0-11-15,0 0 20 0,-20 13-19 0,20-13 1 16,0 0 12-16,0 0 1 0,0 0-2 15,0 0-2-15,-22 18 1 0,22-18 17 0,0 0-18 16,-12 19-2-16,12-19-2 0,0 0 9 16,-20 22-8-16,20-22-12 0,-12 12 19 15,12-12-19-15,0 0 5 0,-16 15 14 16,16-15-8-16,0 0 7 0,0 0-9 0,-29 12 9 16,29-12-1-16,0 0-1 0,0 0-1 15,-20 14 7-15,20-14-4 0,0 0 0 0,0 0 4 16,0 0 0-16,-17 12-5 15,17-12 7-15,0 0-15 0,0 0-6 0,0 0-10 16,0 0 6-16,0 0 2 0,-16 15-4 0,16-15-1 16,0 0-7-16,0 0-1 0,0 0 5 15,0 0 1-15,-24 12 5 0,24-12 3 0,0 0-3 16,0 0 6-16,0 0 0 0,-20 12-2 16,20-12 6-16,0 0 11 0,0 0-5 15,0 0 25-15,0 0-1 0,0 0-9 0,0 0 15 16,0 0-2-16,-22 10 2 0,22-10 8 15,0 0 0-15,0 0-3 0,0 0 6 16,0 0-7-16,0 0 11 0,0 0-9 0,0 0 18 16,0 0-18-16,0 0 4 0,0 0-10 15,0 0 6-15,0 0-4 0,0 0 10 16,0 0-9-16,-25-34 4 0,25 34-3 0,0 0 11 16,0 0-1-16,0 0-3 0,0 0 3 15,-3-35-4-15,3 35-4 0,0 0-12 16,0 0 4-16,0 0 6 0,-8-24-15 0,8 24 7 15,0 0 5-15,0 0-10 0,0 0 0 16,0 0 1-16,0 0-16 0,-17-24-2 0,17 24-13 16,0 0-6-16,0 0-11 0,0 0-11 15,-55 15-44-15,38 0-66 0,-2 0-137 16,-11 4-530-16,0 0 67 0</inkml:trace>
  <inkml:trace contextRef="#ctx0" brushRef="#br0" timeOffset="213757.2326">5329 16212 3505 0,'28'-25'-137'0,"-28"25"26"0,20-21 40 16,-8 8 25-16,-12 13 21 0,18-22 23 0,-18 22 4 15,19-27 8-15,-19 27-5 0,17-21 0 16,-17 21-8-16,13-22-2 0,-13 22-2 0,15-19-13 16,-15 19-10-16,0 0-12 0,8-17-12 15,-8 17-3-15,0 0-13 0,0 0 8 16,15-20 3-16,-15 20 6 0,0 0 9 16,0 0 1-16,0 0 4 0,0 0 15 15,0 0 27-15,0 0 12 0,0 0 24 0,0 0 2 16,0 0 5-16,17-15 8 0,-17 15-15 15,0 0-6-15,0 0 8 0,0 0-28 0,0 0 6 16,0 0-13-16,0 0 10 0,0 0-3 16,0 0 11-16,0 0-22 0,0 0 16 0,0 0-5 15,-48 68 0-15,39-52-2 0,-6 1 7 16,-1-2-18-16,16-15 2 0,-32 35 6 16,18-16 7-16,-6 2 0 0,4 3-15 15,-10 8 10-15,1-2-7 0,-1 1-6 0,4 2 11 16,-7 2 2-16,9-1-8 0,-1-3 11 15,-3-3-8-15,7-1-5 0,1-6 5 0,-1-1 5 16,5-3 2-16,-1 2 3 0,13-19 12 16,-18 25-15-16,18-25 9 0,-14 20 8 15,14-20-22-15,-12 23 5 0,12-23-2 0,-11 15-8 16,11-15 12-16,0 0-7 0,-14 19-14 16,14-19 19-16,0 0 6 0,0 0-15 15,0 0 1-15,0 0-1 0,0 0-3 16,0 0 23-16,0 0-12 0,0 0-4 0,51-49 2 15,-36 29 0-15,1-1-4 0,1 0 4 16,8-6 4-16,-1-3-22 0,1 3 16 0,-4-3 0 16,9 2-12-16,-8-3 5 0,7 1 5 15,4-7 4-15,-3 2-12 0,2 0-8 0,0-4 16 16,0 3-10-16,-2 1 19 0,-7 2-8 16,2 6 12-16,0-5-22 0,-1 6 4 15,-3-3 9-15,0 2-1 0,0-2 6 16,1 5-12-16,-5 0-2 0,1-1-2 0,4 0 13 15,0-2-11-15,-4 5 0 0,2-2 13 16,2-2-18-16,0 2 1 0,-4 6 2 0,0-1 0 16,8-5 10-16,-10 4-12 0,4 2 13 15,-3-3-9-15,3 3-7 0,-3-3 14 16,3 1-7-16,0 1 6 0,-3 1-8 0,3 2 0 16,-3-1 8-16,-2 1-1 0,1 1 10 15,1-1-6-15,0 1-5 0,-17 15 7 16,28-24 4-16,-16 12-7 0,-12 12-4 15,27-24-4-15,-12 13 5 0,-15 11 14 0,28-24 10 16,-14 11-8-16,-14 13 4 0,21-18-7 16,-21 18 7-16,22-19-5 0,-22 19-2 0,22-12-8 15,-22 12 4-15,0 0-10 0,20-15-2 16,-20 15 8-16,0 0-26 0,0 0-2 16,17-16-2-16,-17 16-21 0,0 0-2 0,0 0 1 15,0 0-2-15,0 0-7 0,0 0-13 16,0 0-28-16,0 0-33 0,0 0-85 15,0 0-482-15,0 0 676 0</inkml:trace>
  <inkml:trace contextRef="#ctx0" brushRef="#br0" timeOffset="215915.2637">5794 15339 2658 0,'0'0'-147'16,"-22"13"11"-16,22-13 32 0,0 0 31 0,0 0 49 16,0 0 24-16,0 0 7 0,0 0-4 15,-18 17 14-15,18-17-10 0,0 0 3 16,-20 12 10-16,20-12 0 0,0 0-7 16,-27 18 7-16,27-18 3 0,-22 15-7 0,22-15 13 15,-18 12-13-15,18-12-4 0,-20 12 13 16,20-12 3-16,-27 12-12 0,27-12 9 0,-18 11 5 15,18-11 3-15,-17 16 9 0,17-16-10 16,0 0 3-16,-20 11 10 0,20-11 3 0,0 0-4 16,0 0 16-16,-27 9 4 0,27-9-7 15,0 0-5-15,0 0 3 0,0 0-11 16,0 0-4-16,0 0-12 0,-18 13 1 16,18-13 4-16,0 0 30 0,0 0-22 15,0 0-2-15,0 0 10 0,0 0-10 0,0 0 9 16,0 0 1-16,0 0-12 0,0 0-1 15,0 0-12-15,0 0 5 0,0 0 3 0,0 0 2 16,0 0-7-16,0 0-9 0,0 0-4 16,61-37 5-16,-61 37 4 0,26-15-15 0,-26 15-1 15,31-17 5-15,-31 17 5 0,30-21-10 16,-9 12-3-16,2 0 20 0,-23 9-24 16,35-21 19-16,-20 11 1 0,4-2-12 15,-19 12-3-15,30-16 15 0,-30 16-3 0,21-15-17 16,-21 15 7-16,27-9 0 0,-27 9-10 15,19-13 3-15,-19 13 7 0,0 0-7 0,28-12 3 16,-28 12 1-16,0 0 3 0,27-9-10 16,-27 9 6-16,0 0-5 0,27-10 18 15,-27 10-14-15,0 0 2 0,23-10-4 0,-23 10-4 16,0 0 11-16,28-7-3 0,-28 7-1 16,0 0-3-16,29-11 6 0,-29 11 13 15,0 0-26-15,28-5 7 0,-28 5 2 0,0 0-2 16,25-10-7-16,-25 10 12 0,0 0-17 15,29-5-1-15,-29 5 12 0,0 0 4 16,28-7-1-16,-28 7 5 0,0 0-3 0,25-6-10 16,-25 6 10-16,0 0 3 0,0 0-5 15,35-9 10-15,-35 9-19 0,0 0 10 0,26-9 4 16,-26 9-7-16,0 0 0 0,26-9 0 16,-26 9-3-16,0 0 5 0,27-11 6 15,-27 11-11-15,25-9-8 0,-25 9 17 16,22-7-13-16,-22 7 7 0,0 0 5 0,32-11 11 15,-32 11-22-15,20-13 8 0,-20 13-11 16,0 0 2-16,28-5 14 0,-28 5-5 0,0 0-5 16,25-13 1-16,-25 13-2 0,0 0-1 15,25-9 9-15,-25 9-3 0,0 0 5 16,27-6-8-16,-27 6-5 0,0 0 0 0,0 0 9 16,25-9-8-16,-25 9 12 0,0 0-5 15,0 0 6-15,27-8-3 0,-27 8-1 16,0 0-8-16,0 0 5 0,30-12-2 0,-30 12 6 15,0 0-4-15,22-8 3 0,-22 8 1 16,0 0 1-16,0 0-8 0,28-7 3 16,-28 7 10-16,0 0-17 0,0 0 16 0,24-9-11 15,-24 9-10-15,0 0 8 0,0 0 6 16,0 0-7-16,0 0 8 0,26-6-3 0,-26 6 4 16,0 0 5-16,0 0-9 0,0 0 8 15,0 0-13-15,0 0-2 0,0 0 12 16,31-5-3-16,-31 5 0 0,0 0-4 15,0 0 20-15,0 0-20 0,0 0 11 0,0 0-13 16,0 0-5-16,0 0 11 0,0 0-14 16,0 0 10-16,0 0-5 0,0 0 21 15,0 0-10-15,0 0-15 0,0 0 2 0,0 0-1 16,0 0 3-16,0 0 14 0,0 0-4 16,0 0-17-16,16 27 23 0,-16-27-14 15,0 0 1-15,0 0 4 0,0 0 6 16,-15 40 6-16,15-40 11 0,0 0-30 0,0 0 15 15,-11 37 1-15,11-37 7 0,-7 21-15 16,7-21 15-16,-10 24-4 0,10-24 17 0,-5 29 1 16,5-29 0-16,-9 27-7 0,9-27 10 15,-11 31-4-15,11-31-9 0,-12 29 1 0,12-29 12 16,-5 24-3-16,5-24 5 0,-15 24 8 16,15-24 13-16,-12 24-11 0,12-24 3 15,-10 26 0-15,10-26-6 0,-8 24-3 0,8-24 1 16,-12 27-6-16,12-27-9 0,-13 29-2 15,13-29 11-15,-9 25-7 0,9-25-5 16,-10 24 5-16,10-24 0 0,-8 24-9 0,8-24 2 16,-8 26-5-16,8-26 0 0,-5 24 1 15,5-24-3-15,-9 24-2 0,9-24 3 16,-6 24 0-16,6-24-5 0,-5 29-5 0,5-29 4 16,-9 31-5-16,9-31 5 0,-5 27-2 15,5-27 4-15,-8 32-8 0,8-32 5 0,-7 34-4 16,7-34 0-16,-8 27 2 0,8-27-1 15,-9 28 1-15,9-28-3 0,-8 27 0 16,8-27 1-16,-7 28 4 0,7-28-6 16,-5 26 5-16,5-26-5 0,-11 27 2 0,11-27 2 15,-10 24-3-15,10-24 3 0,-7 24-1 16,7-24-4-16,0 0 3 0,-12 25-4 0,12-25-1 16,0 0 4-16,-5 22-1 0,5-22-1 15,0 0 2-15,0 0-3 0,0 0-7 16,-8 27 11-16,8-27-2 0,0 0 0 0,0 0 0 15,0 0 2-15,-9 19-3 0,9-19 2 16,0 0-6-16,0 0 4 0,0 0 0 16,0 0 0-16,0 0 2 0,0 0 7 15,0 0-11-15,0 0 8 0,0 0-6 0,0 0 2 16,0 0 2-16,-8 28-1 0,8-28-1 16,0 0 3-16,0 0 0 0,0 0-1 0,0 0 2 15,0 0-4-15,0 0 1 0,0 0 1 16,0 0 6-16,0 0-7 0,0 0-3 0,0 0 6 15,0 0-4-15,0 0-2 0,0 0 6 16,0 0 3-16,-60-37-8 0,60 37-3 16,-22-25 5-16,22 25-4 0,-22-27-3 15,9 7 2-15,0 2 1 0,-1-3 1 0,2 3-4 16,-6 0 0-16,18 18 1 0,-27-38 0 16,12 20 1-16,2 0-1 0,-6 2 1 15,19 16 3-15,-21-31-4 0,21 31-4 0,-22-27 7 16,14 14-2-16,8 13 0 0,-19-21 1 15,19 21-3-15,-17-25-4 0,17 25 9 0,-16-25-3 16,16 25 1-16,-14-22-2 0,14 22 3 16,-16-22 0-16,16 22-2 0,-24-20 2 0,24 20-2 15,-17-20 2-15,17 20-3 0,-20-20 0 16,20 20 2-16,-20-19-1 0,20 19-6 16,-16-15 7-16,16 15-1 0,-17-20-1 15,17 20 2-15,0 0-4 0,-25-21-4 16,25 21-8-16,-19-9-13 0,19 9-3 0,0 0-4 15,-21-15-14-15,21 15-17 0,0 0-19 16,-22-12-30-16,22 12-31 0,0 0-40 0,0 0-78 16,-39 20-609-16,39-20-260 0</inkml:trace>
  <inkml:trace contextRef="#ctx0" brushRef="#br0" timeOffset="219459.4178">4795 14594 3877 0,'0'0'-192'16,"-38"-13"16"-16,38 13 32 0,0 0 29 16,0 0 14-16,0 0 17 0,0 0 49 15,0 0 20-15,0 0 0 0,-19-20 30 0,19 20 3 16,0 0 14-16,0 0 6 0,0 0-6 16,0 0 2-16,-16-19-17 0,16 19 14 0,0 0 11 15,0 0 7-15,0 0-24 0,-12-24 5 16,12 24 15-16,0 0-9 0,0 0 1 15,-15-20-13-15,15 20-5 0,0 0 26 16,0 0-24-16,-14-18-6 0,14 18 12 0,0 0-19 16,0 0 9-16,-13-24-5 0,13 24 12 15,0 0-20-15,-12-18 13 0,12 18-31 0,0 0 26 16,-16-22-6-16,16 22-6 0,0 0 6 16,-20-22-2-16,20 22-8 0,0 0 12 15,-17-21 2-15,17 21-14 0,0 0 8 0,-17-22-8 16,17 22 8-16,0 0 0 0,0 0 0 15,-12-19-4-15,12 19-8 0,0 0-2 16,0 0 6-16,0 0-14 0,0 0 10 0,0 0 6 16,0 0-13-16,0 0 9 0,0 0 12 15,0 0-4-15,0 0-6 0,0 0 4 16,66 41 10-16,-46-26 5 0,-2 2-3 0,9-1 10 16,-5 7-8-16,6-2 12 0,4 1-1 15,-7-2-1-15,5 7-3 0,2-7 0 16,-4 7 2-16,6-4 1 0,-6-1-12 0,4 0 7 15,1 1 5-15,-7-3-24 0,2 0 11 16,-5-1-2-16,6 0 2 0,-4-4-7 16,-7 1-13-16,-1 0-15 0,5-3-21 0,-9 1 5 15,4 1-27-15,-17-15-12 0,17 24-6 16,-17-24-39-16,15 29-43 0,-15-29-73 16,3 30-471-16,0-18 596 0</inkml:trace>
  <inkml:trace contextRef="#ctx0" brushRef="#br0" timeOffset="220866.6445">5050 13683 2788 0,'0'0'-147'15,"0"0"5"-15,0 0 18 0,-12-24 17 16,12 24 23-16,0 0 26 0,0 0 30 0,0 0 25 16,-14-25 17-16,14 25-11 0,0 0 1 15,0 0 3-15,0 0 17 0,0 0-7 16,-8-22 0-16,8 22-17 0,0 0 14 0,0 0-11 16,0 0 0-16,0 0 4 0,0 0-14 15,0 0 14-15,0 0 0 0,-40 2 3 0,40-2 16 16,0 0-12-16,0 0 12 0,-25 32-16 15,25-32 16-15,-17 19-13 0,17-19-1 16,-18 27 17-16,18-27-16 0,-17 28 5 0,9-12-5 16,8-16 2-16,-14 31 13 0,14-31-6 15,-8 33 17-15,5-15-15 0,3-18 0 0,0 44-4 16,0-44 4-16,0 42-4 0,3-18-3 16,-3-24 3-16,5 47 3 0,-2-25-14 15,6-1 10-15,-1 1-8 0,2 3 1 16,5-6 1-16,-3 1-7 0,8 0 11 0,-2-1-15 15,4-1-15-15,0-3-4 0,-1 0 3 16,0-1 3-16,5-6 2 0,-1-3 4 0,0 5-15 16,4-8 12-16,-29-2-10 0,52 5-2 15,-25-10-14-15,-2 3-7 0,1-5-16 0,-4 3 2 16,-2-7-16-16,0 2-12 0,0 0-13 16,-11-3-20-16,4-1 20 0,-13 13 11 15,13-24-14-15,-9 9 20 0,-4 15 11 0,7-28 22 16,-7 28 29-16,0 0 34 0,-12-43 8 15,12 43 12-15,-15-23 3 0,15 23-12 16,-19-21-4-16,19 21-4 0,-20-12-1 16,20 12 0-16,-31-9-15 0,31 9 8 0,-29-3 7 15,29 3 0-15,0 0-12 0,-42 3-3 16,42-3 30-16,0 0-34 0,-37 2 11 0,37-2 0 16,-28 7-4-16,28-7-3 0,0 0 3 15,-30 5 11-15,30-5-10 0,0 0-5 0,0 0 8 16,0 0 4-16,0 0-8 0,0 0 14 15,0 0-14-15,0 0 11 0,-24-24-32 16,24 24 14-16,0 0 3 0,0 0 4 0,0 0-7 16,0 0 4-16,0 0 3 0,0 0-4 15,0 0 1-15,0 0 6 0,0 0-20 16,0 0 17-16,0 0-7 0,0 0-11 0,0 0 8 16,0 0-4-16,0 0 0 0,0 0 3 15,0 0-3-15,0 0 18 0,0 0-8 16,54-30 22-16,-54 30 9 0,0 0 4 0,0 0-4 15,0 0 6-15,59 30-17 0,-39-20 16 16,1 4-10-16,1-7-7 0,-3 5 4 0,2 2-8 16,1-2-5-16,0 0 12 0,-2 0-4 15,3 1 16-15,-1 2-28 0,-2-3 9 16,3 1-9-16,-6-6 3 0,3 8 6 0,-1-7-1 16,-19-8-5-16,35 19 6 0,-18-14-13 15,-17-5 4-15,35 16 3 0,-10-9 14 0,-7 1-9 16,9 1 5-16,-2-2 1 0,0 3 13 15,-1-1-8-15,1 0 15 0,-4 0-5 16,8 1-7-16,-6-2-7 0,2 3 15 16,-5-3-31-16,-20-8 15 0,37 20-8 0,-23-9 5 15,-14-11 13-15,28 16-13 0,-28-16 2 16,20 20 15-16,-20-20-13 0,12 22 7 0,-12-22 2 16,5 28 3-16,-5-28-6 0,-4 31 16 15,4-31 3-15,0 0-4 0,-13 47 1 16,8-34 8-16,5-13-4 0,-17 35-6 15,6-16-1-15,11-19 12 0,-19 36-13 0,9-19-1 16,2 1 5-16,8-18-17 0,-17 27 1 16,17-27 11-16,-12 24-20 0,12-24-5 0,-18 23 12 15,8-7-12-15,10-16-2 0,-23 30-10 16,6-15 12-16,2 2-9 0,-7 1 15 16,0-6-28-16,2 3-8 0,0 0-18 0,3 0-26 15,-4-3-30-15,1 3-38 0,-4-3-94 16,2-7-557-16,2-5 291 0</inkml:trace>
  <inkml:trace contextRef="#ctx0" brushRef="#br0" timeOffset="222497.5297">5623 12740 3183 0,'0'0'-143'0,"0"0"22"15,0 0 47-15,0 0 33 0,27-9 46 16,-27 9-5-16,0 0 17 0,0 0 7 16,0 0-24-16,0 0 14 0,0 0-6 15,0 0-6-15,0 0 9 0,0 0-3 0,0 0-5 16,0 0 2-16,0 0-5 0,0 0 8 15,0 0 0-15,-60 50 2 0,60-50 8 0,-25 17-15 16,10-7 5-16,15-10-6 0,-25 19-2 16,25-19 11-16,-22 18-9 0,7-6-2 15,15-12-10-15,-25 18 15 0,25-18-10 0,-20 23-5 16,20-23 23-16,-17 21-11 0,17-21-12 16,-20 19 18-16,20-19-3 0,-20 23-13 15,20-23 13-15,-22 24 3 0,22-24-5 0,-12 20-9 16,12-20 4-16,-15 22 4 0,15-22-9 15,-11 18 14-15,11-18-17 0,0 0 10 16,-17 27-8-16,17-27 16 0,-5 20-8 0,5-20-8 16,0 0 6-16,-12 27 9 0,12-27-1 15,0 0-4-15,0 0-2 0,3 38 0 16,-3-38-2-16,0 0-6 0,12 27 21 16,-12-27 0-16,0 0-18 0,17 24 12 0,-17-24-2 15,13 15-2-15,-13-15 2 0,20 19-2 16,-20-19-3-16,24 20 20 0,-24-20-17 0,21 18-1 15,-5-9 1-15,-16-9 2 0,25 15-5 16,-25-15 10-16,25 18-13 0,-25-18 11 16,23 15 4-16,-23-15-9 0,20 12 4 0,-20-12-2 15,14 13 8-15,-14-13-18 0,0 0 15 16,25 14-5-16,-25-14 0 0,0 0-5 16,18 11-5-16,-18-11 5 0,0 0-3 0,17 22 16 15,-17-22-6-15,0 0 3 0,8 25 0 16,-8-25-5-16,10 17 4 0,-10-17-1 15,0 0-1-15,0 0 5 0,12 26 5 0,-12-26-5 16,0 0 16-16,8 18 15 0,-8-18-15 16,0 0-3-16,0 0 5 0,0 0-17 0,0 0 5 15,0 0-4-15,0 0 6 0,0 0-16 16,57-32 1-16,-57 32-1 0,14-13-11 16,-14 13 14-16,0 0-9 0,26-16 0 15,-26 16 2-15,14-13-14 0,-14 13 14 0,0 0 9 16,25-18-9-16,-25 18 0 0,18-12-2 15,-18 12 4-15,19-15-11 0,-19 15 5 0,20-14 4 16,-20 14-5-16,20-13 19 0,-20 13-17 16,23-12 1-16,-23 12-4 0,22-8-1 15,-22 8 5-15,25-10 6 0,-25 10-4 16,23-9 2-16,-23 9-4 0,0 0-7 0,29-9 5 16,-29 9-5-16,0 0 0 0,25-6-5 15,-25 6-9-15,0 0 12 0,0 0-3 0,37 0-2 16,-37 0-12-16,0 0 5 0,0 0 1 15,28 9 3-15,-28-9-5 0,0 0 7 16,25 15-2-16,-25-15 9 0,20 13-2 0,-20-13 7 16,17 17 0-16,-17-17-5 0,23 15 3 15,-23-15 9-15,26 20-4 0,-26-20-11 16,16 15 23-16,-16-15-17 0,22 16 2 0,-22-16 2 16,13 11 1-16,-13-11 7 0,22 16 5 15,-22-16-3-15,14 16 3 0,-14-16 17 16,0 0-10-16,16 22 0 0,-16-22 0 0,10 21-5 15,-10-21 2-15,12 23 3 0,-12-23 7 16,8 27-6-16,-8-27 1 0,7 28 9 0,-7-28 1 16,7 30 5-16,-2-12 16 0,-5-18-4 15,0 34-3-15,0-34-5 0,-5 40-4 16,5-40-2-16,0 39 3 0,-4-19 1 16,4-20-5-16,-3 37-9 0,3-37 10 0,-2 33-7 15,2-33-13-15,-5 32 13 0,5-32-4 16,-6 30-5-16,6-30-5 0,-5 27 14 0,5-27-5 15,-9 36-5-15,9-36 0 0,-15 27-4 16,15-27 26-16,-11 27-10 0,2-11-3 16,9-16 15-16,-13 28-7 0,4-13 6 0,9-15-13 15,-23 28 4-15,15-13-2 0,8-15 0 16,-22 28-6-16,10-13-6 0,12-15-5 16,-27 27-7-16,14-14-19 0,13-13-31 15,-22 27-22-15,7-18-31 0,15-9-40 0,-20 26-58 16,3-17-154-16,1-2-403 0,-1-2 404 15</inkml:trace>
  <inkml:trace contextRef="#ctx0" brushRef="#br0" timeOffset="223004.97">6241 12429 3028 0,'0'0'-189'0,"0"0"11"0,0 0-9 0,-17-18-415 15,17 18 118-15</inkml:trace>
  <inkml:trace contextRef="#ctx0" brushRef="#br0" timeOffset="224342.7667">6073 12426 2184 0,'-25'3'-139'0,"25"-3"19"0,0 0-6 15,0 0 14-15,-25 12-5 0,25-12 34 16,0 0-11-16,0 0 10 0,-20 13 7 15,20-13 7-15,0 0-6 0,0 0 7 0,0 0-2 16,-23 12 15-16,23-12 10 0,0 0-13 16,0 0 17-16,-17 21 18 0,17-21 5 15,0 0 7-15,-14 21-20 0,14-21 32 0,0 0 0 16,-3 29 19-16,3-29 12 0,0 0 18 16,0 0-7-16,8 41 5 0,-8-41 10 0,9 17 4 15,-9-17-6-15,12 19 34 0,-12-19 7 16,15 18 16-16,-15-18 12 0,16 19-18 15,-16-19-8-15,17 17 3 0,-17-17-10 0,18 15-4 16,-18-15-20-16,27 12-3 0,-27-12 7 16,20 13-6-16,-20-13 12 0,22 14 4 15,-22-14-8-15,27 15-2 0,-27-15 7 0,18 15-5 16,-18-15-10-16,24 18 4 0,-11-7 1 16,-13-11 4-16,27 21 12 0,-14-11 1 15,-13-10-23-15,25 20 8 0,-6-10-11 0,-3 2 1 16,6-3-3-16,-22-9-10 0,40 21-1 15,-18-11-9-15,0 0 5 0,0-1-20 16,-1 0 3-16,-21-9-8 0,34 16 7 0,-14-8 5 16,-20-8-6-16,32 19-5 0,-19-12-4 15,-13-7 8-15,27 18 0 0,-14-10 11 0,-13-8-4 16,29 20 2-16,-29-20-12 0,28 15 2 16,-28-15-13-16,22 18 3 0,-22-18 10 15,20 12-6-15,-20-12-15 0,23 17 11 16,-23-17-4-16,22 9 4 0,-22-9 18 15,0 0-14-15,30 15-4 0,-30-15 7 0,22 3-2 16,-22-3 7-16,0 0 11 0,38 0-10 0,-38 0 0 16,0 0-3-16,44-12 0 0,-44 12-4 15,33-9-1-15,-9-2 3 0,-6-1-7 16,6 0 4-16,-3 0-12 0,6-4 6 0,-5 1 6 16,0 0-11-16,-1 3 10 0,1-8-2 15,-2 5 8-15,-7 0-8 0,6-3-1 16,-6 3-4-16,-1-4-3 0,1 0-5 0,-13 19 0 15,19-36-3-15,-11 20 1 0,-8 16 7 16,13-35 6-16,-13 35-1 0,9-33-1 16,-9 33 5-16,8-27-1 0,-8 27 4 15,0-30 8-15,0 30-15 0,0-29-5 0,0 29 0 16,0 0 1-16,-12-40-6 0,12 40 7 0,-5-20-11 16,5 20 2-16,-11-24-5 0,11 24 2 15,0 0-6-15,-19-23 7 0,19 23-6 16,-15-19-7-16,15 19 5 0,-16-20-4 0,16 20 12 15,-20-17-3-15,20 17-2 0,-27-19-5 16,27 19-9-16,-19-18 6 0,19 18 1 16,-20-18-2-16,20 18 5 0,-23-17 0 0,23 17 1 15,-22-13-1-15,22 13 11 0,-20-16-3 16,20 16-5-16,-22-16 2 0,22 16-2 16,-18-13-9-16,18 13-6 0,0 0 6 0,-25-15 9 15,25 15 0-15,0 0-2 0,-29-18 3 16,29 18-5-16,-20-13 4 0,20 13-6 0,-25-11-2 15,25 11 4-15,-22-11 9 0,22 11-6 16,-30-12 2-16,30 12 2 0,-26-9-2 16,26 9-3-16,-27-12 6 0,27 12 1 0,-25-9-8 15,25 9 13-15,-27-13-7 0,27 13 3 16,-25-8 2-16,25 8-7 0,-24-11 7 16,24 11-11-16,0 0 10 0,-28-13-5 15,28 13-8-15,0 0 8 0,-32-4 12 0,32 4-17 16,0 0 11-16,-38-4 2 0,38 4-9 15,0 0 3-15,0 0-2 0,-39 0 10 0,39 0-7 16,0 0 14-16,0 0-11 0,-33 4-2 16,33-4 6-16,0 0 2 0,0 0-8 15,-32 4 4-15,32-4 0 0,0 0-5 0,-30 12 10 16,30-12-12-16,-24 8-3 0,24-8 6 16,-25 12-1-16,25-12 5 0,-30 13 0 15,30-13-2-15,-31 17 0 0,31-17 0 0,-31 16 13 16,15-7-11-16,16-9-7 0,-35 15 14 15,35-15 1-15,-26 17-10 0,26-17 4 16,-30 12 17-16,30-12-10 0,-18 9 1 0,18-9 5 16,0 0 1-16,-28 13-1 0,28-13-11 15,-26 8 5-15,26-8-7 0,-23 11 10 0,23-11-17 16,-27 12 12-16,27-12 2 0,-23 7 6 16,23-7-15-16,-25 10 5 0,25-10-1 15,-20 10-6-15,20-10-1 0,0 0-8 16,-24 12 9-16,24-12-2 0,0 0 2 0,-17 19 2 15,17-19-5-15,0 0 9 0,-16 18-4 16,16-18-2-16,0 0-2 0,-14 18 8 0,14-18-6 16,0 0-2-16,0 0 10 0,-13 23-10 15,13-23-1-15,0 0 3 0,0 0-11 16,-2 27-44-16,2-27-25 0,2 24-41 0,-2-24-67 16,10 32-145-16,-7-13-391 0,2 4 537 15</inkml:trace>
  <inkml:trace contextRef="#ctx0" brushRef="#br0" timeOffset="249951.3821">30714 7720 611 0,'0'0'204'0,"0"0"-107"0,0 0-171 16,0 0-140-16,0 0 19 0,0 0 55 0</inkml:trace>
  <inkml:trace contextRef="#ctx0" brushRef="#br0" timeOffset="250746.9755">30700 7737 755 0,'0'0'229'0,"0"0"-16"0,0 0-8 16,0 0-3-16,-25 7-15 0,25-7-35 0,0 0 3 15,0 0 5-15,0 0-6 0,-32 3-1 16,32-3-17-16,0 0-6 0,0 0-5 16,0 0-1-16,0 0 6 0,0 0-7 0,0 0-10 15,-33 0-5-15,33 0 3 0,0 0-2 16,0 0 5-16,0 0-20 0,0 0 24 0,0 0-44 16,0 0-9-16,0 0-15 0,0 0-5 15,0 0-4-15,0 0-1 0,0 0-14 16,0 0-4-16,0 0-2 0,0 0-6 0,0 0-1 15,0 0-4-15,0 0 6 0,0 0-4 16,0 0-5-16,0 0 5 0,0 0 9 16,0 0-1-16,0 0-2 0,0 0 1 0,0 0-4 15,0 0 1-15,-20-27 0 0,20 27-11 16,0 0 3-16,0 0-2 0,0 0-2 0,22-56-2 16,-22 56-2-16,23-34 4 0,-8 15 0 15,2 1-9-15,5-1 3 0,-6-3 3 16,8-3 4-16,4 5-8 0,-6-2-2 0,5 1-3 15,-6-1 6-15,4 0 0 0,-1 0 2 16,4 3-2-16,-6-1 0 0,6 0 0 16,1 2 5-16,-6 5-10 0,4-7 5 0,-3 4 3 15,2 0-3-15,-4 4 3 0,5 0 3 16,0 3-9-16,-6-4 3 0,-21 13 3 16,47-15 3-16,-25 8-3 0,-2 2-6 0,-20 5 2 15,40-5-3-15,-40 5 5 0,35 5 7 16,-35-5 6-16,32 5 1 0,-32-5 7 0,32 19-6 15,-19-3-2-15,2-1 0 0,-6 3 5 16,4 0 1-16,-1 8-4 0,-4-2-1 16,0 0-3-16,-3 4 8 0,4 4 6 0,-2-2-9 15,-4 0 4-15,0 2-7 0,2 0-2 16,-1-5 6-16,-4 0-1 0,1-2 1 0,-1-25 5 16,0 41 3-16,4-20-2 0,-4-21 3 15,0 35 3-15,0-35-1 0,-4 29-5 16,4-29-2-16,-1 34-1 0,1-34-2 15,-9 31 3-15,9-31-6 0,-6 34 0 0,6-34-1 16,-12 31-2-16,12-31 1 0,-9 28-6 16,9-28 3-16,-8 28-4 0,8-28 7 0,-5 21 1 15,5-21 6-15,0 0 2 0,-8 25-1 16,8-25-2-16,0 0-1 0,0 0-5 16,0 0 0-16,-4 27-2 0,4-27 3 0,0 0 4 15,0 0 2-15,0 0 5 16,34 6 2-16,-34-6-1 0,0 0-1 0,58-18-8 0,-28 9 3 15,1-1 0-15,2-6-3 0,4 4-1 16,-2-2 0-16,-2-1-4 0,-2-2 4 16,0 5-3-16,3-3 0 0,-4 0-1 0,-5-2-1 15,-2 3-1-15,2-2 1 0,1 1-2 16,-11-1-3-16,6 4 2 0,-1-3-10 16,-1 3-17-16,-19 12-20 0,27-29-14 0,-14 19-32 15,-13 10-33-15,25-17-42 0,-25 17-91 16,17-24-231-16,-14 15-411 0,-3 9-383 15</inkml:trace>
  <inkml:trace contextRef="#ctx0" brushRef="#br0" timeOffset="251541.1024">32341 6764 4093 0,'0'0'-157'0,"-20"-22"20"16,20 22 21-16,-20-20 17 0,20 20 20 15,-20-13 15-15,20 13 18 0,0 0-6 0,-22-26 1 16,22 26 9-16,-16-12 18 0,16 12 12 16,0 0 8-16,-17-16-1 0,17 16 22 0,0 0 6 15,-19-19 8-15,19 19 8 0,0 0-7 16,-16-13 0-16,16 13-12 0,0 0 11 15,-25-8-15-15,25 8-1 0,0 0-15 0,-54 9-6 16,54-9-3-16,-37 19-4 0,14-6 1 16,1-1 1-16,0 6 9 0,1-1-2 15,-4 1 4-15,6 3-5 0,-8 1-2 0,7 1 5 16,2-3-7-16,-1 4 0 0,3-5 2 16,2 5 10-16,-1-5-15 0,5 6 12 0,2-3-4 15,5 2 11-15,3-24-21 0,-7 43 7 16,7-43-2-16,10 47 4 0,-8-27 3 15,4 3 4-15,4 0-4 0,2-3 13 0,-4 2-8 16,12-6 4-16,1 4 6 0,-1-3 5 16,1-2-6-16,8-3 8 0,3-4-7 0,4 3 3 15,-2-5-3-15,1-4 11 0,5-2-13 16,-1 0-7-16,-1-2 5 0,-3-4 0 16,-1-5-5-16,-1 5 7 0,-1-3-5 15,0-3-1-15,-7 3 5 0,2-7-5 0,-1 5-8 16,-6-9 6-16,2 1 11 0,2-1-9 15,-8 1-1-15,-2-4 2 0,-3 3-4 0,-1-4 5 16,2 1-9-16,-7-1 2 0,-5 24-5 16,5-53-14-16,-8 29 2 0,3 24 7 15,-12-52 3-15,5 22-19 0,-3 5 2 0,2-2 9 16,-4-3-7-16,-1-2 4 0,0 2-6 16,-6 4 10-16,2-4-4 0,-3 5 4 15,4-5 3-15,-1 6 2 0,-3 1-5 16,3 4 7-16,-6-1-4 0,6 3 6 0,0 1 0 15,0 1 1-15,17 15-6 0,-23-26-27 16,23 26-28-16,-25-15-33 0,17 12-24 0,8 3-69 16,0 0-460-16,-37-5 116 0</inkml:trace>
  <inkml:trace contextRef="#ctx0" brushRef="#br0" timeOffset="252155.4549">32415 5513 2615 0,'-32'-13'-35'0,"32"13"2"0,-28-12 3 15,28 12-6-15,-30-11 8 0,30 11-13 16,-29-11 4-16,29 11-2 0,-32-13 23 15,32 13 16-15,-28-8 23 0,28 8 18 0,-25-5 15 16,25 5-3-16,0 0 1 0,0 0 8 16,-34-12-1-16,34 12 1 0,0 0 10 0,0 0 14 15,-23-10-5-15,23 10-14 0,0 0-7 16,0 0 1-16,0 0-6 0,0 0-7 16,-25-13-6-16,25 13-3 0,0 0 6 15,0 0-14-15,0 0 2 0,0 0 2 0,0 0-6 16,0 0-8-16,0 0-8 0,0 0 2 15,0 0-5-15,0 0-8 0,0 0 15 0,0 0 15 16,42 56-20-16,-26-39 3 0,8 9 5 16,1-2-4-16,3 5 5 0,-1-2 11 0,7 7-12 15,-4 2 17-15,10 2-5 0,-7 2-3 16,4 0 7-16,2 2 4 0,1-2-9 16,-2 4 12-16,6 3-11 0,-6-7 4 0,1-5 12 15,-3 2-11-15,-2-2-7 0,-2-4 1 16,-9-3-13-16,2-1 1 0,-1-2-4 15,-3-4-42-15,-4-1-19 0,1 1-54 16,-1 0-47-16,-9-9-138 0,1 0-506 0,-9-12 215 16</inkml:trace>
  <inkml:trace contextRef="#ctx0" brushRef="#br0" timeOffset="253048.7431">32923 4686 3329 0,'-13'24'-103'0,"13"-24"19"0,-8 13 10 15,8-13 1-15,-15 20 10 0,15-20 19 16,-14 21 14-16,14-21 17 0,-5 24 18 0,5-24 11 16,-13 32 3-16,13-32 21 0,-2 37 1 15,2-37 8-15,-8 41-1 0,4-18 19 16,4-23 17-16,-3 51 6 0,1-24-4 0,-1-3-4 15,-2 0 2-15,2 4 8 0,3-28 2 16,0 59-17-16,0-32-2 0,8 3 17 16,-5 7-10-16,2-8-6 0,4 9-7 15,1 1-4-15,0 2-2 0,5-5-16 0,-2 5-4 16,-1-5 15-16,6 1-20 0,1-3-5 16,-2 0-5-16,1 1 0 0,7-7-2 0,2 2 0 15,1-6-7-15,-1 0 6 0,8-6-5 16,0 2-1-16,0-8 3 0,4 1-6 15,-1-4 2-15,-1-3-1 0,-5-4-5 0,1-2-2 16,-1-5 5-16,0-2-6 0,-7 2 3 16,2-8 0-16,0 1-1 0,-7-3-4 0,-2 1 6 15,4-1-7-15,-6 0 0 0,3-3 4 16,-19 18 3-16,22-34 19 0,-16 21 13 16,-6 13-9-16,15-27-6 0,-15 27-2 15,0-30-4-15,0 30-5 0,0 0-2 0,-15-45-3 16,15 45 1-16,-20-27-3 0,7 15-5 15,13 12-5-15,-40-24-4 0,15 18-19 0,0-2-15 16,25 8-36-16,-62-3-20 0,27 3-33 16,-4 7-48-16,1-3-84 0,7-3-637 15,-5 4-371-15</inkml:trace>
  <inkml:trace contextRef="#ctx0" brushRef="#br0" timeOffset="253946.1874">31317 11746 4075 0,'-40'-6'-164'0,"40"6"15"16,0 0 8-16,-33-4-8 0,33 4 10 0,0 0-25 15,-40 5-16-15,40-5 3 0,0 0-23 16,-29 0-424-16,29 0 115 0</inkml:trace>
  <inkml:trace contextRef="#ctx0" brushRef="#br0" timeOffset="254316.6941">31110 11725 2387 0,'0'0'-19'0,"0"0"29"16,0 0 24-16,-22-20 31 0,22 20 11 15,0 0 18-15,0 0 11 0,0 0-7 0,-21-16-8 16,21 16 0-16,0 0-5 0,0 0-10 16,0 0-6-16,-17-15 1 0,17 15-20 0,0 0-3 15,0 0 1-15,0 0-24 0,0 0 4 16,-24-18 9-16,24 18-10 0,0 0-12 16,0 0 10-16,-16-17 2 0,16 17 1 0,0 0-1 15,-25-16 19-15,25 16 11 0,0 0 9 16,-24-12-6-16,24 12 0 0,0 0-9 15,0 0 0-15,-23-11-1 0,23 11-14 0,0 0-5 16,0 0 0-16,0 0-6 0,0 0-3 16,0 0-6-16,-20-15-4 0,20 15 3 15,0 0-7-15,0 0 0 0,0 0 2 0,0 0 4 16,0 0 14-16,0 0 8 0,36 62-1 16,-19-28 4-16,3-1 1 0,4 11-11 15,-3-2 2-15,0 5-4 0,2-4-17 0,-5 4 18 16,-1-8-2-16,0 0 0 0,1-1 0 15,-1-1-5-15,0-2-1 0,-4 1-2 0,4-6-3 16,-4 2 1-16,1-4-15 0,-6-4-11 16,4 1-17-16,-4-6-30 0,0 2-28 15,1-2-36-15,-1-4-44 0,-1-3-76 0,-7-12-614 16,10 16-133-16</inkml:trace>
  <inkml:trace contextRef="#ctx0" brushRef="#br0" timeOffset="254899.3336">30847 11333 3834 0,'-23'-25'-126'0,"13"10"6"0,10 15 11 16,-17-32-2-16,17 32 23 0,-15-33 15 0,8 14 32 16,7 19 32-16,-13-36 16 0,13 36 15 15,-8-38 6-15,8 38-4 0,-12-33 4 16,12 33 5-16,-5-30-12 0,5 30-3 0,-5-36-4 16,5 36 2-16,0-33-7 0,0 33 2 15,10-36-4-15,-3 13-10 0,-7 23-1 0,16-40-10 16,-7 20-6-16,-1-4 4 0,4 4-7 15,0-2 7-15,-4 1-3 0,2-2 15 16,5-1-6-16,-7 3 6 0,2 0-3 16,6-2-5-16,0-1 0 0,1 0 0 0,8-6 5 15,-3 3 7-15,0 2-7 0,3-2 4 16,-2 3-1-16,-1 4 4 0,-5 2-8 0,1 3 4 16,-1 0 4-16,-17 15 0 0,25-18-10 15,-9 7 3-15,-16 11 2 0,0 0 5 16,41-4 7-16,-41 4-2 0,0 0 14 0,35 21-14 15,-20-6 2-15,2 7 10 0,-1 1 7 16,-1 13 13-16,2 0-2 0,-5 2 1 16,-1 1 23-16,0 8-4 0,-5-4 10 0,3 4 9 15,-8-5 4-15,-1 3 9 16,4 0-3-16,-4-9 7 0,0 0-8 0,-4 3-6 16,3-7-7-16,-3 6-5 0,-1-7 0 0,-1 5-14 15,-5-1-5-15,0-2 6 0,-9 0-13 16,3-4-5-16,-6 2-9 0,1-7-31 0,-2 2-42 15,4-5-37-15,2-6-54 0,-6-3-140 16,8-5-558-16,16-7-21 0</inkml:trace>
  <inkml:trace contextRef="#ctx0" brushRef="#br0" timeOffset="255988.2341">31854 10400 3708 0,'0'0'-105'0,"0"0"13"15,0 0 9-15,0 0 18 0,0 0 22 0,0 0 20 16,0 0 16-16,0 0 16 0,0 0 7 16,0 0-2-16,0 0 9 0,0 0 11 0,0 0 19 15,16 54 0-15,-16-54 9 0,8 40-1 16,-6-11 5-16,4 4 3 0,3 5-10 15,-1 5 3-15,0 0-1 0,1 3-5 16,6 7-7-16,-2 1 3 0,4 2-9 0,0-1-1 16,-1-2-4-16,8 2-3 0,-6-2-1 15,2-3-2-15,2-4 12 0,-4-7-13 0,2-1-26 16,-3-2 9-16,0 0 12 0,-2-4-1 16,-7-5-5-16,2 0 21 0,2-7-3 15,-4 2 0-15,1-4 1 0,-9-18 8 16,18 27 10-16,-18-27 7 0,9 25-1 0,-9-25-8 15,0 0-6-15,0 0-7 0,0 0-1 0,0 0-7 16,0 0-5-16,0 0 0 0,0 0-4 16,0 0-3-16,-86-43-4 0,71 28-2 15,-5-4 1-15,7 0-5 0,-4-2 1 0,0-1-2 16,2-2-3-16,2 0 0 0,-4-8-1 16,4 1-1-16,4 1-1 0,-7-7 1 15,2 0-5-15,-2-7 1 0,5 2-1 0,0-10-4 16,-9-4-4-16,8 0-7 0,0-3 2 15,2 1 0-15,2 2-3 0,-4 1 5 16,0 8-2-16,6 0 5 0,1 5-1 0,-4 3 2 16,4 2-2-16,-3 10 7 0,5-4-5 15,-1 6 2-15,4 25 0 0,-5-42 2 16,5 42-3-16,-8-36 5 0,8 36-10 0,-3-30-1 16,3 30 0-16,-2-24 1 0,2 24 0 15,0 0 2-15,0 0 2 0,17-23-3 0,-17 23 1 16,0 0 5-16,0 0-2 0,0 0-1 15,57 23 0-15,-57-23 1 0,30 16 2 16,-14-8 1-16,-16-8 0 0,32 19-3 0,-18-13 1 16,-14-6 6-16,28 15 0 0,-28-15-4 15,20 6 6-15,-20-6 0 0,0 0-3 0,37-21 4 16,-24 1-3-16,-1 0 1 0,-2-12-1 16,-3-1-2-16,-1-9 4 0,-1-5-3 0,-1-4 0 15,-4 0-2-15,1-2 2 0,-2 1-2 16,1-3 0-16,0 1 3 0,-4 6-2 15,-1-1-1-15,2 5 0 0,3 8 2 16,-3 1-5-16,1 5 4 0,-3 0-3 16,5 30 6-16,-3-53 0 0,-1 31-1 0,4 22-4 15,-3-36 2-15,3 36-4 0,-3-35 2 16,3 35-1-16,0 0 1 0,-5-37 0 0,5 37-2 16,0 0-4-16,0-27-3 0,0 27 2 15,0 0 2-15,0 0-2 0,0 0 0 0,0 0 4 16,0 0 0-16,0 0-6 0,0 0 7 15,0 0 0-15,53 67 6 0,-41-35-4 16,8-2 1-16,-3 6 5 0,3 11-1 0,-2-4-3 16,4 4 5-16,3-5-9 0,-7 2 4 15,-1-7 3-15,5-1-3 0,-5 2 4 0,-1 2 1 16,8-8-3-16,-6 7 2 0,-1-3-5 16,0-4 1-16,1 2-37 0,2-3-42 0,-3-3-54 15,-4-8-85-15,-3-1-292 0,-1-7-332 16,-9-12-49-16</inkml:trace>
  <inkml:trace contextRef="#ctx0" brushRef="#br0" timeOffset="256925.6256">32455 8578 3667 0,'0'0'-126'0,"0"0"29"15,0 0 5-15,0 0 11 0,0 0 22 16,0 0 13-16,0 0 15 0,23 37 1 0,-23-37 8 15,0 0 7-15,17 16 30 0,-17-16-3 16,19 15 1-16,-19-15 6 0,16 16 20 0,-16-16-3 16,17 20 7-16,-17-20 4 0,17 27-8 15,-9-12-7-15,-8-15-5 0,20 33 11 16,-13-12 8-16,3 2-7 0,2-3 4 0,-7 5 6 16,6-1 9-16,-1 1-3 0,0 0-5 15,5 2 11-15,-6-2-4 0,4 4-7 16,4 3-2-16,-5-7-2 0,4 7-6 0,-4-4 2 15,0-4-5-15,-2 4-2 0,5-3-9 16,-3 1 6-16,-4-3 5 0,4-1 0 16,-4 2-12-16,2 1-1 0,2-2 4 0,-2 1-3 15,-2-1-4-15,1-1 1 0,-9-22-5 16,16 40 16-16,-7-24-16 0,-9-16-1 0,8 28-4 16,-8-28-3-16,10 27-6 0,-10-27 0 15,8 21 8-15,-8-21-8 0,7 26 6 16,-7-26 6-16,7 23 9 0,-7-23-4 0,5 28-2 15,-5-28-2-15,5 32-1 0,-5-32-1 16,3 34 1-16,6-17-1 0,-9-17 0 16,3 35-2-16,-3-35 2 0,5 30-3 0,-5-30 16 15,3 28 2-15,-3-28 4 0,5 21 5 16,-5-21-6-16,0 0-6 0,5 32-2 16,-5-32-2-16,0 0-3 0,4 25 3 0,-4-25-1 15,0 0-5-15,5 24-3 0,-5-24-1 16,0 0 2-16,3 23 0 0,-3-23-5 0,0 0 0 15,0 0 1-15,-3 32-20 0,3-32-22 16,0 0-29-16,0 0-41 0,0 0-43 16,0 0-78-16,0 28-251 0,0-28-380 0,0 0-127 15</inkml:trace>
  <inkml:trace contextRef="#ctx0" brushRef="#br0" timeOffset="257292.397">32915 10048 3913 0,'0'0'-38'16,"-22"18"34"-16,22-18-6 0,0 0 9 15,0 0 10-15,0 0 22 0,-16 16 8 16,16-16-3-16,0 0-7 0,0 0-3 0,0 0-8 16,0 0 9-16,0 0-7 0,0 0-1 15,0 0-8-15,0 0 1 0,0 0 0 0,41-71-3 16,-41 71 14-16,17-23-18 0,-2 6 15 16,-15 17-13-16,22-30-3 0,-9 14-1 15,1-4 9-15,2 2-12 0,1 1 3 16,-4-2 8-16,4-4-18 0,3 6 10 0,-3-2 1 15,0-2-6-15,-1 3-3 0,3-1-24 16,-2-1-32-16,-4 3-44 0,-1-1-66 0,-4-4-186 16,0-2-413-16,-6 4 328 0</inkml:trace>
  <inkml:trace contextRef="#ctx0" brushRef="#br0" timeOffset="257745.1158">32358 8798 3200 0,'0'0'-125'0,"12"-26"27"0,-12 26-5 15,11-28 8-15,-11 28 9 0,14-35-4 0,-6 8 16 16,6 7 35-16,1-5 20 0,-4 3 41 16,6-3 23-16,-5 1 17 0,1 2 25 15,0 1 5-15,3 0-5 0,-1-4-5 16,0 3-5-16,0-1-17 0,-2 4-8 16,0-1-3-16,1-1-13 0,-1 2-10 0,-1 1-29 15,-12 18-23-15,18-27-48 0,-18 27-61 16,19-26-87-16,-19 26-433 0,16-15 117 0</inkml:trace>
  <inkml:trace contextRef="#ctx0" brushRef="#br0" timeOffset="258624.2182">32982 8083 2681 0,'0'0'40'0,"38"-7"10"0,-38 7-9 16,0 0-8-16,0 0-6 0,0 0 2 0,0 0 10 15,0 0 18-15,25 18 6 0,-25-18 12 16,9 19-3-16,-9-19-8 0,10 32-4 15,-3-12 8-15,4 5-12 0,-4 4-6 16,3 1 3-16,2 3-13 0,-4 5 0 0,2-5 9 16,-3 2-4-16,1-4 1 0,4-1 12 15,-7 0-6-15,-2-1-4 0,9-1 2 16,-10-4-12-16,4 0-7 0,-1 0 0 0,0-1-14 16,-5-23 6-16,12 38 4 0,-12-38-13 15,3 30-4-15,-3-30 14 0,7 25-8 0,-7-25 23 16,0 0 4-16,5 27 0 0,-5-27-10 15,0 0 4-15,0 0-5 0,0 0-9 16,0 0 1-16,0 0-8 0,0 0-6 0,0 0 1 16,-77-40-2-16,62 19 10 0,-2-4-15 15,1-6-5-15,1-2 4 0,-4-2 0 16,2 1 0-16,1-4 0 0,-1-1 0 16,2 3 0-16,-2-5 0 0,6-1-1 0,6 0-13 15,-1 3-3-15,3-4-16 0,6 3-22 16,6-2-8-16,-4-2-8 0,8 2-5 0,-1 6-1 15,3 0-3-15,-3 1 16 0,1 6 5 16,-3 0 8-16,2 1-7 0,-7 1 17 0,12 4-6 16,-9-7 5-16,-1 6 5 0,4 1 8 15,-2-1 1-15,2 3-7 0,-2-2 9 16,-9 23 7-16,20-36-1 0,-15 21 21 16,-5 15-16-16,15-27 5 0,-15 27 3 0,8-26 4 15,-8 26-2-15,10-17 17 0,-10 17-24 16,0 0 7-16,12-24 6 0,-12 24-10 0,0 0 2 15,15-20 8-15,-15 20 15 0,0 0 2 16,0 0-3-16,0 0 3 0,0 0-3 16,0 0 19-16,50 29-11 0,-50-29 8 0,20 19 3 15,-5-2 11-15,-1 1 9 0,-2 1 16 16,1-1-22-16,2 3 11 0,-2 2-11 16,2-2 15-16,2 3 4 0,-3 0-6 0,1 1-7 15,-4 0-5-15,3 2-5 0,2-4 2 16,-2 2 1-16,1-1-6 0,2-2-3 15,-2 3 4-15,-2-1-7 0,0 1 0 0,6-2-6 16,-8-1 1-16,3 3-3 0,-1-3-1 16,1-4-8-16,2 3 2 0,-2-1-4 0,-6-3-4 15,-8-17 1-15,22 35-4 0,-17-19 1 16,-5-16 1-16,22 24-1 0,-22-24-7 16,13 25-10-16,-1-13-11 0,-12-12-18 0,8 24-25 15,-8-24-45-15,10 26-36 0,-10-14-98 16,0-12-242-16,0 0-363 0,0 0-44 15</inkml:trace>
  <inkml:trace contextRef="#ctx0" brushRef="#br0" timeOffset="259048.5452">33209 8289 3776 0,'0'0'-66'16,"0"0"29"-16,0 0-2 0,32 2 3 15,-32-2 30-15,0 0 10 0,0 0 26 16,39-20 21-16,-39 20 4 0,35-22 16 0,-13 10 3 16,-2 0 18-16,0-1 5 0,-4 1 0 15,5-4 6-15,-21 16 9 0,31-20-18 0,-14 5-4 16,-17 15-13-16,30-24-4 0,-15 12-14 15,-15 12-12-15,29-22 3 0,-16 10-9 0,-13 12-7 16,23-24-30-16,-9 12-49 0,-14 12-50 16,28-29-87-16,-14 15-175 0,-6-2-514 15,2 4-222-15</inkml:trace>
  <inkml:trace contextRef="#ctx0" brushRef="#br0" timeOffset="260523.2675">32677 12313 3952 0,'0'0'-98'0,"0"0"20"0,0 0-3 0,0 0 3 15,0 0 11-15,0 0 0 0,0 0 19 16,0 0 19-16,-16-35 18 0,16 35 24 15,0 0 12-15,0 0-1 0,0 0 24 16,0 0 33-16,0 0 12 0,0 0 14 0,0 0-22 16,0 0 4-16,0 0-10 0,33 81-6 15,-21-61-11-15,3 7-6 0,2 3-5 0,-1 0-13 16,-2 5 6-16,3 1 2 0,1-3-6 16,-5 6 8-16,4 0 2 0,-5-3 0 0,8 2 3 15,-8-2 7-15,1-1-12 16,0 2-3-16,4-7-2 0,-2 4-3 0,0-3-3 15,-1-7-4-15,-6 0-1 0,5-1-6 0,-4-1 4 16,1-5 2-16,-10-17 7 0,13 28 10 16,-13-28 8-16,15 26 9 0,-15-26-10 15,0 0-5-15,0 0-7 0,2 21-6 0,-2-21-8 16,0 0-3-16,0 0-3 0,0 0-4 16,-45-65-2-16,28 35-1 0,-3 0-3 15,3-9-3-15,-3 0 4 0,-5-8-7 0,3-1-1 16,-5-2-2-16,2-6 0 0,-6-6 0 15,0-4 0-15,3 1 0 0,-4-7-3 16,7-2-2-16,-3 0 2 0,3 4-1 0,5 2-17 16,3 9-2-16,2 1 4 0,6-1 0 15,1 9 1-15,3 5 0 0,-3 1 0 0,3 4 2 16,5 4 1-16,0 1 1 0,-4 5 3 16,8 3 1-16,-4-1-4 0,0 28 7 15,1-44-5-15,-1 44-2 0,4-36 2 16,-4 36 1-16,10-34-1 0,-10 34 1 0,15-25-1 15,-15 25 1-15,20-19 0 0,-20 19 0 16,17-12-2-16,-17 12 6 0,0 0-3 0,30-8 1 16,-30 8-2-16,0 0 3 0,35 2 2 15,-35-2 0-15,28 13 0 0,-28-13 1 16,25 27 2-16,-5-5 5 0,-8-2-1 0,10 9 4 16,-2 3 4-16,-3 1 5 0,3 1 0 15,0 2-2-15,5 8 5 0,-2-2 4 0,2 5 3 16,-1-4-3-16,1 1 5 0,-7-2-5 15,12 0 0-15,-11 3 0 0,1-8 3 16,7-3-2-16,-9 3-1 0,2-4 3 0,5 1-3 16,-5-4 0-16,0 2 1 0,5-4 0 15,-5-1 7-15,1 0-1 0,0-2-1 16,-2 1 0-16,-3-5-4 0,1 0-2 16,0-3-2-16,-4 2-2 0,2-5-4 0,-3 0-2 15,-12-15-1-15,22 24-6 0,-10-10-17 16,-12-14-23-16,20 16-26 0,-20-16-41 0,11 17-40 15,-11-17-48-15,0 0-85 0,10 7-189 16,-10-7-488-16,0 0-809 0</inkml:trace>
  <inkml:trace contextRef="#ctx0" brushRef="#br0" timeOffset="260899.0679">32577 12594 4656 0,'0'0'-122'0,"0"0"30"0,0 0 25 16,60-54 46-16,-41 36 19 0,2-8 41 0,8-4 17 15,8-10 19-15,0 0 9 0,3 0-3 16,-5-1-12-16,3 2-4 0,2 3-11 15,-6-3-31-15,3 6-73 0,1-8-96 0,1 2-240 16,-8 3-491-16,1-4-258 0</inkml:trace>
  <inkml:trace contextRef="#ctx0" brushRef="#br0" timeOffset="264366.3982">31998 8499 3917 0,'0'0'-173'0,"0"0"11"0,0 0 13 15,0 0 24-15,0 0 7 0,0 0 16 16,0 0 29-16,0 0 35 0,-58-12 30 16,58 12 26-16,0 0 20 0,0 0 7 0,0 0 0 15,0 0 2-15,-32 3-7 0,32-3-4 16,0 0-8-16,0 0-7 0,0 0-7 15,0 0 2-15,0 0-9 0,-25 9 5 16,25-9-5-16,0 0 4 0,0 0 5 0,-8 22-5 16,8-22-11-16,0 0 5 0,-12 27 1 0,12-27 8 15,-12 23 21-15,12-23 7 0,-8 27 21 16,8-27 6-16,-25 30 5 0,11-12 24 16,-4-2-12-16,1 4 5 0,-3 0-2 15,2-2 2-15,-9 4-8 0,5 2-16 0,-6-1-7 16,4-2 3-16,-4 0-16 0,-1 1-8 15,4 0-5-15,-1-2-3 0,-1 2-2 0,2 0-4 16,0-1-3-16,-4 5-7 0,6-3 1 16,1 2 2-16,-5-1-4 0,6 5-3 15,-5-1 2-15,6-4-1 0,4 3-4 16,-4-3 10-16,3 2 5 0,2-8 3 0,-2 5 4 16,4-5 4-16,-2 0-4 0,5 0 9 15,10-18-13-15,-27 31-1 0,13-15-3 16,-1 3 3-16,0-1-6 0,-3 0-1 0,1 1 1 15,-5-2-8-15,2 3 8 0,-3-2-5 16,-2 1 0-16,-2-1 4 0,2-3 5 0,-5 4 5 16,1 0 0-16,1-1 4 0,0 0 2 15,-1-6-2-15,7 5-2 0,-4-5 0 0,4 0-5 16,2 1-4-16,-2-2 0 0,4 1-3 16,18-12-4-16,-30 20-3 0,18-11 0 15,12-9-3-15,-24 18 1 0,24-18-4 16,-21 25 5-16,9-10-6 0,12-15 1 0,-18 32 5 15,4-17-6-15,6 3-3 0,8-18 2 16,-14 36 0-16,3-16-1 0,11-20 1 16,-10 37-1-16,3-16 1 0,2 0-2 0,5-21 1 15,-13 47-1-15,11-29 0 0,2-18 0 16,-8 47 1-16,4-26-2 0,3 4 4 16,1-25-3-16,-9 48 1 0,6-22 0 0,-1 1 1 15,4 2 1-15,-1-1 2 0,-8-1 3 16,6 3 5-16,0-2-2 0,1 3-2 0,-1-3 0 15,-2 0 1-15,1-1-2 0,4 0-3 16,0-27 1-16,-3 52-1 0,3-28-1 0,0 6 1 16,0-30-2-16,0 48 11 0,-2-25-1 15,2-23 9-15,0 48 0 0,0-22 0 16,0-26-4-16,0 45-2 0,0-24-2 0,0-21-2 16,0 51-1-16,0-24 0 0,2-2-3 15,1-2 0-15,6 6-2 0,-6-4 0 16,5 3 1-16,1-4-2 0,-1 4-2 0,2-2 2 15,2-3 0-15,-2 2 1 0,-2-1-3 16,1 1 5-16,-1 0-1 0,-3-3-1 16,3-2 1-16,-3 5-1 0,4-3-1 0,-4 0 1 15,2 2-3-15,4-3 1 0,1 4-3 16,-4 1 1-16,6 1 1 0,-3 0-2 16,6 2 3-16,0-5-3 0,0 6 1 0,-2-7 0 15,-2 1-2-15,2-2 4 0,-3 2-2 16,-2-3 0-16,2 1-1 0,-4 0 2 0,0 0-1 15,1-2 0-15,2 3-2 0,-4-2 3 16,1 0-3-16,1 4 2 0,-1-3-4 16,-3 6 2-16,-2-4 0 0,7 3 1 0,-6 0 0 15,4 3 2-15,-1-6 1 0,-4 4-1 16,7-1-1-16,-6 1 1 0,4-4 3 16,-5 1 0-16,-1 2-3 0,5-5 4 0,-7-22-3 15,8 52 2-15,-8-26-3 0,2-2 2 16,1 3-3-16,-3-27 2 0,3 54-5 0,-3-30 2 15,5 0-1-15,-1 0 1 0,-4-24-3 16,12 39 0-16,-9-22 1 0,-3-17 0 16,13 33 0-16,-8-16 2 0,-5-17-1 0,15 30-3 15,-15-30 4-15,14 25 1 0,-6-11-4 16,-8-14 1-16,15 21 2 0,-15-21 0 16,17 21-2-16,-17-21 1 0,17 21-1 0,-17-21 1 15,21 19-1-15,-21-19 3 0,27 16-2 16,-10-7 0-16,-17-9 1 0,33 12 0 15,-9-6 1-15,-24-6-3 0,38 9 2 0,-14-2 0 16,-24-7-2-16,41 6 1 0,-14-4 0 16,-27-2 1-16,42 7-2 0,-20-4 1 0,-22-3-1 15,43 5 1-15,-18-1 1 0,-25-4-1 16,45 3 0-16,-23-3 1 0,-22 0-2 16,52 0 1-16,-27 0 3 0,-25 0-1 0,57-3-3 15,-29-1 0-15,1-1 0 0,-4 2 1 16,-25 3 1-16,54-15 0 0,-28 6-2 15,-1-1-4-15,0 3 7 0,1-6-2 0,-3 1 2 16,2 4-3-16,-5-5 0 0,0 1-2 16,-20 12 1-16,34-15 1 0,-34 15-4 15,31-17 4-15,-31 17-1 0,22-12 1 0,-22 12 0 16,19-9-2-16,-19 9 2 0,0 0 2 16,21-12-1-16,-21 12-1 0,0 0 0 0,0 0 0 15,27-12-3-15,-27 12 0 0,0 0-1 16,0 0 2-16,29-12-3 0,-29 12 2 15,0 0 1-15,31-12 0 0,-31 12 0 0,25-7 1 16,-25 7-1-16,32-8 2 0,-32 8-1 16,25-10-1-16,-25 10 1 0,0 0 0 15,29-9 0-15,-29 9 1 0,0 0-2 0,0 0 0 16,25-8 2-16,-25 8-2 0,0 0 0 16,0 0 0-16,0 0-1 0,0 0 1 15,32-3 2-15,-32 3-2 0,0 0 2 0,0 0 0 16,0 0-2-16,0 0 1 0,0 0 0 15,31 0 1-15,-31 0-1 0,0 0 2 0,0 0 1 16,0 0 1-16,5 33 0 0,-5-33 2 16,0 0-4-16,-3 41 2 0,3-41 2 15,-2 38-2-15,2-38 2 0,-3 52-2 16,3-25 0-16,0 3 3 0,3 2 0 0,-1 0 2 16,1 2 3-16,6-1-2 0,-6 2 2 15,6 2 3-15,-1 4-2 0,0-3 4 16,2 2 0-16,4 1 4 0,-1-1-3 0,-1 0 3 15,1 3-16-15,4 5 2 0,6-1-2 16,-3-1 2-16,2 1-1 0,5-4 2 0,0 0-2 16,-6-4 0-16,4-4 1 0,2-1-3 15,-2-4 1-15,-5-3 0 0,0 0 0 0,-3-7 1 16,0 2 1-16,1-1-3 0,-4-2 4 16,2 0-6-16,-2-4 0 0,1 3 0 15,2-3-1-15,-2 0 1 0,-2 2 1 0,-1-2 0 16,-12-15-1-16,25 27 0 0,-10-15 0 15,-15-12 0-15,18 23-1 0,-18-23 2 16,17 17-2-16,-17-17 3 0,18 20-3 0,-18-20 2 16,14 15-2-16,-14-15 0 0,15 15 1 15,-15-15 1-15,0 0-2 0,18 19 0 16,-18-19 0-16,14 13 0 0,-14-13 1 0,0 0 0 16,0 0-1-16,25 19 2 0,-25-19-4 15,0 0 5-15,23 8-3 0,-23-8 2 16,20 7-2-16,-20-7 0 0,0 0 0 0,40 0-1 15,-40 0 2-15,0 0 0 0,57-15-1 16,-27-1 2-16,5-7 0 0,2-4-2 0,5-3 1 16,-2-8 2-16,5 2-2 0,7-10 0 15,-5-1-2-15,7-3 1 0,-1-1 0 16,2-3-5-16,1 6-5 0,-3-5-11 0,-1 1-20 16,0-3-28-16,-5 0-41 0,5-1-50 15,9-28-60-15,-9 13-170 0,-17 4-173 0,2-4-379 16,-5-3-751-16</inkml:trace>
  <inkml:trace contextRef="#ctx0" brushRef="#br0" timeOffset="265624.1944">31925 8646 4478 0,'26'-6'-194'15,"-26"6"13"-15,0 0 10 0,0 0 21 0,0 0 2 16,26-12 19-16,-26 12 10 0,0 0 11 15,26-15 16-15,-26 15 14 0,27-15 5 16,-27 15 30-16,27-17 12 0,-27 17 15 0,25-17 16 16,-12 1 21-16,1 0-5 0,-14 16 7 15,30-33-8-15,-12 11 13 0,2-6-11 0,2-1-4 16,-2 2 7-16,0 0 2 0,0-3-5 16,-3 2 17-16,6-1 2 0,-1-1 19 0,-2 0 10 15,5-1 0-15,-1 0 4 0,6-9 13 16,5-1-10-16,14-4-10 0,6-5 11 15,18-19 17-15,9 6-6 0,7-2-22 16,6 1 0-16,1-1 4 0,-1 6-24 0,-3-2-5 16,3 6 5-16,-3 1-11 0,-21 4 1 15,-6 9-3-15,-7-3-9 0,3 0 3 16,-3 0-4-16,-3 1 4 0,-1 3-4 0,-12 1-8 16,3 5-4-16,3-10 4 0,-2 8-4 15,2 2-11-15,-1-8-31 0,5 5-36 0,1-6-66 16,-4-1-163-16,-2-5-527 0,-4-1 38 15</inkml:trace>
  <inkml:trace contextRef="#ctx0" brushRef="#br0" timeOffset="267975.2843">33419 11015 3539 0,'0'0'-167'16,"0"0"7"-16,-17-33 23 0,17 33 18 0,0 0 18 15,-9-31-2-15,9 31 9 0,0 0 10 16,0-34 9-16,0 34 7 0,9-25 18 16,-9 25 2-16,0 0 22 0,3-32 33 0,-3 32 15 15,0 0 23-15,0 0 21 0,2-33 1 16,-2 33 5-16,0 0-17 0,0 0-3 16,0 0-7-16,0 0 18 0,-2-30-30 15,2 30 18-15,0 0-9 0,0 0-8 0,-8-31-8 16,8 31 2-16,0 0-8 0,5-31-2 15,-5 31-3-15,0 0 5 0,0-31 2 0,0 31-2 16,0 0 4-16,-5-35-7 0,5 35 12 16,0 0-5-16,-9-32 2 0,9 32 14 15,0 0-6-15,-15-25-6 0,15 25-8 0,0 0 7 16,-10-21-5-16,10 21-2 0,0 0 0 16,0 0 2-16,-10-24-9 0,10 24-6 15,0 0 6-15,0 0-13 0,0 0 6 0,0 0 0 16,0 0-1-16,0 0-5 0,0 0 4 15,0 0-2-15,0 0 0 0,20-26 13 16,-20 26-15-16,0 0 13 0,0 0-2 0,0 0 3 16,0 0 26-16,0 0-7 0,0 0 6 15,0 0-7-15,0 0 6 0,49 50 5 16,-49-50 7-16,12 27 5 0,-7-12 10 0,-5-15-10 16,15 47-3-16,-7-19-15 0,-3-4 5 15,3 7-9-15,1-3-9 0,-4 2 10 16,6-3-6-16,-4 5 1 0,2-8-5 0,-4 4 1 15,-2-2-11-15,5-2 1 0,-3-3-4 16,4 4-1-16,-9-25 4 0,11 40-1 0,-2-18-6 16,-3-4 4-16,-6-18-6 0,12 30 8 15,-12-30-7-15,8 32 0 0,-1-17 8 16,-7-15-14-16,12 27 5 0,-12-27 3 16,8 28 1-16,-8-28 0 0,12 28 2 0,-12-28-7 15,8 30 4-15,2-14-5 0,-10-16 3 16,5 35-1-16,-5-35 7 0,5 33-3 0,-5-33 7 15,0 27 2-15,0-27 16 0,0 28-3 16,0-28 1-16,4 31-7 0,-4-31-3 16,0 0-5-16,0 37-5 0,0-37-1 0,0 25-8 15,0-25-15-15,1 28-9 0,-1-28-15 16,4 30-17-16,-4-30-15 0,3 31-23 16,-3-31-37-16,8 33-49 0,-6-13-141 0,-2-5-509 15,0-15 41-15</inkml:trace>
  <inkml:trace contextRef="#ctx0" brushRef="#br0" timeOffset="316428.3989">33470 4198 1006 0,'9'15'345'0,"-9"-15"-135"0,0 0-84 0,0 0-34 16,0 0-22-16,0 0-13 0,0 0-20 16,0 0-7-16,0 0-12 0,0 0 0 15,0 0 0-15,13 20 0 0,-13-20 0 16,0 0 0-16,0 0 3 0,0 0-7 0,0 0-7 15,0 0 7-15,0 0-1 0,0 0 21 16,0 0-17-16,0 0 17 0,0 0-31 16,0 0 7-16,0 0 0 0,0 0 3 0,0 0-6 15,0 0 6-15,0 0-10 0,0 0 20 16,0 0 0-16,0 0 5 0,0 0-2 16,0 0 8-16,0 0-3 0,0 0 6 0,0 0 14 15,0 0-1-15,0 0 3 0,0 0 4 16,0 0-4-16,0 0 13 0,0 0 1 0,0 0 6 15,0 0 1-15,0 0-11 16,0 0 0-16,0 0-7 0,0 0-12 0,0 0-6 16,0 0-6-16,0 0-14 0,0 0 5 15,0 0 1-15,0 0-6 0,0 0-4 0,0 0 3 16,0 0-6-16,0 0-4 0,0 0 8 16,0 0-8-16,0 0 8 0,-20 42-9 15,20-42 7-15,-22 20-4 0,9-4-5 0,-5 0-4 16,-4 6 6-16,2-4-1 0,-4 6 3 15,-1 2-1-15,3-2-5 0,-4 3 2 16,1 1 9-16,-1-4-1 0,-2 5 7 0,3-4 4 16,-3 2-6-16,4-2-5 0,-4 0 4 15,3-1-2-15,1-3 1 0,1 5-3 16,-2-5 4-16,-2 3 0 0,5-3-10 0,0-1 0 16,1 1 10-16,4-3-14 15,-3 1 5-15,3-1 5 0,-3-3 10 0,3 5-15 16,-4-5-5-16,6 0 10 0,-2 1-10 15,0-1-4-15,17-15 8 0,-25 32-6 0,7-17 2 16,4-3 17-16,-3 3-6 0,17-15 10 16,-31 28-12-16,14-16 3 0,0 1-1 0,17-13 4 15,-35 27 3-15,18-15 0 0,-4 3 2 16,1-3-42-16,-1 2 5 0,0-2 6 16,1 0 2-16,0 0-1 0,-1 0 6 15,-4 1 4-15,5 1-5 0,4-2-1 0,16-12 11 16,-37 16-3-16,20-5 0 0,-6 0 9 15,23-11-10-15,-34 16 5 0,21-7 1 16,13-9-15-16,-32 15 10 0,32-15 5 0,-25 17-18 16,25-17 9-16,-30 12 2 0,30-12 0 15,-22 22-2-15,22-22 3 0,-25 18-12 16,12-6 7-16,13-12 4 0,-24 20-4 0,9-4 1 16,15-16 17-16,-23 26-9 0,9-14 11 15,14-12 11-15,-25 24 12 0,25-24-13 16,-22 20 7-16,11-8-4 0,11-12-7 0,-20 21-10 15,20-21 6-15,-25 22-3 0,16-10-5 16,9-12-6-16,-25 27 11 0,13-11-10 0,1-1 6 16,11-15-3-16,-29 31-7 0,16-16-5 15,5 2 12-15,8-17 0 0,-29 30 1 0,14-15-1 16,2 3-1-16,-1-3-5 0,14-15 4 16,-31 31-2-16,19-11 1 0,-5-2 2 15,-3 0-1-15,3 0-5 0,1 2 8 16,-1 1-11-16,-5 1 3 0,5-2-4 0,-1 4 6 15,1-1-7-15,-6-1 5 0,11 2-4 16,-6-3 5-16,1 5-1 0,-1-5 4 16,4 1 1-16,2 2-5 0,-1-3-5 0,-4-2 7 15,2 3 9-15,0-1-11 0,2-2-5 16,-1 0 10-16,3-1-3 0,11-18-2 0,-27 30 5 16,14-13-7-16,4 0-5 0,9-17 13 15,-21 25-12-15,9-12 0 0,12-13-4 16,-24 27 4-16,16-12 0 0,-5 0 9 15,-2 5-13-15,-2-3 4 0,0 5-7 0,0 0 20 16,1-1-13-16,-8 3 10 0,4-1-11 16,0 1 2-16,2-1 1 0,-6-7-6 0,4 7 6 15,3-4 1-15,-3 1-2 0,4-4 4 16,-1 3-4-16,0-4 7 0,4 1 0 16,13-16 2-16,-30 30-10 0,16-17 2 0,14-13-1 15,-20 22 5-15,20-22-3 0,-20 18 0 16,20-18-1-16,-17 15 7 0,17-15-9 15,0 0 9-15,-16 19-8 0,16-19 7 0,0 0 3 16,-25 21-2-16,25-21-11 0,-19 15 7 16,19-15 1-16,-16 19-2 0,16-19-4 15,-19 22 0-15,19-22-3 0,-20 18 8 0,20-18-5 16,-27 19 9-16,27-19-9 0,-18 19 3 16,18-19 4-16,-20 20-2 0,5-12-1 0,15-8 10 15,-17 16 6-15,17-16 3 0,-25 16-4 16,25-16-1-16,0 0-3 0,-22 16 0 15,22-16-2-15,0 0-5 0,-23 12 1 0,23-12 6 16,0 0-10-16,-22 15 7 0,22-15 0 16,0 0-6-16,-20 12 7 0,20-12 0 15,0 0-13-15,-28 17 9 0,28-17-4 0,-21 10-4 16,21-10-2-16,-16 14 5 0,16-14-2 16,-24 16 1-16,24-16 3 0,-16 20-2 15,16-20-5-15,-17 20 7 0,17-20-3 0,-17 23 0 16,17-23 30-16,-13 21-16 0,13-21 6 15,-15 20-4-15,15-20-8 0,-9 19 5 0,9-19-2 16,-11 20-4-16,11-20 1 0,-5 29-1 16,5-29-3-16,-9 29 2 0,9-29-2 15,-3 34-4-15,3-34 4 0,0 32 0 16,0-32 4-16,8 39-2 0,-3-21-4 0,-5-18 1 16,12 36-7-16,-9-16 5 0,-3-20-3 15,14 33-1-15,-9-15 6 0,-5-18 1 0,15 34-2 16,-9-17-4-16,3 3 7 0,-9-20-3 15,13 34 2-15,-9-18 0 0,-4-16-2 16,8 31-4-16,-8-31 3 0,10 26-2 0,-10-26 5 16,15 30-2-16,-15-30 0 0,12 26-2 15,-12-26-2-15,11 28 2 0,-11-28-1 0,14 27 2 16,-14-27-1-16,13 28 6 0,-4-11-6 16,-9-17 4-16,18 36-4 0,-10-18 5 15,4 2-7-15,-12-20 4 0,15 36-3 0,-3-15 4 16,-4-1-3-16,6 0-3 0,-9-2 8 15,8 5-3-15,-1-5-4 0,-4 4 10 16,2 0-9-16,2-4-2 0,3 2 1 0,-3-1 3 16,1 1-2-16,-1-1 5 0,1-1-6 15,2 0 0-15,-3 0 6 0,-12-18-6 16,25 33 2-16,-17-13 0 0,2-5 6 0,4 4-4 16,-14-19 4-16,18 30-4 0,-3-13-2 15,-7 1 2-15,-8-18-6 0,26 30 2 16,-11-11-2-16,-2-3 4 0,-1-1 0 0,4 1-1 15,-2-1 1-15,4 0 1 0,-1 0-1 16,0 0 7-16,1 0-6 0,0 4 3 0,-1-3 0 16,2-1-4-16,-3 1 10 0,3 2-6 15,1-3-6-15,2 1 4 0,-4 2 0 16,-1-3-4-16,-1 0 0 0,1 2 6 0,-3-3-2 16,4-2-4-16,-18-12-2 0,25 32 6 15,-8-20-1-15,-17-12-6 0,25 22 5 16,-13-9 2-16,-12-13 10 0,20 18-9 0,-20-18-3 15,18 18 0-15,-18-18 2 0,18 15 2 16,-18-15-1-16,17 15-2 0,-17-15-3 16,0 0 3-16,17 19-4 0,-17-19 2 0,0 0-2 15,17 16 6-15,-17-16-3 0,0 0 0 16,18 12-1-16,-18-12-3 0,0 0 3 0,0 0 2 16,22 15 0-16,-22-15-3 15,0 0 8-15,0 0 5 0,0 0 3 0,28 7 0 16,-28-7 8-16,0 0-4 0,0 0-1 15,42-14 3-15,-42 14-5 0,25-13-1 0,-25 13 1 16,30-17-3-16,-8 7-1 0,-5-1-2 16,-17 11-2-16,40-24 2 0,-18 9-2 0,-2-2-1 15,8 0-2-15,-3-4 1 0,4-5 2 16,2 1 0-16,3-5-3 0,3-4-3 0,-1-3 2 16,6 1-1-16,-8-5 3 0,4 1-4 15,2 0-3-15,-8-3 6 0,3-1-1 16,2 3-4-16,0 2 2 0,-4-1-1 0,1 1 0 15,-2-2 0-15,1 5 0 0,2-5-3 16,-1 2-9-16,2-3-33 0,16-7-44 16,0 0-55-16,22-27-82 0,4-2-248 15,3-2-397-15,-4 0-215 0</inkml:trace>
  <inkml:trace contextRef="#ctx0" brushRef="#br0" timeOffset="332856.5752">25934 7321 3045 0,'-18'15'401'16,"-4"-7"-226"-16,2-4-96 0,5 4-35 16,15-8-28-16,-22 12-87 0,22-12-96 15,0 0-119-15,0 0-442 0,0 0 524 0</inkml:trace>
  <inkml:trace contextRef="#ctx0" brushRef="#br0" timeOffset="337873.7997">18495 1499 643 0,'-15'-15'148'16,"15"15"1"-16,0 0-46 0,0 0-29 15,0 0-18-15,0 0 3 0,-26-21-6 0,26 21-5 16,0 0 21-16,0 0-15 0,0 0-18 16,-15-16 3-16,15 16-9 0,0 0-4 0,0 0-1 15,0 0 9-15,0 0-14 0,-22-16-3 16,22 16-9-16,0 0 8 0,0 0 0 15,0 0 12-15,0 0-8 0,-14-19 16 16,14 19-2-16,0 0 12 0,0 0-12 0,0 0-12 16,0 0 23-16,0 0-13 0,-10-20-3 15,10 20 6-15,0 0-3 0,0 0-18 0,0 0 6 16,-23-19 4-16,23 19-14 0,0 0 4 16,0 0 6-16,-18-15-6 0,18 15 2 15,0 0-6-15,0 0 3 0,0 0 17 0,-15-20 15 16,15 20-16-16,0 0 2 0,0 0-6 15,0 0 3-15,-21-12 0 0,21 12-7 16,0 0 0-16,0 0 3 0,0 0-9 16,0 0-9-16,-35-6 6 0,35 6-7 0,0 0 1 15,0 0 0-15,0 0 0 0,0 0-3 16,-45 6 3-16,45-6-6 0,0 0 8 0,0 0-2 16,-27 6-9-16,27-6 0 0,0 0 3 15,0 0-2-15,-31 10 4 0,31-10 1 0,0 0-11 16,-22 8 11-16,22-8-3 0,0 0-3 15,-17 13 3-15,17-13 3 0,0 0-3 16,-22 22-3-16,22-22 8 0,-15 19-10 16,15-19 13-16,-13 18-2 0,13-18-9 0,0 0 3 15,-15 25 12-15,15-25-3 0,0 0-4 16,-17 16 12-16,17-16-5 0,0 0-1 0,0 0 6 16,-13 21-6-16,13-21 1 0,0 0-4 15,0 0-5-15,-15 21-3 0,15-21 3 16,0 0-3-16,0 0 8 0,-12 18-8 0,12-18 5 15,0 0-2-15,0 0 0 0,-10 18 0 16,10-18 13-16,0 0-7 0,0 0 18 16,0 0 2-16,0 0 1 0,-15 20 2 0,15-20-1 15,0 0-8-15,0 0 1 16,0 0-1-16,0 0-6 0,0 0 1 0,0 0 2 16,-15 16-5-16,15-16 2 0,0 0 3 15,0 0-3-15,0 0 7 0,0 0 5 0,0 0-19 16,0 0 11-16,-20 11-9 0,20-11 0 0,0 0-3 15,0 0-2-15,-27 16 0 0,27-16 0 16,0 0-7-16,-18 15 5 0,18-15-3 16,-17 12 1-16,17-12 6 0,0 0-9 0,-27 16 7 15,27-16-5-15,-17 13 0 0,17-13 3 16,0 0 2-16,-21 12 0 0,21-12-9 16,0 0 11-16,-24 12-9 0,24-12 0 0,0 0 9 15,0 0-9-15,-21 12 0 0,21-12-2 16,0 0-1-16,0 0 1 0,0 0-3 15,0 0 5-15,-21 12-6 0,21-12 10 16,0 0 8-16,0 0-12 0,0 0-3 0,0 0 8 16,-18 13 6-16,18-13-15 0,0 0-1 15,0 0 1-15,-23 16 1 0,23-16 1 0,0 0 11 16,-24 16-18-16,24-16 14 0,-15 13-10 16,15-13 5-16,0 0-2 0,-22 20 4 0,22-20 3 15,0 0-8-15,-23 12-1 0,23-12 4 16,0 0 0-16,0 0 2 0,-18 18-4 15,18-18-1-15,0 0 3 0,-20 19 0 16,20-19-4-16,0 0-3 0,-19 19 5 0,11-10-8 16,8-9 8-16,-9 15 7 0,9-15-3 15,-10 18 3-15,10-18-8 0,-5 16 1 0,5-16-5 16,-10 17 7-16,10-17-7 0,-5 20 10 16,5-20 1-16,-8 19-6 0,8-19 0 0,-7 18 18 15,7-18-21-15,-8 18 3 0,8-18 4 16,-3 18-2-16,3-18-5 0,0 0-6 15,-5 26 6-15,5-26 1 0,0 0 1 16,0 21 1-16,0-21 0 0,0 0-1 16,1 28 6-16,-1-28-3 0,4 19-3 0,-4-19 1 15,8 21 9-15,-3-9-9 0,3 3 4 16,1 0 3-16,-4 0-8 0,5 5 6 0,-7-3-3 16,9 3-10-16,-4-2 10 0,2 1-4 15,4-2 4-15,-9 3 4 0,8-2 8 0,-6-2-24 16,3-1 17-16,1-3-5 0,-11-12 2 15,17 24-2-15,-12-12-2 0,10-1 2 0,-15-11 5 16,15 18-1-16,-10-9 1 0,-5-9-5 16,15 16 7-16,-15-16-9 0,14 12 13 15,-14-12-6-15,16 8-5 0,-16-8-3 16,17 11 8-16,-17-11 0 0,22 4-3 0,-22-4 2 16,0 0-6-16,18 9 4 0,-18-9-2 15,0 0 5-15,24 5-14 0,-24-5 16 16,0 0-10-16,16 3-1 0,-16-3 8 0,0 0-6 15,22 3 4-15,-22-3-6 0,0 0 4 16,29-3 2-16,-29 3 3 0,0 0-5 0,31-3 9 16,-31 3-14-16,24-4 8 0,-24 4 6 15,25-5-9-15,-25 5 7 0,22-5-1 16,-22 5-8-16,0 0 2 0,41-4 5 16,-41 4-8-16,24-7 6 0,-24 7 1 0,30-7-8 15,-30 7 10-15,35-9-3 0,-35 9 1 16,39-8-6-16,-19-2 6 0,1-2 3 0,3 0-2 15,-4-1-3-15,8-2 5 0,-4-1-5 16,-2 4 0-16,1-4-2 0,0 1 0 16,1 3-2-16,-6-3-3 0,6 3 3 0,-4-4 2 15,-2 4 7-15,-18 12-7 0,35-25 4 16,-18 16-8-16,5-4 8 0,-22 13-8 16,33-22 8-16,-18 13-6 0,-15 9 2 15,29-18 7-15,-29 18-5 0,26-15-6 0,-11 5 4 16,-15 10-7-16,24-15 0 0,-24 15 12 15,18-15 4-15,-18 15-3 0,24-20-6 0,-24 20 0 16,21-15-2-16,-21 15 4 0,21-21 0 16,-6 12 10-16,-15 9-12 0,18-17-5 0,-18 17 5 15,23-19 2-15,-23 19 7 0,20-21-7 16,-20 21-4-16,17-26 4 0,-8 11-2 16,-9 15 0-16,15-30 0 0,-15 30 0 0,10-30 0 15,-10 30-2-15,13-33 0 0,-13 33 2 16,5-33-4-16,-5 33 8 0,3-35 0 15,-3 35-12-15,0-37 3 0,0 37 3 16,-3-35-5-16,3 35 12 0,-5-39 6 0,-8 18 2 16,8-5 5-16,-10 6 1 0,-2-5-8 15,-2 0 9-15,-7 5 5 0,-1-7-8 0,-5 7-6 16,7 1 0-16,-10-4-5 0,1 6 4 16,-2-2 7-16,6 1-4 0,-6 3-7 15,3 0 0-15,3 5-6 0,-5 5-44 0,1 7-58 16,-4 8-107-16,-7 1-527 0,-6 16 493 15</inkml:trace>
  <inkml:trace contextRef="#ctx0" brushRef="#br0" timeOffset="347252.1833">18352 4087 2903 0,'0'0'-177'0,"0"0"22"16,0 0 9-16,0 0 22 0,0 0 24 0,0 0 22 15,0 0 14-15,0 0 25 0,0 0 25 16,0 0 21-16,0 0 25 0,0 0 11 0,0 0 9 15,0 0 23-15,0 0 1 0,0 0 1 16,0 0 14-16,0 0 6 0,0 0-3 0,0 0-9 16,-34-3-16-16,34 3 9 0,0 0-20 15,0 0-11-15,0 0-6 0,0 0-6 16,0 0-5-16,0 0-3 0,0 0-17 16,0 0 9-16,0 0 3 0,0 0-12 0,0 0-5 15,0 0 2-15,0 0-5 0,0 0-2 16,0 0-5-16,0 0-7 0,0 0-4 15,0 0-9-15,0 0 3 0,0 0-3 0,0 0 5 16,0 0-2-16,0 0 4 0,0 0 3 16,0 0 0-16,0 0-1 0,0 0 11 0,0 0-3 15,0 0-5-15,0 0-2 0,0 0-6 16,0 0 5-16,0 0 6 0,0 0 2 16,0 0 0-16,0 0 5 0,0 0-16 15,0 0 11-15,0 0 8 0,0 0-5 0,0 0-6 16,0 0 11-16,0 0 0 0,0 0-6 15,0 0 12-15,99 8-14 0,-99-8 8 0,28 0-3 16,-28 0-2-16,37-3 5 0,-37 3 5 16,42-2 0-16,-42 2-5 0,42 0 0 15,-42 0 0-15,43 0 0 0,-43 0 6 0,40 2-6 16,-40-2 3-16,39 3-6 0,-21 1 14 16,-18-4-3-16,35 6-11 0,-35-6 3 15,39 3 0-15,-39-3-3 0,42 2 11 0,-42-2-8 16,35 0 3-16,-35 0 11 0,37 0-6 15,-37 0-11-15,38-2-2 0,-38 2 2 16,35 0 8-16,-35 0 1 0,30-6-1 0,-30 6-5 16,32 0 5-16,-32 0-2 0,34-7-6 15,-34 7 6-15,41-5 0 0,-41 5 2 16,39-7 11-16,-21 1-16 0,-18 6-6 0,37-9 1 16,-37 9 16-16,34-6-11 0,-34 6 2 15,33-6-4-15,-33 6 2 0,23-3-11 16,-23 3 11-16,0 0-8 0,36-5 0 0,-36 5 6 15,25-3 4-15,-25 3 4 0,0 0-6 16,46-4 2-16,-46 4-4 0,39-5 4 0,-39 5 3 16,45-8-5-16,-16 1 3 0,-1 1 5 15,0 0 0-15,-4 0-8 0,4 3 5 16,-28 3 8-16,49-12-13 0,-24 3 5 16,-25 9 1-16,40-10-9 0,-40 10 6 0,35-10-6 15,-35 10 0-15,30-5 6 0,-30 5-6 16,25-7-2-16,-25 7 0 0,0 0 10 15,35-5-15-15,-35 5 10 0,0 0 0 0,24-4 0 16,-24 4-3-16,0 0-2 0,0 0 8 16,37-3-9-16,-37 3 9 0,0 0-3 15,0 0 0-15,31-3-3 0,-31 3 1 16,0 0 4-16,34 0 1 0,-34 0-3 0,0 0 10 16,37-1-10-16,-37 1 3 0,0 0 2 15,38-5 0-15,-38 5 6 0,0 0-14 0,40-3 1 16,-40 3 2-16,29 0 10 0,-29 0-13 15,0 0 1-15,42 0 2 0,-42 0 0 0,0 0-11 16,35 3 9-16,-35-3 4 0,26 5-7 16,-26-5 5-16,0 0 0 0,34 4 5 15,-34-4-10-15,23 7 5 0,-23-7 0 16,0 0-8-16,34 9 11 0,-34-9 7 0,23 7-15 16,-23-7 3-16,0 0-1 0,27 11 3 15,-27-11-5-15,23 7 10 0,-23-7-5 0,21 9 5 16,-21-9-5-16,0 0 3 0,31 13-6 15,-31-13 6-15,20 5-1 0,-20-5-2 16,0 0 6-16,22 10-6 0,-22-10-6 0,0 0 4 16,0 0 7-16,25 12-13 0,-25-12 8 15,0 0 0-15,0 0-5 0,22 8 5 16,-22-8 0-16,0 0-8 0,0 0 8 16,15 12 5-16,-15-12-2 0,0 0-8 0,0 0 10 15,27 11-2-15,-27-11-3 0,0 0 0 16,20 6 0-16,-20-6-3 0,0 0 8 0,0 0-5 15,37 10 5-15,-37-10 1 0,0 0-6 16,25 5 2-16,-25-5-4 0,0 0 7 16,33 6 5-16,-33-6-5 0,24 4 1 15,-24-4-9-15,0 0 0 0,41 5 3 0,-41-5-5 16,31 3 8-16,-31-3 2 0,38 0-5 16,-38 0 3-16,42 0-1 0,-19 0-4 0,-23 0 7 15,47 0-16-15,-47 0 11 0,45 0 0 16,-21 0-2-16,-24 0-1 0,48-3 8 0,-48 3-5 15,44 0 6-15,-18 0-4 0,-26 0 1 16,42 0 2-16,-42 0-5 0,42 3 5 16,-42-3-10-16,39 0 5 0,-39 0 0 15,33 0 2-15,-33 0-4 0,27 4-1 0,-27-4 8 16,0 0-7-16,43 3 4 0,-43-3 4 16,0 0-19-16,34 0 13 0,-34 0 0 15,26 3 2-15,-26-3-4 0,29 0 4 0,-29 0 14 16,37 0-14-16,-37 0-4 0,33-3 2 15,-33 3 0-15,40 3-5 0,-40-3 5 16,34 0 0-16,-34 0 2 0,37 3-4 0,-37-3 4 16,36 0-4-16,-36 0 2 0,36 0-3 15,-36 0 6-15,36 2-6 0,-36-2 11 16,42 0-8-16,-42 0 7 0,40-2-9 0,-40 2 7 16,49 0-10-16,-29-3 7 0,-20 3-4 15,45 0 2-15,-22-3 0 0,-23 3 0 16,42 0 2-16,-42 0-4 0,39-3 12 0,-39 3-15 15,30 0 2-15,-30 0 1 0,0 0-6 16,43 0 16-16,-43 0-8 0,0 0-5 16,34 0 0-16,-34 0 10 0,0 0-18 0,30 3 28 15,-30-3-15-15,0 0-2 0,27 3 7 16,-27-3-5-16,0 0-5 0,0 0 5 16,30 3 0-16,-30-3-3 0,0 0 6 0,0 0-8 15,32 2 5-15,-32-2 0 0,0 0 0 16,0 0 0-16,23 10 0 0,-23-10-6 15,0 0 4-15,0 0 15 0,23 14-13 0,-23-14-5 16,0 0 5-16,0 0 0 0,27 8 0 16,-27-8 5-16,0 0 0 0,0 0 0 0,15 13-8 15,-15-13 1-15,0 0 15 0,0 0-3 16,0 0 2-16,0 0 1 0,20 9-3 16,-20-9 0-16,0 0-5 0,0 0 5 0,0 0 2 15,0 0-9-15,0 0-8 0,0 0-53 16,0 0-116-16,0 0-311 0,12 15-97 15,-12-15 111-15</inkml:trace>
  <inkml:trace contextRef="#ctx0" brushRef="#br0" timeOffset="356522.3101">20603 15470 1658 0,'0'0'348'0,"0"0"-83"16,0 0-117-16,0 0-14 0,0 0-17 0,0 0-19 15,0 0-16-15,0 0 3 0,0 0 0 16,0 0-2-16,0 0-3 0,-62-12-6 15,62 12 12-15,0 0 1 0,0 0 5 16,0 0 1-16,0 0-13 0,0 0 3 0,0 0-21 16,0 0 3-16,0 0 7 0,0 0 3 15,-30-9-8-15,30 9 10 0,0 0 5 0,0 0-1 16,0 0-6-16,0 0 2 0,0 0 6 16,0 0-5-16,0 0-9 0,0 0-3 0,0 0-8 15,-28-11-4-15,28 11-9 0,0 0-3 16,0 0-4-16,0 0 4 0,-25-6-3 15,25 6-3-15,0 0-5 0,0 0 3 0,0 0-6 16,-29-6-3-16,29 6-3 0,0 0-2 16,0 0-2-16,0 0-4 0,-30-3 0 15,30 3-3-15,0 0-2 0,0 0 3 16,0 0 0-16,0 0-5 0,0 0-3 0,-30-9 2 16,30 9-1-16,0 0-4 0,0 0 2 15,0 0-2-15,0 0 2 0,-23-9 2 0,23 9-1 16,0 0 6-16,0 0-1 0,-31-9 2 15,31 9-6-15,0 0 4 0,0 0-2 0,0 0-2 16,-33-8 0-16,33 8-1 0,0 0 0 16,0 0 1-16,-28-2-1 0,28 2-3 15,0 0 1-15,0 0 1 0,0 0 3 0,0 0-4 16,-34-2-1-16,34 2 2 0,0 0 5 16,0 0-8-16,0 0-1 0,-33-3 4 15,33 3-2-15,0 0-2 0,0 0 1 16,0 0 0-16,0 0 2 0,-29-6-3 0,29 6 2 15,0 0-1-15,0 0 0 0,0 0 0 16,0 0 2-16,0 0-3 0,-33-11 2 16,33 11 1-16,0 0-1 0,0 0-3 0,0 0 0 15,-24-9 3-15,24 9-1 0,0 0 2 0,0 0-2 16,0 0-1-16,-30-7 2 0,30 7-1 16,0 0 0-16,0 0 0 0,-20-14 1 15,20 14 1-15,0 0 2 0,0 0-4 0,-27-12 2 16,27 12-1-16,0 0 1 0,0 0 3 15,-26-10-1-15,26 10-1 0,0 0 2 16,0 0 0-16,-32-8 0 0,32 8 1 16,0 0-4-16,0 0 3 0,-34-7-1 0,34 7-3 15,0 0 2-15,0 0-1 0,-26-3 0 16,26 3-3-16,0 0 3 0,0 0-1 16,0 0 0-16,0 0-1 0,-42 0 0 0,42 0 1 15,0 0-3-15,0 0-3 0,0 0 4 16,-35 3-4-16,35-3 2 0,0 0-3 0,-35 9 3 15,35-9 0-15,-27 10-1 0,27-10 1 16,-25 12 1-16,25-12 0 0,-27 9 1 0,27-9 0 16,-20 6 1-16,20-6-2 0,0 0 0 15,-27 12-5-15,27-12-5 0,0 0-2 16,0 0-6-16,-28 9-1 0,28-9-2 16,0 0-4-16,0 0 5 0,-19 11 5 15,19-11-2-15,0 0 4 0,0 0 4 0,0 0-4 16,0 0 3-16,0 0-1 0,0 0 3 0,-20 11-1 15,20-11 3-15,0 0-1 0,0 0-1 16,0 0 0-16,0 0 3 0,0 0 2 16,0 0 3-16,0 0 4 0,0 0-6 0,-10 28 1 15,10-28 0-15,0 0-1 0,0 0 2 16,-3 27 1-16,3-27-1 0,0 0 2 0,-5 24 2 16,5-24-3-16,0 0 1 0,-7 32-2 15,7-32-1-15,-3 25 0 0,3-25 4 16,0 0-2-16,-5 37 1 0,5-37-4 15,0 25 5-15,0-25-3 0,0 0-2 0,0 42 3 16,0-42 0-16,0 27-4 0,0-27 7 16,1 25-5-16,-1-25-2 0,4 25 1 0,-4-25 5 15,10 25-1-15,-10-25-1 0,8 24-2 16,-8-24 5-16,15 25-2 0,-15-25 0 16,15 29-5-16,-3-18 6 0,-12-11-4 0,17 24-1 15,-17-24 3-15,21 20-4 0,-21-20 5 16,19 22 4-16,-19-22-2 0,20 15-4 0,-20-15 3 15,23 18-5-15,-23-18 0 0,27 15 3 16,-27-15 0-16,19 17 5 0,-19-17-7 16,28 12 3-16,-28-12-3 0,25 9 0 15,-25-9 2-15,32 9 0 0,-32-9-1 0,30 3 5 16,-30-3-3-16,32 3 0 0,-32-3 2 16,32 3 1-16,-32-3-6 0,31 0 6 15,-31 0-7-15,0 0 0 0,35 3 7 0,-35-3-3 16,0 0-3-16,42 0 3 0,-42 0-2 15,0 0 1-15,42-3 0 0,-42 3 5 0,23-3-5 16,-23 3 0-16,27-6 3 0,-27 6 2 16,0 0-3-16,39-9 2 0,-39 9-2 0,23-9 0 15,-23 9-1-15,27-6 0 0,-27 6-2 16,20-11-3-16,-20 11 9 0,27-12-4 16,-27 12-2-16,20-13 5 0,-20 13-3 15,20-11 3-15,-20 11 0 0,0 0-6 0,27-16 2 16,-27 16 0-16,0 0 3 0,20-15 0 15,-20 15-2-15,18-12 0 0,-18 12 0 16,0 0 3-16,22-23-1 0,-22 23 0 0,13-12 2 16,-13 12-2-16,15-18 4 0,-15 18-3 15,0 0-2-15,24-21 1 0,-24 21 3 0,10-15-4 16,-10 15 2-16,0 0 2 0,13-23-5 16,-13 23 2-16,0 0-4 0,19-22 4 0,-19 22 0 15,15-15 0-15,-15 15-4 0,13-20 2 16,-13 20 0-16,15-22 3 0,-15 22-3 15,22-28 0-15,-22 28 1 0,15-25 1 16,-2 7 0-16,-13 18 0 0,15-30 2 0,-6 13-1 16,-9 17 6-16,8-30 2 0,-8 30 8 15,2-31-1-15,-2 31 4 0,-2-33-4 16,2 33 6-16,-12-35-3 0,12 35 5 0,-20-33-7 16,15 16 7-16,5 17-1 0,-27-24-2 15,27 24-4-15,-28-24-1 0,28 24-3 0,-18-19-7 16,18 19-16-16,-20-15-30 0,20 15-40 15,0 0-59-15,-19-19-54 0,19 19-107 16,-5-14-633-16,5 14-661 0</inkml:trace>
  <inkml:trace contextRef="#ctx0" brushRef="#br0" timeOffset="357129.9456">22646 18553 4399 0,'-4'32'-191'16,"4"-32"-11"-16,-3 38-36 0,1-18-569 15,2-20 150-15</inkml:trace>
  <inkml:trace contextRef="#ctx0" brushRef="#br0" timeOffset="360974.0864">21284 18635 3531 0,'-42'14'-70'0,"42"-14"24"0,0 0 1 0,0 0-3 16,0 0 6-16,0 0-2 0,0 0 6 16,0 0 6-16,-20 12 3 0,20-12-3 15,0 0 10-15,0 0-11 0,0 0 3 16,0 0 17-16,0 0-12 0,0 0 14 0,0 0 9 15,0 0 12-15,0 0-2 0,0 0 5 16,0 0-6-16,0 0 11 0,-23 12 15 16,23-12-6-16,0 0 18 0,0 0-23 0,-22 9 12 15,22-9 16-15,0 0-6 0,-25 9 3 16,25-9-2-16,0 0 4 0,-24 11-9 0,24-11 10 16,0 0-11-16,0 0 5 0,-25 7 10 15,25-7-7-15,0 0-12 0,0 0 1 16,0 0-15-16,0 0 7 0,-26 11-3 0,26-11 2 15,0 0-11-15,0 0 4 0,0 0-12 16,0 0 3-16,0 0-5 0,0 0 0 16,0 0 3-16,0 0-9 0,0 0 0 0,0 0 4 15,0 0 5-15,0 0-16 0,0 0 9 16,0 0 3-16,0 0-9 0,0 0 23 0,0 0-13 16,0 0-8-16,85-35 4 0,-85 35 10 15,32-15-6-15,-17 10-6 0,-15 5 4 16,37-16-4-16,-19 7 3 0,5-1 5 15,-23 10-8-15,39-19 7 0,-16 6 13 0,-4 5-15 16,4-2 5-16,4-2 8 16,-7 0-11-16,8 0-2 0,-3 0 16 0,1-3-3 0,5 0-6 15,-6-2-1-15,4 2-6 0,-6 0 7 16,7-5-5-16,-3 4 2 0,0 4 0 16,-4-10 1-16,11 5-5 0,-11 2 4 0,4 0-6 15,-2-2 2-15,-2 2 2 0,9 0-2 16,-8 2-5-16,-1-1 11 0,4-1-10 15,-5 0 3-15,6 2-1 0,-6-4 7 0,5 5-13 16,-7-3 1-16,8 3 12 0,-6-3-3 16,3 3-9-16,-2 0 7 0,-3-4-10 15,4 0-2-15,-2 4 21 0,-6 0-9 0,6-2 5 16,-22 14 8-16,30-17-6 0,-30 17 27 16,27-16 0-16,-27 16 6 0,20-12 10 0,-20 12 6 15,18-12 3-15,-18 12-4 0,0 0-8 16,22-13 1-16,-22 13-14 0,0 0-3 15,19-12-6-15,-19 12-3 0,0 0-5 16,0 0 0-16,23-17-3 0,-23 17 24 0,0 0-11 16,23-7 3-16,-23 7-8 0,0 0-7 15,19-12 2-15,-19 12-2 0,0 0-2 0,0 0-3 16,28-13-1-16,-28 13 0 0,0 0-4 16,0 0-1-16,32-7 2 0,-32 7-5 15,0 0 1-15,0 0 0 0,25-4-7 0,-25 4 6 16,0 0 5-16,0 0-9 0,0 0 1 15,32 0 0-15,-32 0-2 0,0 0 0 0,0 0 6 16,0 0-7-16,0 0 1 0,42 4 0 16,-42-4 3-16,0 0-1 0,26 0-4 15,-26 0 1-15,0 0-2 0,0 0 3 16,39 0 1-16,-39 0-2 0,0 0 4 0,32 4-5 16,-32-4-2-16,0 0 7 0,37-4-4 15,-37 4 1-15,0 0-3 0,35-4 3 16,-35 4 0-16,26-5 0 0,-26 5-1 0,0 0 3 15,26-6-6-15,-26 6 3 0,0 0 0 16,31-6 0-16,-31 6-2 0,0 0 2 16,30-9 1-16,-30 9 3 0,24-15-3 0,-24 15-4 15,22-17 5-15,-22 17-1 0,28-12-20 16,-28 12 2-16,23-16 0 0,-6 8 5 0,-17 8 2 16,30-22 0-16,-11 10-1 0,-1 0 1 15,0 0 0-15,4 0 3 0,-3-4 4 16,-3 0-2-16,-16 16-1 0,35-27-1 0,-16 11 2 15,-2 1 0-15,3-1 4 0,-20 16-3 16,31-28 2-16,-14 13 2 0,-2 0-5 16,5-5 5-16,-8 5 2 0,6-3-2 0,-4 0-2 15,3 0-2-15,-1-3 3 0,-1 1 1 16,-1-1-4-16,2-4 4 0,1 1-7 0,-3 0 7 16,1-2 0-16,0-1 4 0,-2-1-6 15,-1-4 2-15,1 2 0 0,-5-2 4 0,3 5-3 16,-1-3-6-16,1 1 9 0,-6 1 1 15,2-4 0-15,1 1 0 0,-3 0-3 16,4 0 4-16,-6 1-6 0,0-2 4 0,6 4-3 16,-6 1 7-16,-1 0-8 0,-2-1 2 15,6-3 5-15,-6 3 7 0,6 0 0 0,-6 28 4 16,3-54-4-16,-3 27 7 0,0 0-2 16,0 27 2-16,-3-54-3 0,-6 28 3 15,6-1-8-15,3 27 1 0,-5-46-2 16,-4 21 1-16,6 0-4 0,-9 1-3 0,7-1 1 15,-3-3 1-15,1 4-3 0,-3-1 1 16,2 1-2-16,0-5 1 0,-3 5-4 16,0-3 3-16,1-5-2 0,3 5-2 0,-3-4 0 15,7 1 4-15,-2 1-1 0,-9-1-5 16,11 3 3-16,-7 0 2 0,5-5-1 0,2 3 0 16,-6 1 0-16,9 28-3 0,-5-49 1 15,2 22 0-15,3 27 0 0,-9-50 2 16,6 26-2-16,1-3-3 0,2 27 1 0,-11-50 5 15,11 23-4-15,-5 2 1 0,-4-3 2 16,6 1 1-16,-4-2-3 0,-4 3 0 16,1-3 3-16,1 2-2 0,-6-5 0 0,2 5 2 15,-6-4 0-15,1 2-2 0,-4 2 5 16,5 0 5-16,-8 2 1 0,7 2 1 0,1-3-5 16,-10 5 0-16,9-5 3 0,1 5-4 15,-3 2 6-15,-6-5-4 0,7 6 0 16,-1-2-2-16,-3 7 7 0,3-4 6 0,-2 2-3 15,-2 0-1-15,4 3-2 0,20 12-1 16,-43-19-3-16,21 8 1 0,22 11-1 16,-40-12 1-16,18 7-1 0,22 5-7 0,-35-4 4 15,35 4-2-15,-35-6-1 0,35 6 5 16,-34 0-1-16,34 0-1 0,-36-3 2 0,36 3-4 16,0 0 3-16,-42 0 0 0,42 0-1 15,0 0-1-15,-40 3 1 0,40-3-2 16,-25 3 2-16,25-3-1 0,0 0-1 0,-44 3-2 15,44-3-1-15,-25 8-1 0,25-8 3 16,-32 4-5-16,32-4 3 0,-33 8 2 0,33-8-2 16,-37 4 1-16,37-4-3 0,-33 8 3 15,33-8-1-15,-34 5-1 0,34-5 1 16,-35 4-2-16,35-4-2 0,-34 6 2 16,34-6 1-16,-33 4-1 0,33-4 1 0,-33 5-2 15,33-5 3-15,-37 3-1 0,37-3-3 16,-32 7 2-16,32-7-1 0,-33 2 0 0,33-2 2 15,-32 7 0-15,32-7 1 0,-32 3-2 16,32-3-2-16,-40 3 0 0,40-3 1 16,-37 0 0-16,37 0 0 0,-38 3-1 0,9-1 1 15,29-2-1-15,-60 4-4 0,26 2 4 16,3-3-2-16,1 0 1 0,-2 0 1 0,7 3 0 16,-5-3-1-16,-4 5 1 0,34-8-3 15,-48 9 0-15,24-7-2 0,24-2-3 16,-40 7-6-16,40-7-6 0,-33 6-4 0,33-6-3 15,-32 3-4-15,32-3 3 0,-29 3 0 16,29-3 4-16,0 0 2 0,-36 6 3 16,36-6-2-16,0 0 6 0,-37-6 1 0,37 6 8 15,-30-3-6-15,30 3 4 0,0 0 3 16,-49-3-7-16,49 3 6 0,-35-3 4 16,35 3-4-16,-33-3 2 0,33 3 0 0,-37 0 1 15,37 0-4-15,-34 0 6 0,34 0 0 16,0 0 1-16,-42-3-2 0,42 3 2 0,-31 0 1 15,31 0 1-15,-30-4-1 0,30 4-1 16,0 0 1-16,-46-7 4 0,46 7-4 16,-28 0 2-16,28 0 0 0,0 0-3 0,-55 5 2 15,55-5-6-15,-35 9 3 0,8-3 2 16,27-6-5-16,-39 15 5 0,13-9 2 0,26-6-1 16,-34 15 1-16,17-9-3 0,17-6 1 15,-33 12 0-15,33-12 2 0,-25 11-1 16,25-11-5-16,-25 9 10 0,25-9-3 0,-24 9-2 15,24-9 1-15,-25 6-4 0,25-6 4 16,-20 9-1-16,20-9-1 0,0 0 2 16,-37 10-1-16,37-10-1 0,0 0-4 0,-28 5 4 15,28-5 1-15,0 0-1 0,-32 10 0 16,32-10 2-16,0 0-4 0,-30 9 0 16,30-9 1-16,-27 9 1 0,27-9-3 0,-23 11 2 15,23-11-6-15,-27 11 6 0,27-11-1 16,-30 12 6-16,30-12-6 0,-23 13 0 0,23-13 4 15,-24 9 1-15,24-9-1 0,0 0 1 16,-28 12-1-16,28-12 0 0,0 0-3 16,-32 10 4-16,32-10-2 0,0 0-1 0,-28 8-2 15,28-8-7-15,0 0-3 0,-27 9 0 16,27-9 0-16,-20 6 3 0,20-6-6 16,0 0 11-16,-32 12 0 0,32-12 0 0,-20 11 0 15,20-11 3-15,0 0-4 0,-24 9 2 16,24-9-4-16,0 0 5 0,0 0 1 0,-21 9-4 15,21-9 2-15,0 0 0 0,0 0-2 16,-24 10 8-16,24-10-9 0,0 0 7 16,0 0-2-16,-20 11-2 0,20-11 2 15,0 0-1-15,-22 12 3 0,22-12-1 0,0 0-5 16,-30 19 6-16,30-19-7 0,-28 20 8 16,14-8 0-16,14-12 0 0,-36 21-2 0,14-9-1 15,2 3-1-15,1-1 3 0,-4-2 1 16,8 0-2-16,15-12 1 0,-38 17 0 0,22-7 0 15,16-10 5-15,-30 16-7 0,30-16 2 16,-23 12 0-16,23-12 7 0,-23 11-11 16,23-11 6-16,-19 13-10 0,19-13 3 0,-20 12-8 15,20-12 7-15,-23 12-9 0,23-12 0 16,-22 17 4-16,22-17 0 0,-24 18 1 0,24-18 2 16,-26 19 3-16,11-11-3 0,15-8 0 15,-27 19 1-15,27-19 6 0,-24 20-2 16,24-20 0-16,-18 11 1 0,18-11-3 0,-18 16 4 15,18-16 0-15,0 0-8 0,-27 18 5 16,27-18 0-16,-14 12 0 0,14-12 1 16,-15 18-7-16,15-18 8 0,-18 22-4 0,18-22 6 15,-20 25-6-15,7-10 5 0,13-15 1 16,-24 35-6-16,9-18 4 0,2-1 3 16,-1 0-4-16,14-16 1 0,-20 30-1 0,5-18 6 15,15-12-6-15,-20 32 1 0,10-17 4 16,10-15 1-16,-23 34-4 0,14-18 1 0,9-16-4 15,-18 31 2-15,18-31 1 0,-8 27-4 16,8-27 1-16,-9 27 0 0,9-27-3 16,-10 24 5-16,10-24-1 0,-3 26 10 15,3-26-13-15,0 0 5 0,0 37-2 0,0-37 1 16,3 23 0-16,-3-23 1 0,0 0 1 0,10 32 3 16,-10-32-6-16,2 22-2 0,-2-22 1 15,0 0 2-15,10 27 0 0,-10-27-8 16,5 21 9-16,-5-21 5 0,0 0-1 15,15 29-3-15,-15-29 0 0,12 18 0 0,-12-18 2 16,13 24-4-16,-13-24 0 0,17 27 1 16,-5-7 4-16,-1-1-3 0,6 2-2 15,-2 5 4-15,2 1-4 0,3 0 10 0,3 1-5 16,-4 3 0-16,1-4 1 0,1 0 2 16,-2 1-3-16,4 1-3 0,-8-5 1 0,2-6 7 15,-2 4-3-15,0 0 11 0,-3-4 1 16,-4-2 5-16,-8-16 8 0,22 35-4 0,-14-23-3 15,-8-12-7-15,19 27 6 0,-14-12-1 16,-5-15-3-16,11 27-1 0,-11-27-6 16,17 32 3-16,-8-14 1 0,2 0-4 0,1 1-3 15,0 2 1-15,-1 1-2 0,1 3 4 16,3-4-7-16,2 4 1 0,-4 0-2 0,2-3 1 16,2 1 1-16,-2 2 0 0,0 1 4 15,0-3-3-15,-3 2-4 0,-2 1 5 16,7-5-2-16,-11 3 1 0,4-2 0 15,0-1 1-15,-1 1-1 0,-1 0 1 0,-3-1 0 16,0 3-3-16,-5-24 2 0,12 44 1 16,-9-26 1-16,1 6-5 0,-4-24 0 0,8 40 2 15,-6-14-3-15,8-2-1 0,-5 0 4 16,1 2 0-16,1 2-5 0,-2-5 3 16,3 2-1-16,-1 1 0 0,5-2-1 0,-5 0 0 15,1 2 4-15,0-2-4 0,-3-3 3 16,5 2-5-16,4-3 0 0,-9 2-1 0,6-3 2 15,1 2 1-15,-12-21-3 0,15 35 4 16,-6-16-4-16,6 1 3 0,-15-20 0 16,26 34-2-16,-17-16 1 0,2 0 1 0,6-2 0 15,-2 3 1-15,-15-19-3 0,24 31 2 16,-9-16 3-16,-2 1-7 0,-13-16 8 16,30 24-9-16,-15-12 2 0,0 5 0 0,4-10 4 15,-3 8 0-15,-16-15-2 0,46 15 0 16,-26-7 2-16,1 1-4 0,-21-9 2 15,42 15 5-15,-22-12-5 0,-20-3 1 16,32 13-3-16,-32-13 5 0,37 9-2 0,-22-3-1 16,-15-6 1-16,40 6-3 0,-40-6 2 0,34 6 2 15,-14-1 1-15,-20-5-5 0,36 4 4 16,-9-1-5-16,-27-3 2 0,39 5-13 16,-39-5-62-16,57-5-75 0,-34-2-170 0,5-4-618 15,3-7-728-15</inkml:trace>
  <inkml:trace contextRef="#ctx0" brushRef="#br0" timeOffset="369278.0243">23673 1675 532 0,'0'0'174'0,"0"0"-77"16,0 0-39-16,0 0-52 0,0 0 39 16,0 0-28-16,0 0 27 0,0 0 5 0,0 0 20 15,0 0 2-15,0 0-11 0,0 0 3 16,0 0-11-16,0 0-5 0,0 0-11 15,0 0 0-15,0 0-13 0,0 0 3 0,0 0 0 16,0 0-8-16,0 0 12 0,0 0 3 16,0 0 13-16,0 0 7 0,0 0 19 0,0 0 13 15,0 0 2-15,0 0 7 0,0 0-3 16,0 0-3-16,0 0-5 0,0 0-7 16,0 0-7-16,0 0-29 0,0 0-1 15,0 0 17-15,0 0-26 0,0 0-10 0,0 0 9 16,0 0-12-16,0 0 3 0,0 0-1 15,0 0-10-15,0 0 8 0,-37-60 8 0,37 60-9 16,0 0 6-16,0 0-3 0,-20-15 5 16,20 15 14-16,0 0-17 0,0 0 2 15,-20-15 3-15,20 15-5 0,0 0 2 16,0 0 0-16,0 0-8 0,0 0 5 0,-19-15-5 16,19 15 2-16,0 0 1 0,0 0-6 15,0 0 3-15,-15-19-3 0,15 19-3 16,0 0 8-16,0 0-10 0,0 0-4 0,0 0 4 15,-20-14 5-15,20 14-5 0,0 0-4 16,0 0 8-16,0 0-4 0,-16-19-7 0,16 19 5 16,0 0-5-16,0 0 0 0,-20-16 5 15,20 16-5-15,0 0 0 0,0 0 5 16,0 0-12-16,-9-21 4 0,9 21 1 16,0 0-1-16,0 0 1 0,-15-18 4 0,15 18-2 15,0 0-2-15,0 0-5 0,0 0-2 16,-13-23-11-16,13 23 13 0,0 0 2 0,0 0 1 15,0 0-6-15,0 0 5 0,-14-21 0 16,14 21 3-16,0 0 4 0,0 0-9 16,0 0 2-16,0 0 0 0,0 0-2 15,-10-22 5-15,10 22-3 0,0 0-8 16,0 0 13-16,0 0 3 0,0 0-8 0,-16-18 0 16,16 18 8-16,0 0-8 0,0 0 0 0,0 0 2 15,0 0-7-15,-22-14 5 0,22 14 8 16,0 0-8-16,0 0 0 0,0 0 5 15,-25-7-5-15,25 7 0 0,0 0 5 0,0 0 2 16,-39-5 1-16,39 5-13 0,0 0 10 16,0 0-10-16,-35 5 5 0,35-5 7 15,0 0-7-15,0 0 3 0,-37 4-1 16,37-4 6-16,0 0-1 0,-28 1-4 0,28-1 7 16,0 0-13-16,-24 10 3 0,24-10 0 15,0 0 5-15,0 0 0 0,-33 9-5 16,33-9 5-16,0 0-7 0,-27 10 4 0,27-10 3 15,0 0 15-15,-22 5-15 0,22-5 18 0,0 0-18 16,-23 15-3-16,23-15 1 0,0 0-11 16,0 0 16-16,-25 15 2 15,25-15-5-15,-17 10 12 0,17-10-19 0,0 0-1 16,0 0 6-16,-25 15 4 0,25-15-2 0,0 0-10 16,-13 17 10-16,13-17 5 0,0 0-10 15,0 0 3-15,-22 18-6 0,22-18 3 16,0 0 0-16,-13 18 5 0,13-18 0 0,-14 18-5 15,14-18 5-15,-11 18-5 0,11-18 2 16,-12 24 1-16,12-24 2 0,-15 18 2 16,15-18-12-16,-14 17 10 0,14-17 2 0,0 0 4 15,-13 25-14-15,13-25 10 0,-8 18 1 16,8-18-11-16,0 0 3 0,-17 26 5 16,17-26 0-16,-13 18 3 0,13-18-6 0,0 0 6 15,-10 21-14-15,10-21 1 0,0 0 10 16,0 0-3-16,-7 29 1 0,7-29-3 15,0 0 5-15,0 0 0 0,0 0-6 0,-4 29 6 16,4-29 0-16,0 0 0 0,0 0 3 16,0 0-6-16,4 35 3 0,-4-35 3 15,0 0 0-15,0 0-6 0,0 0 0 0,0 0 9 16,0 34-6-16,0-34-6 0,0 0 12 16,0 0-9-16,0 0 0 0,3 28 3 0,-3-28 0 15,0 0 0-15,0 0 6 0,-3 39-12 16,3-39 9-16,0 0 5 0,0 30-8 15,0-30 0-15,0 0 0 0,0 0 2 16,0 36-4-16,0-36 10 0,0 0-3 0,-4 23-3 16,4-23 9-16,0 0-11 0,0 0 5 15,-1 28 0-15,1-28-10 0,0 0 5 0,0 0 2 16,0 0-9-16,1 29 7 0,-1-29 0 16,0 0 5-16,0 0-5 0,7 21 5 15,-7-21-10-15,0 0 7 0,0 0-9 0,12 24 4 16,-12-24 1-16,0 0 7 0,15 19-5 15,-15-19 0-15,8 18 0 0,-8-18 7 16,17 17-9-16,-17-17 4 0,17 15-2 0,-17-15 3 16,28 15 0-16,-28-15 2 0,22 17-3 15,-22-17 1-15,32 13-3 0,-17-2-5 16,-15-11 5-16,30 12 5 0,-30-12 0 16,35 11 5-16,-20-4 0 0,-15-7-7 0,42 6 2 15,-17-3 5-15,-25-3-5 0,43 3 0 0,-16-3 0 16,-27 0 0-16,42 0-3 0,-42 0 6 15,44 0-3-15,-23 0-3 0,-21 0-2 16,40 0-5-16,-40 0 10 0,39 0-2 16,-39 0-3-16,45-3-3 0,-25 0 11 0,-20 3 4 15,57-6 1-15,-29-1-1 0,4 2 3 16,-2-5-11-16,5 3 4 0,-4 2 1 0,0-2-1 16,0-2 4-16,0 3-8 0,-2 3-11 15,-4-3 12-15,-25 6 12 0,48-9-12 16,-23 2 2-16,-25 7-2 0,41-8-5 15,-20 4 4-15,-21 4-1 0,37-8 8 0,-37 8-8 16,34-10-1-16,-34 10 3 0,31-7 4 16,-31 7-4-16,29-10 4 0,-29 10 3 15,25-11 2-15,-25 11-7 0,27-19 4 0,-27 19-1 16,21-18-4-16,-7 9 4 0,-14 9-1 16,27-25 0-16,-16 13-7 0,-11 12 0 0,22-25 10 15,-22 25-8-15,18-25 1 0,-6 13-1 16,-12 12-2-16,19-22 5 0,-19 22 7 15,16-21-3-15,-16 21 15 0,14-22 5 16,-14 22-7-16,11-21 21 0,-11 21-9 0,10-24-1 16,-10 24 7-16,9-27-16 0,-9 27 9 15,8-36-9-15,-8 36 2 0,2-33 7 0,-2 33-6 16,0-33-2-16,0 33 11 0,-5-38-21 16,-4 17-2-16,3-5 6 0,6 26-4 15,-29-40-12-15,13 23-1 0,-1-1-1 16,-12 2-1-16,4 4 6 0,-7 1-14 0,-6 8-3 15,-5 6-19-15,-4 4-25 0,-10 11-70 16,-15 8-129-16,-3 4-519 0,-29 15 318 16</inkml:trace>
  <inkml:trace contextRef="#ctx0" brushRef="#br0" timeOffset="373150.0467">23567 4869 53 0,'-20'9'17'0,"20"-9"-34"16,0 0-10-16</inkml:trace>
  <inkml:trace contextRef="#ctx0" brushRef="#br0" timeOffset="373203.016">23547 4878 53 0,'0'0'0'0,"0"0"-9"0,0 0-9 15,0 0 0-15</inkml:trace>
  <inkml:trace contextRef="#ctx0" brushRef="#br0" timeOffset="373677.5924">23547 4878 87 0,'0'0'34'15,"0"0"16"-15,0 0-2 0,0 0 22 0,66-34 12 16,-66 34 11-16,36-20-11 0,-12 8-10 15,-7 0 4-15,4-3 9 0,-1 3-14 16,4-3-3-16,-2 0-13 0,3-5-6 16,-2 7-6-16,5-7-12 0,4 1 0 0,-7 1 15 15,5-3-26-15,-1 1 4 0,3-1-4 16,-1 0-1-16,-5 3 1 0,0-4-1 0,1 3-5 16,-5 4 5-16,-2 0 0 0,-2-1 36 15,-1 1 22-15,-17 15 18 0,25-21-7 16,-12 12-3-16,-13 9-10 0,19-15-10 15,-19 15-16-15,0 0 3 0,17-19-13 0,-17 19-10 16,0 0 20-16,16-16-28 0,-16 16 7 16,0 0-4-16,0 0 9 0,15-18-2 15,-15 18 5-15,0 0 6 0,0 0 6 0,0 0-10 16,17-17-4-16,-17 17-3 0,0 0-12 16,0 0-1-16,0 0-3 0,0 0-3 15,17-15 0-15,-17 15 3 0,0 0 0 16,0 0 5-16,22-15-8 0,-22 15-3 0,21-15-3 15,-21 15-1-15,24-18-2 0,-24 18 6 0,25-22-3 16,-13 13-12-16,-12 9 12 0,25-23 0 16,-25 23-6-16,20-15 8 0,-20 15 12 15,16-12-6-15,-16 12-14 0,0 0 12 0,21-18-12 16,-21 18 8-16,0 0 1 0,0 0 2 16,20-17 6-16,-20 17-1 0,0 0-7 15,0 0 2-15,0 0-6 0,16-13 6 0,-16 13 3 16,0 0-4-16,0 0 1 0,0 0 0 15,0 0-11-15,0 0 3 0,0 0-6 16,12-16-13-16,-12 16-11 0,0 0-20 0,0 0-26 16,0 0-40-16,0 0-74 0,0 0-397 15,10-10 114-15</inkml:trace>
  <inkml:trace contextRef="#ctx0" brushRef="#br0" timeOffset="375111.8637">24074 4135 2091 0,'0'0'-114'0,"0"0"9"15,0 0 8-15,0 0 13 0,0 0 10 16,0 0 1-16,0 0 34 0,0 0 4 15,0 0 8-15,0 0 18 0,0 0 13 0,0 0 14 16,0 0 13-16,0 0 5 0,32-39-10 16,-32 39 8-16,22-9-5 0,-22 9 5 15,22-15 3-15,-22 15 3 0,35-19-8 0,-15 8-4 16,5 2-4-16,-2-6 10 0,2 3 5 16,9-3-9-16,-2-3 7 0,-2 0 0 15,3-2-4-15,1-1-1 0,1 3 0 0,-2-4-8 16,-1 2-6-16,-2 4 6 0,-3 2 0 15,-5-1-4-15,1 6-3 0,0-3-7 16,-6 0 0-16,-17 12 0 0,30-16 0 16,-30 16 0-16,24-12-7 0,-24 12 7 0,20-13-3 15,-20 13-1-15,22-9 1 0,-22 9 0 16,0 0 2-16,26-13-9 0,-26 13 0 0,0 0 20 16,34-12-24-16,-34 12 14 15,0 0-10-15,30-5 7 0,-30 5-4 0,27-10-3 16,-27 10 9-16,0 0 7 0,31-7-16 0,-31 7-3 15,25-5 6-15,-25 5 10 0,0 0-13 16,31-3 6-16,-31 3-6 0,0 0 0 16,0 0 3-16,33-9 1 0,-33 9-4 15,0 0 9-15,28-3-3 0,-28 3 7 0,0 0-4 16,0 0 0-16,34-9 4 0,-34 9 2 16,0 0 7-16,28-8-13 0,-28 8 6 0,0 0-6 15,0 0-12-15,29-4 15 0,-29 4-3 16,0 0-3-16,0 0 0 0,0 0 0 15,27-4 6-15,-27 4 17 0,0 0 12 16,0 0 30-16,0 0 7 0,0 0 4 0,0 0 2 16,0 0-10-16,0 0-11 0,0 0-11 15,0 0-7-15,0 0-2 0,0 0-5 0,0 0-15 16,0 0 12-16,0 0-10 0,5 37 2 16,-5-37-13-16,0 0-1 0,-24 49 7 15,24-49-7-15,-17 40-8 0,12-21 10 0,-6 5-2 16,6-3-8-16,5-21 12 0,-19 43-6 15,8-21-2-15,6 3-9 0,-4 0 2 16,1 0 2-16,-1-1-10 0,4 3 8 16,-6 0 6-16,6 0-10 0,-9 0 6 0,9 0 5 15,-3 2-3-15,3-2 3 0,-3 4-15 16,-1-3 6-16,1 2 4 0,1 1 11 0,0-3-7 16,4 3-8-16,-4-7 4 0,-1 3-4 15,8-27 0-15,-7 51-4 0,6-30 8 16,1-21-6-16,-9 37-4 0,9-37 10 15,-3 37-4-15,3-37-2 0,-3 30-2 0,3-30 2 16,0 24 2-16,0-24 4 0,0 0 0 16,-2 35-2-16,2-35-4 0,0 0 11 0,-3 27-9 15,3-27 8-15,0 0-4 0,0 0-2 16,-9 28 0-16,9-28 1 0,0 0-6 16,-10 19 10-16,10-19-3 0,0 0-8 15,-18 17 4-15,18-17 4 0,0 0-12 0,-24 17 5 16,24-17 6-16,0 0-1 0,-26 9 0 15,26-9-4-15,-29 3 12 0,29-3-10 0,0 0 4 16,-42 3 9-16,42-3-5 0,-35 0 7 16,35 0-5-16,-38-9-4 0,38 9 12 15,-39-12-1-15,21-1-5 0,-7 2 0 0,3-9 2 16,0-1 6-16,1-7-22 0,-1 1-2 16,8-2-10-16,1-1-22 0,6-2-49 15,6 4-86-15,1-8-152 0,0 3-388 0,1 0 599 16</inkml:trace>
  <inkml:trace contextRef="#ctx0" brushRef="#br0" timeOffset="387169.0855">26669 6271 242 0,'0'0'0'0,"0"0"-15"0,-4-38 23 16,4 38 76-16,0 0 4 0,0 0 17 15,0 0-45-15,0 0-8 0,-1-33-7 0,1 33-2 16,0 0-18-16,0 0 5 0,5-37-6 15,-5 37-6-15,0 0 5 0,8-29 6 0,-8 29-17 16,5-20 16-16,-5 20-17 0,15-25 6 16,-15 25-17-16,14-27-11 0,-14 27 17 0,16-30-12 15,-16 30 6-15,19-23 17 0,-14 7-34 16,-5 16 23-16,25-24-1 0,-17 12 1 16,-8 12-12-16,19-22 6 0,-19 22 11 15,21-22-5-15,-21 22-1 0,12-18-5 0,-12 18 6 16,17-15-1-16,-17 15 6 0,18-16 11 15,-18 16 26-15,19-16 31 0,-19 16-28 0,0 0 13 16,21-20 3-16,-21 20-1 0,14-14-7 16,-14 14 4-16,18-15 2 0,-18 15-10 15,17-15 12-15,-17 15-23 0,0 0-8 16,25-15-4-16,-25 15-5 0,0 0-4 0,17-22-3 16,-17 22 6-16,18-15-11 0,-18 15 4 15,17-16-8-15,-17 16 4 0,18-15 4 16,-18 15 3-16,20-15-15 0,-20 15 4 0,19-17-8 15,-19 17 1-15,21-8 3 0,-21 8-7 16,0 0 7-16,20-16 1 0,-20 16-8 16,0 0 7-16,17-16-11 0,-17 16 8 0,0 0 3 15,29-8 3-15,-29 8 8 0,0 0-7 16,28-12 3-16,-28 12-7 0,25-10 7 16,-25 10-7-16,24-8 20 0,-24 8-20 0,30-7 3 15,-30 7 4-15,26-6-4 0,-26 6 0 16,26-9-7-16,-26 9 1 0,0 0 3 0,40-6 3 15,-40 6-4-15,25-6 7 0,-25 6 1 16,0 0-1-16,42-6 0 0,-42 6 3 16,25-5-3-16,-25 5 7 0,25-6-1 15,-25 6 0-15,0 0-3 0,32-12-4 0,-32 12 10 16,0 0-13-16,30-6 7 0,-30 6-4 16,0 0-9-16,30-6 6 0,-30 6 4 0,0 0 2 15,22-6-6-15,-22 6 6 0,0 0 3 16,28-6 6-16,-28 6-1 0,0 0-2 15,0 0 11-15,37-4-15 0,-37 4 0 16,0 0-5-16,28-2-4 0,-28 2 15 0,0 0-18 16,0 0 12-16,0 0-3 0,40 2-3 15,-40-2-3-15,0 0 12 0,0 0-1 0,30 7-9 16,-30-7 4-16,0 0-3 0,0 0-3 16,27 6 8-16,-27-6-3 0,0 0 6 15,0 0 4-15,19 15 11 0,-19-15 5 0,11 16-9 16,-11-16 5-16,9 19-2 0,-9-19-6 15,11 21 0-15,-11-21-6 0,10 25 3 16,-10-25 5-16,5 24-5 0,-5-24-17 16,6 23 14-16,-6-23-10 0,0 0 5 0,11 36 3 15,-11-36-8-15,5 21 12 0,-5-21-12 16,4 21 7-16,-4-21-4 0,0 0-1 0,10 32-8 16,-10-32 6-16,3 21-9 0,-3-21 11 15,0 0-4-15,3 27-5 0,-3-27 3 16,7 22 2-16,-7-22-5 0,7 25-2 15,-7-25 5-15,0 0-3 0,10 37 5 0,-10-37-1 16,6 24-1-16,-6-24-1 0,7 24 3 16,-7-24 2-16,3 29-7 0,-3-29 15 0,2 25-11 15,-2-25 5-15,0 0 2 0,7 32-1 16,-7-32-7-16,0 0 5 0,0 30 3 0,0-30-3 16,0 0 0-16,0 33 0 0,0-33-1 15,0 0 1-15,-7 35-2 0,7-35 16 16,-2 27-18-16,2-27 6 0,-10 31-6 15,10-31-2-15,-3 32 5 0,3-32-5 16,-5 35 0-16,5-35 6 0,-3 37-14 0,3-37 10 16,-9 35-1-16,9-35 1 0,0 32-8 15,0-32 8-15,0 34-12 0,0-34 6 0,0 31 4 16,0-31 2-16,4 31-12 0,-4-31 4 16,5 28 0-16,-5-28 2 0,5 24 0 0,-5-24-6 15,6 26 0-15,-6-26 12 0,15 21-14 16,-15-21 17-16,14 20-5 0,-14-20-12 15,17 17 10-15,-17-17 0 0,20 17-12 16,-20-17 16-16,23 7-2 0,-23-7-6 0,22 9 2 16,-22-9 9-16,30 7-7 0,-30-7-2 15,32 0 0-15,-32 0 3 0,33 0-3 16,-33 0 4-16,39-3-4 0,-39 3 11 0,38-9-7 16,-14 2-4-16,1-2 13 0,-25 9-10 15,43-15-12-15,-18 3 10 0,-3 2-3 0,1 1 0 16,-23 9 0-16,39-23 0 0,-17 16 0 15,-1-2-3-15,-21 9 6 0,34-23 1 16,-16 14-4-16,-3-3 0 0,5 0-2 16,-20 12 6-16,32-29-2 0,-15 17 5 0,-17 12-3 15,28-21-2-15,-19 12-11 0,-9 9 9 16,25-15 0-16,-25 15 5 0,20-17-10 0,-20 17 12 16,17-14-14-16,-17 14 5 0,0 0-2 15,20-18 6-15,-20 18-6 0,20-17 8 16,-20 17-10-16,16-12 10 0,-16 12-8 0,17-15 4 15,-17 15-5-15,0 0 14 0,27-21 2 16,-27 21-9-16,17-17-4 0,-17 17 8 16,16-12-14-16,-16 12 6 0,0 0 8 0,24-15-6 15,-24 15-2-15,0 0 6 0,22-15-10 16,-22 15 3-16,0 0 3 0,25-15 5 16,-25 15-3-16,0 0 0 0,25-13-8 0,-25 13 3 15,23-9-7-15,-23 9 10 0,22-12 4 16,-22 12-4-16,25-12-7 0,-25 12 1 0,27-11 4 15,-27 11 2-15,27-12 4 0,-27 12-8 16,23-12 2-16,-23 12-7 0,0 0 11 16,32-12-4-16,-32 12 6 0,0 0-14 15,25-9 8-15,-25 9 6 0,0 0-2 0,23-9-4 16,-23 9-2-16,0 0 4 0,25-8 0 16,-25 8 4-16,0 0-8 0,0 0 0 0,22-7 1 15,-22 7-1-15,0 0 4 0,0 0 4 16,0 0-4-16,0 0 7 0,29-6-9 15,-29 6 0-15,0 0-1 0,0 0 1 0,0 0-2 16,0 0 2-16,0 0 6 0,0 0-8 16,0 0 8-16,28-8-10 0,-28 8 1 15,0 0 5-15,0 0 0 0,0 0 11 0,0 0-19 16,0 0 6-16,0 0-3 0,0 0 7 16,0 0-2-16,0 0 0 0,0 0 2 15,0 0-2-15,37 9-8 0,-37-9 12 0,0 0-2 16,0 0-2-16,0 0 3 0,0 0-12 15,20 10 9-15,-20-10-4 0,0 0 2 0,0 0 2 16,0 0 4-16,0 0-2 16,0 0-4-16,0 0 2 0,0 0 6 0,25 10-8 15,-25-10 4-15,0 0-2 0,0 0 2 16,0 0 0-16,0 0-1 0,0 0-4 0,0 0 1 16,18 12 6-16,-18-12-12 0,0 0 4 15,0 0 4-15,0 0 2 0,0 0-2 16,0 0 6-16,0 0-8 0,0 0 6 0,0 0-1 15,0 0-4-15,19 14-1 0,-19-14 4 16,0 0 5-16,0 0-3 0,0 0-8 0,0 0-2 16,0 0 8-16,0 0-7 0,0 0-1 15,0 0 4-15,0 0 2 0,0 0 2 16,0 0-4-16,0 0 8 0,20 11-8 16,-20-11 4-16,0 0 0 0,0 0 0 0,0 0-4 15,0 0 5-15,0 0-14 0,0 0 11 16,0 0 0-16,0 0 0 0,0 0 2 0,0 0 0 15,13 17-4-15,-13-17 6 0,0 0 1 16,0 0-5-16,0 0 6 0,0 0 0 16,0 0-10-16,0 0 8 0,0 0 5 0,0 0-9 15,17 20 0-15,-17-20 12 0,0 0-12 16,0 0 0-16,0 0 3 0,0 0-1 16,0 0 0-16,0 0 6 0,0 0-12 0,0 0 13 15,15 15-1-15,-15-15 8 0,0 0 3 16,0 0 1-16,0 0-6 0,0 0 12 15,0 0-14-15,0 0-3 0,0 0 6 0,0 0-1 16,0 0-7-16,0 0-23 0,12 22-85 16,-12-22-146-16,0 0-557 0,0 0 160 0</inkml:trace>
  <inkml:trace contextRef="#ctx0" brushRef="#br0" timeOffset="389819.3447">26634 6134 3333 0,'0'0'-176'0,"0"0"16"15,0 0 29-15,0 0 17 0,-2 74 9 16,2-74 17-16,0 0 19 0,-8 42 13 0,8-42 28 15,-7 41-3-15,7-41 8 0,-2 39 14 16,4-18 2-16,-2-21 11 0,0 52 15 16,3-24 3-16,1-4 0 0,1 4 15 15,0-4-6-15,-2 3-9 0,0 0 8 0,6 0 3 16,-8-3 8-16,3 7 9 0,6-6 10 16,-9 2-4-16,3 5-12 0,-1-5 10 0,2 5 4 15,-2-3 2-15,-1 3-14 0,-2-1 7 16,4 0-6-16,-4 0-1 0,3 1-5 15,-3-4-3-15,0 4-1 0,0-5-2 0,0 5-1 16,0-2-2-16,0 4-1 0,-3-2-4 16,3 1 1-16,-4-3 1 0,4-1-4 15,-2 0-3-15,2-1-7 0,0-28 6 0,-8 55 2 16,5-26-11-16,-2 0 5 0,1-5-7 16,-2 3-3-16,2 0 3 0,3-2 2 15,-8 1 0-15,9-26-1 0,-8 48-1 0,5-22 2 16,-2-2-6-16,-2 0 8 0,7-24-18 15,-5 49 6-15,-3-27 6 0,4 3 0 16,4-25-14-16,-5 47 8 0,0-29 2 0,5-18-2 16,-3 37-6-16,3-37 0 0,-7 34 12 15,7-34-14-15,-5 27 8 0,5-27-6 16,-3 30-6-16,3-30 20 0,-4 23-10 0,4-23 0 16,0 0-4-16,-1 32 10 0,1-32-8 15,0 0 6-15,0 39-2 0,0-39-4 16,-4 28 4-16,4-28 0 0,4 30-10 15,-4-30 6-15,0 27 2 0,0-27-2 0,1 32 6 16,-1-32 0-16,4 31-10 0,-4-31 4 16,3 24 8-16,-3-24-14 0,5 27 12 0,-5-27-6 15,0 0 0-15,3 38 4 0,-3-38 6 16,0 0-16-16,4 33 8 0,-4-33 4 0,0 0-2 16,3 30 0-16,-3-30-2 0,5 24 4 15,-5-24-2-15,0 0-2 0,5 33-6 16,-5-33-4-16,12 27 6 0,-12-27 2 15,8 27-2-15,-8-27 10 0,12 29-2 0,-12-29-12 16,8 26 10-16,1-9-10 0,-9-17 10 16,11 32-2-16,-11-32 4 0,12 30 2 15,-4-18-10-15,-8-12-2 0,14 25 14 0,-14-25-10 16,8 25 14-16,-8-25-10 0,14 21-8 16,-14-21 4-16,15 21-4 0,-15-21-2 15,15 22 32-15,-15-22-18 0,13 24-12 0,-13-24 4 16,12 25 4-16,-12-25-4 0,17 22 2 15,-17-22 2-15,20 21-6 0,-20-21 8 16,16 22-4-16,-4-9 2 0,-12-13-6 0,22 18 2 16,-22-18 14-16,20 18-12 0,-20-18 6 15,20 18 0-15,-20-18-6 0,17 19 0 0,-17-19 13 16,16 17-20-16,-16-17 7 0,15 15 4 16,-15-15-4-16,17 15-2 0,-17-15 4 15,14 15-8-15,-14-15 2 0,16 17 6 16,-16-17-4-16,17 16-6 0,-17-16 10 0,23 17 0 15,-23-17-8-15,21 17 2 0,-21-17 10 16,18 17-14-16,-18-17 6 0,27 15 16 0,-27-15-12 16,20 12 4-16,-20-12-6 0,18 15-10 15,-18-15 12-15,17 8-4 0,-17-8 0 16,0 0 2-16,22 16 0 0,-22-16 2 16,0 0-6-16,25 12 0 0,-25-12 6 0,0 0-4 15,18 12-2-15,-18-12 2 0,0 0-4 16,22 14 4-16,-22-14 10 0,17 9-8 15,-17-9 4-15,21 12 0 0,-21-12-4 0,0 0 0 16,27 16 4-16,-27-16 4 0,25 8-6 16,-25-8 6-16,19 12-8 0,-19-12 13 0,30 11-7 15,-30-11-10-15,25 6-4 0,-25-6 20 16,27 10-8-16,-27-10-4 0,0 0 2 16,40 5 0-16,-40-5 0 0,25 0 4 15,-25 0-6-15,0 0 6 0,43 0 1 0,-43 0-12 16,30-3 7-16,-30 3 5 0,0 0-5 15,49-2-4-15,-49 2-2 0,37-7 4 0,-37 7 4 16,33-9 0-16,-33 9-2 0,32-6-4 16,-32 6 4-16,37-9-4 0,-37 9 4 15,33-8-2-15,-14 3-2 0,-19 5 0 0,33-10 10 16,-33 10-14-16,37-6 6 0,-37 6 0 16,33-7 0-16,-33 7 4 0,35-11 4 15,-16 5-12-15,-19 6 4 0,33-7-4 16,-33 7 0-16,35-7 0 0,-35 7 16 0,31-4-20 15,-31 4 6-15,28-8 6 0,-28 8-8 16,28-1 2-16,-28 1 4 0,26-7 8 0,-26 7-10 16,0 0-8-16,43-4 8 0,-43 4 0 15,22-6 6-15,-22 6-8 0,0 0 2 0,0 0 2 16,35-2-4-16,-35 2 2 0,0 0-4 16,0 0-7-16,38-4 14 0,-38 4 1 15,0 0-4-15,36 0-4 0,-36 0 4 16,0 0 2-16,38-4-5 0,-38 4 8 0,35-2 5 15,-35 2-8-15,35-6 4 0,-35 6 3 16,37-7-12-16,-37 7 12 0,37-5-3 16,-10 2-4-16,-27 3 7 0,35-7-5 0,-35 7-4 15,43-2-7-15,-21-1-79 0,-22 3-148 16,38-7-544-16,-38 7 297 0</inkml:trace>
</inkml:ink>
</file>

<file path=ppt/ink/ink3.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11:05.379"/>
    </inkml:context>
    <inkml:brush xml:id="br0">
      <inkml:brushProperty name="width" value="0.05292" units="cm"/>
      <inkml:brushProperty name="height" value="0.05292" units="cm"/>
      <inkml:brushProperty name="color" value="#FF0000"/>
    </inkml:brush>
  </inkml:definitions>
  <inkml:trace contextRef="#ctx0" brushRef="#br0">1140 8690 429 0,'0'0'96'0,"12"-25"-36"0,-12 25-21 16,0 0-39-16,8-19 13 0,-8 19 19 0,0 0-39 16,0 0 39-16,0 0-32 0,14-24 12 15,-14 24 1-15,0 0 5 0,0 0 30 16,16-21 57-16,-16 21-33 0,0 0 20 0,9-20 32 16,-9 20-26-16,0 0 10 0,18-27-9 15,-18 27-21-15,14-22-2 0,-6 7-10 16,-8 15-6-16,25-35-9 0,-15 14-12 0,8 0-12 15,-1-5 18-15,3 2-12 0,-1 0 15 16,2-6-12-16,1 5 3 0,-2-4 6 0,4-1-7 16,2-2-7-16,6 0-1 15,0-7-10-15,0 3 10 0,-1-1-14 0,3 0-3 16,1-2 0-16,-5 4 6 0,9-2-3 0,-6 4 0 16,7-6-19-16,-5 3 25 0,4 0-12 15,3 6-4-15,-6-4 3 0,10-1 4 16,-6 6-19-16,2 3 15 0,-1-3 0 0,-2 6 1 15,-7 1-4-15,3 1 6 0,-2 1-3 16,2 2-2-16,-1 1-4 0,-2 4 6 16,-6 1-3-16,3-1-9 0,-2 3 9 0,-2-2 0 15,-4 3-3-15,6 0 15 0,-8-2 3 16,9-1 6-16,-5 8-1 0,3-7-3 16,-26 11 9-16,48-16-12 0,-26 12 12 15,3-4-18-15,-25 8 8 0,43-12-3 0,-17 4 4 16,2 1 4-16,-6 1 3 0,-22 6 10 15,52-12-11-15,-24 6-13 0,-5 0 7 0,4-1 8 16,2 2-3-16,-6-1 5 0,-23 6-15 16,50-14 2-16,-21 11 12 0,-1 1-22 15,-28 2 7-15,54-7 5 0,-24 4-12 16,2-4 9-16,-1 5-5 0,1-1 10 0,-2-2 21 16,-3 0 6-16,3 2 5 0,0-1-2 15,2-1 1-15,0 2 3 0,-32 3-3 0,57-7-3 16,-31 6-12-16,4-8-9 0,1 9-7 15,4-2 2-15,-35 2 1 0,65 0-5 0,-33 2-7 16,6 3 12-16,1-1-13 0,1 0 8 16,2 3-12-16,-2 2-5 0,3-2 9 15,-4 2 3-15,1-2-8 0,-2 1-2 16,-6-2-7-16,2 0 2 0,-3 0 9 16,0 5-9-16,2-4-2 0,5 4 6 0,-7-5 3 15,9 3-7-15,-7-1-2 0,2-4 5 16,4 5-1-16,1 2-26 0,-3-7-4 0,-4 7 0 15,1-7 7-15,4 8 4 0,4 0 1 16,-5-4-1-16,3 7-4 0,-7-2 3 16,4 6 9-16,0-5-1 0,3 6 6 0,-6-4-4 15,2 4-4-15,1 3-2 0,3-7 10 16,-1 4 0-16,6 2 1 0,-2-4 1 16,-7 1 0-16,2-5-8 0,-5 2 12 0,8 0-6 15,-8-1-4-15,1-2 16 0,-3 3-5 16,-1-4-8-16,-3-5 3 0,7 10 5 0,-6-5 5 15,6 3-18-15,1 1 16 0,-2-1-6 16,4 3 0-16,-4-2 4 0,3-1 15 16,-5 1-13-16,3-2 0 0,-2 3-12 0,-4-3 0 15,-5-1 6-15,2-3-13 0,-3 2 16 16,0 0-3-16,3-2-2 0,-7 2 2 16,-18-12 2-16,36 19-6 0,-20-11-6 15,-16-8 18-15,30 16-23 0,-11-8 18 0,-19-8-1 16,37 20-8-16,-19-11 4 0,4-2 8 15,-4 8-4-15,-18-15-2 0,39 17 4 0,-18-4-2 16,-2-1-1-16,1-2 3 0,3 2-2 16,-3 1-12-16,-1-1 14 0,-19-12-6 0,38 21-2 15,-21-12-4-15,0 3 4 0,6 0 14 16,-6 2-12-16,-17-14-4 0,33 21 6 16,-16-9-2-16,0-3 10 0,-17-9-8 15,33 23-1-15,-18-14 3 0,-15-9-4 0,24 15-4 16,-24-15-5-16,26 19 15 0,-26-19-10 15,21 16-4-15,-21-16 12 0,23 14-12 16,-23-14 8-16,22 12 6 0,-22-12-8 0,20 17 4 16,-20-17-4-16,23 13-6 0,-23-13 12 15,22 12 0-15,-22-12 0 0,20 11 0 0,-20-11-6 16,23 11 8-16,-23-11 5 0,22 7-9 16,-22-7-4-16,20 9-2 0,-20-9 12 15,29 7-8-15,-29-7 0 0,28 10 6 16,-28-10 1-16,34 6-7 0,-34-6 15 0,33 9-15 15,-13-6-4-15,-20-3 12 0,44 9-19 16,-26-6 3-16,-18-3 23 0,38 6-13 0,-38-6-6 16,42 6 10-16,-23 1-4 0,-19-7 2 15,38 8-1-15,-16-4-6 0,-22-4 5 16,40 12-2-16,-15-6 7 0,-5-1-1 0,5 5-16 16,-25-10 8-16,42 17 4 0,-15-8 8 15,-9-1-10-15,2 2 7 0,4-1-18 16,-7 3 15-16,3 4-8 0,-4-3-2 15,-1 5 14-15,2-2-8 0,-3 1-4 0,-3 4 4 16,3-2 0-16,-3 4 2 0,4 1-8 16,-1-3 10-16,-6 2-6 0,4 1 6 0,-2 0-2 15,0 1 3-15,2 4-5 0,-7-6 12 16,3 4-16-16,-3 4 8 0,2 0 1 16,-1 0 1-16,-2 6-3 0,-1 2 8 0,5 5-9 15,-3 6 2-15,5 9 3 0,-1 5-10 16,3 1 10-16,1 13 2 0,-5 0-3 0,9 5-6 15,-2-2 11-15,2-1-6 0,-4 1 4 16,7-6 2-16,0-1 7 0,-3-2-15 16,0-13 5-16,-5-2 6 0,1-3-2 15,2-3 6-15,-2-7 19 0,-1-2 2 0,-4 0-8 16,4-3 0-16,-4-1-5 0,4 1 3 16,0 3 2-16,-7-3-20 0,7 0 2 0,-7 2 2 15,-2 1-7-15,5 8 3 0,1 5 5 16,-1 7-5-16,4 2 0 0,0 16-1 15,1 10 21-15,-1 2 0 0,4 32 1 0,-6-23 3 16,-3-14-9-16,-4-17-4 0,-3 1 3 16,4-9 0-16,-4-13-9 0,-4 1 10 0,4-11 21 15,0 0 8-15,-3-6 7 0,1-3-8 16,-3-3 1-16,-3 5-12 0,6-8-7 16,-1 1-1-16,-5 0-10 0,8-25 3 15,-5 49-4-15,-4-22-2 0,3-1-5 0,4 4 0 16,-1-3-1-16,-2 5-2 0,1 2-4 15,1 2 1-15,1-1 2 0,2 7-6 0,-3 3-4 16,3-3 6-16,0-6-2 0,0 0-3 16,0 2 6-16,0-1-6 0,0-3 3 15,0 0-2-15,0-1 0 0,0 2 0 0,0-5-3 16,0 2 6-16,-5-1-3 0,0-1-3 16,5 0 0-16,-2-1-3 0,-6-2 5 15,8-27-2-15,-4 53 1 0,4-26 2 0,0-27 6 16,-3 40-8-16,3-14-3 0,0-26 2 15,0 48 0-15,3-21 3 0,-3 8-10 16,4-4 7-16,1 12 3 0,-5-3-2 0,3 2-2 16,-3 2 0-16,2-1-1 0,-2 1 7 15,5-2-5-15,-5-4 0 0,5-4 2 16,-5-1-2-16,3 2 0 0,-3-5-2 0,2 2 0 16,-2-2 0-16,0 0 4 0,3 1-4 15,-3-2 0-15,0 1 3 0,0 4-3 0,4-2-1 16,-4-2 3-16,5 3-3 0,-5 1 5 15,3 0-2-15,-3 3-2 0,2 3 3 0,1 0 1 16,0 1-4-16,2 1 3 0,-5-1-1 16,4-5 1-16,-4 1-3 0,1 1 2 0,-1-4-3 15,4 1 8-15,-1-3-5 0,-3-5-4 16,0 1 0-16,0-1 2 0,0-27-4 16,0 47 4-16,0-21 0 0,0 2 0 15,0-28 1-15,-7 57 0 0,6-28 7 0,1-2-8 16,-4 3-2-16,4-1 5 0,-5 0-2 15,5-29-3-15,0 61 2 0,5-33 3 16,-5 1-7-16,0 1 6 0,4 5-2 0,-4-8 2 16,1 7-1-16,3-1 1 0,-4-1-1 15,3-2-2-15,-3 2 5 0,5-5-6 0,-5 3 7 16,3 2-5-16,-3-1 4 0,0-3-3 16,0 3 2-16,2-2 0 0,-2 0-4 0,0 3-1 15,3-2 5-15,-3 0-1 16,0-3-1-16,0 5-1 0,5-4 1 0,-5-28 2 15,-5 52-1-15,5-27-2 0,0 2 3 16,0-27-3-16,0 47-3 0,-3-23 6 0,1 1 1 16,2-25-5-16,-11 52 2 0,7-24-1 15,-1-1 5-15,-6 0-6 0,9-2 1 16,-6 4 4-16,1-2-4 0,2 1-1 0,-5-3 4 16,10-25-2-16,-10 49-4 0,6-24 7 15,-1-1-1-15,5-24-1 0,-8 43-3 0,1-21 3 16,7-22-4-16,-5 40 2 0,0-22-2 15,5-18 6-15,-6 32-6 0,6-32 0 0,-5 28 4 16,5-28-5-16,-9 23 4 0,9-23 1 16,0 0-2-16,-6 31 4 0,6-31-2 15,0 0 1-15,-6 26-6 0,6-26 3 0,0 0-3 16,0 0 3-16,-6 30-3 0,6-30 5 16,-10 18 0-16,10-18 0 0,-12 28-3 15,0-12-1-15,12-16 3 0,-18 34-1 16,3-19-2-16,15-15 3 0,-25 30 0 0,13-15-1 15,-5 2 2-15,2 0 2 0,-6-1-1 16,4 4-3-16,0-7 2 0,-1 2-4 0,-2 2 5 16,5-2-2-16,-6 0 3 0,3 0 2 15,0-2 4-15,-2-1 4 0,20-12-3 0,-32 26 4 16,15-15-2-16,4 2 2 0,13-13-2 16,-39 21-4-16,23-8 0 0,-3 0 5 15,-1-4-8-15,20-9 1 0,-43 27-2 0,16-12 4 16,3-2-5-16,-4 4 1 0,-4 0 0 15,2 1-4-15,0-2 2 0,0-1 0 16,3 3-1-16,-6 0 1 0,2 2 1 16,10-4-1-16,-6-1-4 0,5 0 3 0,-6 0-2 15,3 2-2-15,1-4 4 0,3 7-4 16,-6-2 7-16,5 0-4 0,-3-1-2 16,2-4 1-16,-3 10-3 0,5-8 3 0,-6 7 0 15,7-5 1-15,-9 3 0 0,8 2 2 16,-1-4-5-16,2 0 2 0,1-2 1 0,-1 0 3 15,5-1-4-15,-5 4-1 0,0-6 0 16,3 3 2-16,1 2 0 0,-4 2 1 16,1-3-3-16,1 3 2 0,-2-2-1 0,-4 1 1 15,4 1-1-15,2 0 0 0,-2 0-1 16,0-6 1-16,3 3-2 0,-3-1 2 16,7 0 0-16,13-16 0 0,-32 28 0 0,23-14-1 15,9-14 2-15,-31 23 1 0,16-7-2 16,-2-3 2-16,0 2-3 0,4 2 2 15,-6-2-2-15,1 5 1 0,1-2 3 0,0-3-3 16,-1 4-2-16,-4-2 2 0,6-6 2 16,-4 6 0-16,3-5-1 0,-3 3 0 0,20-15-1 15,-39 23 1-15,17-11 4 0,4-5-2 16,18-7 1-16,-48 12-6 0,19-9 1 16,-1-3 1-16,-5 0 0 0,35 0 0 0,-82-5 2 15,37-3-2-15,-5 6 2 0,1-8 5 16,-3 5-1-16,4-2 1 0,-4-1-3 15,-5 4 5-15,5 1-3 0,5-3 0 0,-5-5 0 16,12 8 0-16,-7-1 0 0,2-1 2 16,-2 1-1-16,9-3 0 0,-6 3 1 15,6-5-1-15,-6 3-5 0,8 5 5 0,-9-4-4 16,11-1-3-16,-3 6 4 0,0-6 0 16,1 3 0-16,1-4-2 0,3 7 2 0,-3-5 3 15,1-2-3-15,-3 2-1 0,9-2 1 16,-6 1-3-16,-6-4-1 0,4-2 2 15,2 0 0-15,-6-1-2 0,3 1-1 0,0-5 1 16,-5 2 3-16,2 2-3 0,-1-1-1 16,0 1 0-16,-4-4 2 0,0 0-3 0,0 4 1 15,0-9-1-15,-9 2-2 0,2 4 2 16,4-4 0-16,1-3 0 0,-2 3 2 16,6-2 2-16,-1 4-4 0,1-1 2 15,-4 0-1-15,7 3 0 0,0-4 1 0,3 1 1 16,-3 4-1-16,-2-2 1 0,2-1-3 15,-7-3 2-15,7 3-1 0,-4-3 0 16,3 2 2-16,-5-6-4 0,10 3-2 0,2 4 2 16,-3-3 4-16,1-3 1 0,2 4-5 15,2-4 3-15,4 2 0 0,-4-2-1 0,4-1-2 16,-2-3 4-16,-2 4-3 0,5-4-1 16,2-3 1-16,-2 3 4 0,-3-7-5 0,3-4 1 15,2 0 1-15,3-5 0 0,-4 1-1 16,6-7-1-16,1 2 2 0,4-2-3 0,-2-1 2 15,2 0 0-15,-1 1-2 0,-1 5 1 16,0-5 0-16,-3 2 5 0,-2 2-6 16,4-1 1-16,-2 1-2 0,2 9 3 15,-4-7-1-15,0-2 3 0,2 10-7 0,-3-9 4 16,-3 1 0-16,0-1 1 0,-1-3-1 16,0 1-1-16,-5-1 2 0,1 2 2 15,-3-1 0-15,2 0-3 0,-3-4 0 0,0-6 0 16,-3 3-1-16,2-3 1 0,6 3-1 15,-5-2 0-15,10 3-4 0,-3 5-2 0,-6-11-1 16,2 0-1-16,1-3 2 0,-1 3 1 16,3-1 0-16,-4 1 2 0,5-1-3 15,1 6 3-15,2 6-1 0,0-3 2 0,-2 0 0 16,5 1 3-16,-3-2-3 0,5-1 3 16,3 1 0-16,1-2-1 0,-1 3-5 15,-2-9 6-15,8 3-2 0,-4-2 2 0,6 1-3 16,-2-4 3-16,-3 1-9 0,1-6-4 15,3-8-2-15,-2 10 6 0,0 0-2 16,2 1-4-16,2 2 3 0,-5-2 1 0,8 2-2 16,-6-3-7-16,10 1 2 0,1-1-4 15,-2 0-1-15,2 4 1 0,-3-1 4 0,3 6-1 16,-5 5 2-16,1-8 0 0,-1 0 1 16,-3 4 8-16,1-3-3 0,-4 2-4 0,2-6 4 15,-2 4 8-15,1-1-3 0,3-3-3 16,2 2 5-16,-4-5-8 0,6-2 8 15,0-2-1-15,6-2 2 0,-3 3-5 16,3-2-2-16,6-3 6 0,-6 4-3 0,6 0 3 16,1 2 3-16,5-10-3 0,1 3 2 15,1 3 5-15,1 0-13 0,11 4 4 16,-7-4 0-16,3 5-7 0,2 0 0 0,-4 1-7 16,5-3 3-16,-1 1-6 0,-2-2 0 15,-3-8-4-15,6 0-5 0,6-31-2 0,-2-3-3 16,-1 4 0-16,1-1 3 0,-2-4-12 15,-1 5 9-15,8-1-7 0,-9 4-17 16,0 14-11-16,-2 17-13 0,-1-4-24 0,0 5-5 16,-2-2 1-16,2 3-10 0,-1-2-2 15,-3-4-8-15,-1 1-6 0,1 1-7 0,-5-8-8 16,13-29-72-16,-6-1-454 0,2-7 116 16</inkml:trace>
  <inkml:trace contextRef="#ctx0" brushRef="#br0" timeOffset="5897.292">17231 7793 1271 0,'-30'-4'104'15,"30"4"22"-15,0 0-53 0,0 0-26 0,-45 0 31 16,45 0-10-16,0 0 6 0,0 0-1 15,-29-5 11-15,29 5-8 0,0 0 0 0,0 0 2 16,0 0 1-16,-37-3-24 0,37 3 2 16,0 0-14-16,0 0 6 0,-33-7 23 0,33 7 12 15,0 0-5-15,-39-5 1 0,39 5-13 16,-26-7 24-16,26 7-22 0,0 0 3 16,-44 0-21-16,44 0 4 0,-35 0-10 0,35 0-1 15,-38 0-17-15,38 0 5 0,-37 7-5 16,37-7 0-16,-45 5-5 0,18 2 15 0,3-1 2 15,24-6-10-15,-53 9 5 0,21-1 2 16,2 8-11-16,-9 0-9 0,4-1 13 16,-3 7-11-16,6 3 4 0,-3 2 0 15,2-3 0-15,1 4-15 0,5-3-1 0,-5 4 4 16,4-4 4-16,3 5-4 0,-5-5 9 16,3 5 4-16,3-3 9 0,3-2-1 15,-3 1 11-15,2-3-10 0,6-4-9 0,-3-1-1 16,6 2 9-16,-4-5-14 0,17-15-1 15,-22 27-3-15,9-15-1 0,13-12 0 0,-17 23 6 16,17-23-11-16,-13 17-4 0,13-17 9 16,-17 20 5-16,17-20-13 0,-13 19-1 0,13-19 14 15,-17 26-19-15,17-26 6 0,-15 32 4 16,7-17-8-16,8-15 0 0,-17 31 2 16,4-13 8-16,1-1-5 0,12-17 5 15,-19 36 0-15,8-25-3 0,11-11 5 0,-19 31-7 16,19-31 0-16,-15 29-2 0,4-17 7 15,11-12 8-15,-14 21-3 0,14-21 1 16,-11 21-8-16,11-21-5 0,-17 22 20 0,17-22-15 16,-15 24-3-16,15-24 3 0,-17 23 9 15,17-23-19-15,-17 24 1 0,17-24-7 0,-13 25 8 16,13-25 6-16,-12 25-14 0,12-25 5 16,-15 30 5-16,10-11-1 0,5-19 2 0,-8 30 2 15,8-30-2-15,-7 35-3 0,7-35 7 16,-5 33 4-16,5-33-10 0,-7 27 4 15,7-27 1-15,-5 32-7 0,5-32 5 0,-1 27-7 16,1-27-1-16,-9 31 18 0,9-31-14 16,-3 31 6-16,3-31 2 0,-3 31-4 15,3-31 6-15,-5 33-10 0,5-33 7 16,-5 38 0-16,0-17 2 0,5-21-6 0,5 45 8 16,-5-17-2-16,5 4-3 0,-2-5 2 15,-1 5-5-15,1-2 10 0,0 1 8 16,2 2-6-16,-1-1 15 0,-3 1-10 0,-1-1 15 15,0-1-2-15,5 0-3 0,-5-2 10 0,2 6 0 16,3 2-12-16,-2 3-3 0,-3 3 0 16,2 7 0-16,-2-2 0 0,3 5-8 15,6 5 0-15,-6-9 3 0,-3 3-9 16,2 2 0-16,1-2 0 0,4-3-1 0,-4-2 1 16,-3 1 0-16,2-4-5 0,-2-1 1 15,3-1 4-15,1-1-6 0,1 4 0 0,-2-6 16 16,0 3-13-16,-1-1-6 0,6-2-1 15,-4-1 0-15,1 1 4 0,-2 1 0 16,2-5 1-16,0 1-2 0,-2 2 2 0,1-4 3 16,4-1 8-16,-8 6 3 0,0 0 8 15,0-4 6-15,0 15 2 0,-3-7-8 16,-6 1-3-16,4-1-1 0,-3 0-1 0,5-3-8 16,-2-1 0-16,-4-1 1 0,6-3-4 15,1-2-2-15,-1-3 1 0,0 4-3 0,3-6 1 16,-5 3 4-16,5-31-9 0,-4 48-1 15,4-19 1-15,0-1 5 0,0-28-4 16,-3 45-1-16,3-22-1 0,0-23 2 0,0 55-3 16,0-27 2-16,3-1-2 0,-3 3 1 15,0-2-2-15,4 4 3 0,1-1-2 0,-5 0-2 16,3 3 3-16,-3-4 0 0,0 0-1 16,3 5-2-16,-3-7 0 0,2 3 4 15,-2-2-2-15,0 0-2 0,3 3 2 0,2-5 0 16,-1 3-1-16,-3-3 4 0,3 3-4 15,-4-3-3-15,3 0 4 0,-3 4-1 16,5-2 1-16,-2 3 1 0,-1-2-3 0,-2 8 3 16,3 1-1-16,-3 8 0 0,4-1-2 15,-4 7 4-15,0 8-3 0,0 11 1 0,5 10 1 16,1 14-1-16,3 26-2 16,-6-20 0-16,-1-16 0 0,-2-11 1 0,0-7-2 15,3-4-1-15,-3-11 2 0,0-3 0 0,0-4 0 16,4-1 1-16,-4-7 0 0,0-2-5 15,5-1 9-15,-5-8-4 0,3 0 1 16,-3-27 2-16,0 50-3 0,2-28-2 0,-2-22-1 16,0 37 2-16,0-37 0 0,3 37 1 15,-3-37 1-15,0 37-2 0,3-19 0 16,-3-18 0-16,5 41-2 0,-5-41 2 16,0 40 3-16,0-17-3 0,4 1 0 0,-4-24 2 15,-4 54 2-15,4-27-3 0,-5 2 4 16,2-2-1-16,0 0-3 0,1 0 1 0,-10 2-1 15,7-1 3-15,2 2-3 0,-9-1 2 16,4-2-3-16,1 2 3 0,2-1-3 0,-3-5-2 16,8-23 1-16,-9 43 1 0,9-22-3 15,0-21 4-15,-8 38-3 0,8-38-1 16,0 39 4-16,0-39 1 0,0 41-2 0,3-13 4 16,-3-4-1-16,5 4-1 0,-1 0-3 15,-3 3 5-15,3 2-3 0,-1 1 2 0,5 0-1 16,-8 4 1-16,5 1 2 0,-5 4-2 15,9 1-1-15,-6 4 0 0,4-4 2 16,-2 6-2-16,-5-4-2 0,3-2 3 16,-6 4 1-16,3 2 5 0,-5 8 2 0,1 1-1 15,1-8 3-15,0 8 1 0,-2-7-4 16,-2 7-2-16,5-6 0 0,-1-4 2 16,-2 3 3-16,2 0-4 0,-1 4 2 0,4-4-1 15,-1-2 3-15,1-1-1 0,0-2 1 16,0 1-1-16,-4-1-3 0,8-5 1 0,-3 2-3 15,11 1 3-15,0 4-3 0,3-5 2 16,-5 0-5-16,5-8 2 0,-7 4 2 16,2-2-4-16,2-5 2 0,-2-4-2 0,0 4 1 15,2 4 0-15,-7-9-1 0,6 1 1 16,-5 0-2-16,5-1 2 0,-6 0-3 0,4-4 1 16,-3 3-1-16,1 0 0 0,1-2-13 15,1 4 0-15,-1-5 2 0,2 0-1 16,-5 5 1-16,7-4 1 0,-7-1 4 0,8 0 1 15,-4 2-4-15,1-2 3 0,1 0-1 16,1 0 1-16,-2 7 3 0,8 0 4 16,-2-3 1-16,-3 4-2 0,4 2 0 0,-2-3 1 15,1 1 0-15,1-1-5 0,0 1 5 16,1-1 1-16,4-4-6 0,0-3 5 0,0 3 1 16,-4-7 0-16,-1 2-2 0,1-4 1 15,-3 0 2-15,4-4-1 0,-3 1 2 16,-2-1-1-16,-14-14 3 0,26 23 0 0,-9-15 0 15,-17-8-3-15,25 20 7 0,-6-11-4 16,-19-9-1-16,36 15 2 0,-19-6 0 0,3 2-2 16,9-7 1-16,-29-4 2 0,45 15-3 15,-18-10 0-15,-1 0 0 0,3 0-1 16,3-2-3-16,-7 6 3 0,6-6 0 0,0 2-3 16,4-2 0-16,1 1 3 0,5-3-3 15,-5 3 1-15,11-4-1 0,5 3 2 16,-2 1-2-16,4-4 1 0,-1 3-2 15,-4-3 0-15,3 0 1 0,-2 0 1 0,-2 0-3 16,-4 0 1-16,-2-3-1 0,-4 3 1 16,7-7 4-16,1 3-3 0,-3-4 0 0,2 0 2 15,2-2-2-15,7-7 1 0,6 0-2 16,-3-5 0-16,3 1 4 0,10-5-4 16,4-1-1-16,-7-1 0 0,-2 0 1 0,5-3 0 15,-15 12-1-15,-1-9 1 0,-4 9 0 16,2-4-1-16,-9 2 1 0,8 2 0 0,-6-5-1 15,-7 6 0-15,7-4-1 0,4 0 2 16,-2-1-1-16,0 3 2 0,3-5-3 0,0 1 4 16,5-1-1-16,5 0-2 0,4-2 1 15,5 0 0-15,-4 0 2 0,-3 3-1 16,-2 3-2-16,-2-1 1 0,-1-2 0 0,0 1-2 16,-2 3 3-16,-3-5 2 0,0 8-4 15,-10 1 2-15,-4 0-3 0,8 0 1 16,-11 1-1-16,2 3 2 0,-2-2-2 0,-5 7 0 15,-2-7 1-15,1 6 0 0,2-5 1 16,-2 3-2-16,3-2 0 0,-2 0 0 16,2 1 0-16,4-2 1 0,-7 2-1 0,9-1 2 15,-14 1-1-15,9 1 0 0,-6 1 2 16,0 0-4-16,-2 0 0 0,3 2-1 16,-4-3 2-16,-24 10 0 0,46-12 5 0,-27 7-5 15,-19 5 0-15,42-12 1 0,-24 4-2 16,-18 8 1-16,35-8 0 0,-35 8 2 0,35-7 0 15,-6 5-2-15,-29 2 1 0,33-6-1 16,-33 6-1-16,45-7 0 0,-45 7 3 0,39-5-4 16,-16 1 2-16,-23 4-1 0,39-6 2 15,-39 6-3-15,45-2 3 0,-22-1-1 16,-23 3 0-16,45-4-1 0,-45 4 2 0,41-3-2 16,-41 3 2-16,41 0-1 0,-41 0 1 15,37-3 0-15,-37 3 0 0,44 0-2 16,-17 0 3-16,-27 0-1 0,51 0-1 0,-19 0 1 15,2 0 0-15,1 3 0 0,0-3-2 16,2 3 1-16,4-3 0 0,3 0 0 16,-7 0 1-16,-4 0 0 0,1-3 0 0,-1 3 4 15,-1 0 1-15,-32 0 1 0,55-3 0 16,-31-1 3-16,-24 4 0 0,48-13 3 16,-25 4-6-16,1-6 0 0,-6 0-1 0,-1-6-1 15,0-6 0-15,1-5 2 0,-6-5-4 16,-7-3 3-16,0-3 0 0,3-4 3 0,-8-1 1 15,4-6 2-15,-8 6-3 0,1-14 2 16,-2 1-2-16,2 2-2 0,1-3-2 0,-1-5 0 16,-2 2 1-16,0-3-1 0,-2 5-1 15,-2-6-1-15,3 0 0 0,-4 5 0 0,-5-3-1 16,6 2 0-16,-4-1-2 0,-2-6 0 16,7 7 0-16,-4-1 0 0,2 3 0 15,1 1 0-15,1-1 0 0,5 3-2 0,1-2-1 16,-1 4-1-16,-4 5 1 0,7 0-3 15,-3 4 0-15,-1 1 0 0,3-2 1 16,-3 3-1-16,-7-1-1 0,7 5 3 16,-6-1-1-16,5 3 0 0,-7 2-2 0,6 3 2 15,-3-3 0-15,6 4-2 0,-9 4-1 16,9-4 2-16,0 5-1 0,-2-4 3 0,-2-1-1 16,5 2 1-16,-6-1-1 0,1-3 1 15,1 0 2-15,-3 6-2 0,6-6 1 0,-6 4 0 16,1 1 0-16,6 1-2 0,-3-1 4 15,5-7 1-15,-3 9-4 0,3-7 1 16,0 3 0-16,0 3 3 0,0 1-2 0,0 0-1 16,0-2 1-16,0 2 0 0,-3-2 1 15,3 1-2-15,-2-2 4 0,2 1-2 0,0-1-2 16,0 0 1-16,0 1 0 0,0-1 0 16,0 3 0-16,2-2 1 0,-2-2-2 15,0 4 3-15,0-4 0 0,0 3-2 0,0 0 0 16,3-1-3-16,-3 2 1 0,3-6-3 15,4-2-3-15,1-5 0 0,1-1-2 16,-6 2 2-16,11-2 1 0,-6 1 3 0,0 1-2 16,1-2 1-16,-1 4-1 0,2-3 0 15,-2 4 4-15,6-3-1 0,-9 6-1 0,3-2-1 16,1 10 4-16,-3-4 0 0,-1 1-2 16,5 7 3-16,-6-5 0 0,1 8 4 15,-5 21-3-15,13-44-1 0,-11 23 0 16,-2 21-1-16,6-40 1 0,1 16 0 0,0 0 1 15,-1-2-1-15,1 2 1 0,5-4-2 16,-2-6 1-16,3-1 2 0,-3 2-3 0,4-1 1 16,-4-1 1-16,3 6 0 0,2-6 5 15,-3 1-6-15,-5-2 1 0,4 9 0 16,1-4 3-16,-4-4-2 0,1 5-2 0,1-2 3 16,-2 3 1-16,-6-6-1 0,3 0-1 15,-2-4 0-15,4-1-1 0,-5 1 1 0,1-5-1 16,0 2 1-16,6-9-3 0,-8 1 0 15,3-7 2-15,-1-5-2 0,2 1 2 16,-3-1-1-16,-1-3-3 0,-1 4 2 0,4-4-1 16,-4 3 0-16,0 1-1 0,-4-1-6 15,4-6-8-15,0 0-4 0,0 1-2 0,-1-4-2 16,1 4 1-16,-2-3-2 0,-6 3-2 16,4 0-2-16,-1-3 5 0,0 2 0 15,-3-1 6-15,-6 4 0 0,8 1-1 0,-6-1-1 16,-5-7 3-16,2 9-2 0,2 1 7 15,0 0-6-15,-6 5 6 0,2-3-1 0,1 6 3 16,-1-3 3-16,-3 8 2 0,-5 1 2 16,3 1-1-16,-5 1-1 0,2 1 2 15,-5 6 1-15,-2-1-1 0,0 2 2 16,1-1 0-16,-3 4-1 0,2-7 1 0,2 3-1 16,-1-2-2-16,2-2 1 0,7-7-4 15,2 1-5-15,2-3 0 0,3-1 2 0,3 1-1 16,5 7 0-16,-4 1 3 0,6-3 0 15,-5 5 4-15,5 2 0 0,-2-1 2 16,4 2-1-16,-2 1 3 0,-4 0-4 16,3-1 6-16,-3 5-3 0,3-5 4 0,-10 1-4 15,10 1 1-15,-6-3 3 0,2 1-4 16,-5 2 1-16,0 2 4 0,-3-2-3 0,1 4 1 16,-3 0-5-16,1-2 2 0,-9 8 3 15,4-4-2-15,-4 0 2 0,-4 3-2 0,0 4-2 16,-1 0 2-16,0-2-2 0,-1 5 4 15,1 0-1-15,-8 3-1 0,5-4-1 0,-3 2 3 16,1 4 4-16,1 0-5 0,0 0 0 16,-1-3 2-16,-3 3-4 0,-5-5 1 15,-5 4-3-15,-9-1-5 0,-5 0-9 0,-19 3-1 16,-13 2-19-16,-35 3-54 0,-13 5-31 16,-1 1-75-16,-9 13-175 0,-3 6-519 0,3 0-379 15</inkml:trace>
  <inkml:trace contextRef="#ctx0" brushRef="#br0" timeOffset="7803.2209">16716 7826 4126 0,'0'0'-107'15,"0"0"16"-15,-32 0 11 0,32 0 14 0,0 0 4 16,0 0 19-16,0 0 8 0,0 0 6 15,0 0 0-15,0 0 5 0,0 0-1 0,0 0 6 16,0 0-1-16,0 0 3 0,0 0 12 16,0 0-6-16,0 0 0 0,0 0-4 15,0 0 2-15,0 0 8 0,58-67 5 0,-17 43-11 16,14-3 7-16,13-13 8 0,33-10-6 16,7-4 2-16,3 2 0 0,3-3-7 15,-2 6 16-15,1 0-16 0,3 2 10 0,-7 4-8 16,-2-1-8-16,0 7 8 0,-20 9 14 15,-7-1-7-15,0 4 1 0,-4 0 8 16,-3 3-11-16,-1-2 4 0,-10 1 5 16,0 6 0-16,1-4 4 0,-11 2 16 0,8-3-14 15,-9 7 7-15,-6-5-9 0,-3 8 4 16,-6-3 0-16,6 3-4 0,-5 0 2 0,-2-1-7 16,2 3 0-16,-5 1-8 0,1 5 15 15,-1 0-15-15,3 0 11 0,2 1-1 0,-5 6-16 16,6 1-28-16,-8 0-51 0,5 0-137 15,-11 5-515-15,-24-9 491 0</inkml:trace>
  <inkml:trace contextRef="#ctx0" brushRef="#br0" timeOffset="43813.1289">2529 8803 154 0,'0'0'150'16,"0"0"17"-16,-14-19 5 0,14 19-60 0,0 0 11 16,0 0-22-16,0 0-5 0,0 0-9 15,0 0-22-15,-30-12-16 0,30 12-6 0,0 0-11 16,0 0 10-16,0 0-19 0,0 0 8 16,0 0-8-16,-33 0 3 0,33 0-4 0,0 0 9 15,0 0-1-15,0 0-1 0,0 0-8 16,0 0 8-16,-34-3 4 0,34 3-13 15,0 0-4-15,0 0-8 0,0 0 8 16,0 0-8-16,-42 3 0 0,42-3 8 0,0 0-12 16,0 0 0-16,0 0-4 0,-35 0 8 15,35 0-12-15,0 0 16 0,0 0-9 16,0 0 9-16,-37 0 0 0,37 0-8 0,0 0-1 16,0 0-3-16,-36 4 0 0,36-4 8 15,0 0 0-15,-29 7-8 0,29-7 0 0,-18 7-4 16,18-7 8-16,0 0 3 0,-32 13-22 15,32-13 23-15,-22 10-8 0,22-10 0 16,0 0 0-16,-35 8 11 0,35-8-7 16,-20 10 7-16,20-10 1 0,-18 12-8 0,18-12-1 15,-25 14 24-15,25-14-27 0,-27 13 7 16,27-13-7-16,-25 20 11 0,11-11-11 16,14-9 8-16,-26 21-8 0,26-21 7 0,-26 19-11 15,26-19 8-15,-25 15 22 0,10-5-5 16,15-10 1-16,-28 18-11 0,11-10 3 15,17-8 7-15,-37 23 4 0,16-11-4 0,4-3-4 16,17-9 10-16,-35 22-10 0,18-12 7 16,17-10-14-16,-27 15 4 0,27-15 9 0,-26 14-13 15,26-14 0-15,-22 13 6 0,22-13-16 16,-20 15 7-16,20-15-4 0,-22 16 3 16,22-16 4-16,-15 21 0 0,15-21 3 0,-20 26-7 15,8-8-3-15,0 0 16 0,12-18-16 16,-16 35 7-16,11-20-7 0,5-15 7 15,-12 36-17-15,7-18 14 0,5-18-7 0,-8 39 12 16,8-39-6-16,-4 35 4 0,4-35-10 16,4 42 9-16,-4-42-9 0,5 36 13 15,-2-15-4-15,-3-21-3 0,8 39-3 0,1-21 6 16,-1 3-6-16,-8-21-3 0,20 36 16 16,-12-16-13-16,2-5 3 0,6 0 6 0,-16-15-6 15,18 27-6-15,-10-15 6 0,-8-12-12 16,24 25 12-16,-24-25 6 0,23 22 0 15,-13-10-9-15,-10-12 9 0,20 19 3 16,-5-7-6-16,-15-12 11 0,25 21-8 0,-25-21-6 16,25 23 17-16,-9-11-9 0,-16-12-8 15,28 19-3-15,-28-19-3 0,18 18 5 0,-18-18 1 16,22 17 0-16,-22-17-3 0,17 15 2 16,-17-15-7-16,0 0 16 0,22 20-9 15,-22-20-10-15,11 15 5 0,-11-15 0 0,0 0 5 16,24 19 1-16,-24-19-14 0,13 18 10 15,-13-18-4-15,12 15 7 0,-12-15-8 16,13 24 9-16,-13-24-3 0,17 26 5 0,-17-26 3 16,12 24-13-16,-12-24 7 0,13 27-2 15,-13-27 3-15,10 30 5 0,0-18-9 16,-10-12 10-16,15 30-1 0,-15-30 0 0,14 27-9 16,-9-10 4-16,-5-17 2 0,15 27-14 15,-15-27 25-15,11 30-19 0,-2-17 6 16,-9-13 7-16,11 27 4 0,-11-27-9 15,10 25 8-15,-10-25 2 0,9 22 1 0,-9-22 7 16,13 22-6-16,-13-22 4 0,14 25-12 16,-14-25 1-16,11 22-3 0,-11-22 0 0,14 23 3 15,-1-7-6-15,-13-16 11 0,22 31-8 16,-12-15 2-16,-10-16 15 0,20 30-9 16,-10-18-1-16,-10-12-3 0,20 29 10 0,-8-14-10 15,-12-15 5-15,23 21 3 0,-23-21 3 16,17 22-1-16,-17-22 3 0,22 20-2 15,-22-20-4-15,23 20 8 0,-11-10 0 0,-12-10-12 16,25 15 10-16,-5-6-10 0,-20-9-6 16,25 12 8-16,-25-12-4 0,28 15 4 15,-11-9-4-15,-17-6-13 0,29 14 11 0,-29-14 0 16,25 13-7-16,-25-13 2 0,28 17-12 16,-28-17 31-16,29 15-17 0,-13-5 17 15,-16-10-21-15,37 15 6 0,-20-7-1 0,-17-8-9 16,35 16 14-16,-18-8-6 0,-17-8-2 15,30 12 2-15,-30-12 4 0,28 8-2 16,-28-8 7-16,24 10-13 0,-24-10 0 0,25 9 2 16,-25-9-12-16,28 11 20 0,-28-11-9 15,25 10-3-15,-25-10 8 0,32 12-4 0,-32-12-3 16,30 10-1-16,-30-10 2 0,32 5 0 16,-32-5 1-16,33 10-3 0,-33-10 0 15,34 2 3-15,-34-2 3 0,35 3 7 16,-35-3-15-16,30 8-4 0,-30-8 2 0,30 3 9 15,-30-3-5-15,30 0 11 0,-30 0-9 16,0 0-6-16,49 0 5 0,-49 0 3 0,35-3-1 16,-35 3 4-16,38-11-11 15,-16 9 11-15,0-8 2 0,-22 10-2 0,38-8-11 16,-38 8 3-16,34-10-4 0,-34 10 1 16,37-6 5-16,-37 6-12 0,21-6 1 0,-21 6-1 15,31-7 0-15,-31 7 7 0,21-5 11 16,-21 5-13-16,30-3-9 0,-30 3 15 15,32-3-1-15,-32 3-3 0,34 0 2 0,-34 0 5 16,38-4-14-16,-38 4 3 0,35 0 4 16,-35 0 4-16,37-3 3 0,-37 3-5 15,33-2 0-15,-33 2 9 0,39-3-2 0,-39 3-9 16,38-7 5-16,-38 7 13 0,44-3-14 0,-19-2-6 16,-2-2 7-16,-23 7-6 0,51-9 2 15,-26 5 7-15,3-3-12 0,-28 7 15 16,40-12-4-16,-15 11-4 0,-25 1 1 15,36-11 1-15,-36 11-12 0,30-6 5 0,-30 6 10 16,25-2-3-16,-25 2-7 0,0 0 2 16,42-7-3-16,-42 7 11 0,28-6-4 0,-28 6-4 15,32-2-7-15,-32 2 10 16,28-4-1-16,-28 4-11 0,32-6 29 0,-32 6-12 16,30 0-6-16,-30 0-4 0,32-6 2 15,-32 6 6-15,30 0 4 0,-30 0-3 16,0 0 0-16,43-3 5 0,-43 3-7 0,26-3 18 15,-26 3 2-15,30-5 18 0,-30 5-22 16,0 0 14-16,35-1 6 0,-35 1 2 0,0 0-22 16,42-3 7-16,-42 3 8 0,0 0-14 15,36 0 6-15,-36 0-2 0,29-5-10 0,-29 5-1 16,0 0 6-16,40 0-9 0,-40 0 0 16,30 5 0-16,-30-5-4 0,32 3 6 15,-32-3 2-15,33 1-2 0,-33-1-4 0,35 5-13 16,-35-5 12-16,42 3-8 0,-42-3 8 15,34 0 0-15,-34 0-2 0,33 3 1 16,-33-3-1-16,39 0 0 0,-39 0-2 16,33 0 2-16,-33 0-9 0,37 0 11 0,-37 0-7 15,37 0 1-15,-37 0 11 0,40-3-10 16,-40 3-5-16,40-3 11 0,-40 3-6 0,44-9 0 16,-23 9-7-16,-21 0 5 0,47-9 5 15,-28 5 4-15,-19 4-6 0,38-10-2 16,-38 10 4-16,38-6-6 0,-38 6 0 0,36-6-1 15,-36 6-8-15,30-6 4 0,-30 6 11 16,26-9-7-16,-26 9-6 0,27-6 6 0,-27 6-2 16,32-4 2-16,-32 4 2 0,32-8-3 15,-32 8 0-15,30-7 6 0,-30 7-3 16,32-8 3-16,-32 8-6 0,28-7 1 16,-28 7 0-16,0 0-3 0,37-7 0 0,-37 7 10 15,22-5-11-15,-22 5 9 0,0 0 1 16,33-8-9-16,-33 8-5 0,27-5 11 0,-27 5-6 15,30-7 7-15,-30 7-3 0,32-5 5 16,-32 5-2-16,33-10 1 0,-33 10-5 16,37-9-2-16,-17 6 0 0,-20 3 8 15,44-8-5-15,-26 1-1 0,-18 7 0 0,33-9 6 16,-33 9-9-16,36-11 8 0,-36 11-1 16,25-4-9-16,-25 4 9 0,21-8 1 0,-21 8-5 15,0 0 4-15,39-8-8 0,-39 8 8 16,23-8 2-16,-23 8-13 0,25-8 11 15,-25 8 3-15,26-9-11 0,-26 9 1 0,21-9 3 16,-21 9-1-16,27-10 10 0,-27 10-6 16,0 0 2-16,30-15-2 0,-30 15 1 0,19-8-1 15,-19 8-2-15,21-14 3 0,-21 14-5 16,22-13 3-16,-22 13-2 0,20-12 3 16,-20 12 1-16,0 0-5 0,24-15 3 0,-24 15 10 15,0 0 4-15,21-12 3 0,-21 12-1 16,0 0 2-16,20-18-8 0,-20 18 2 15,14-21-2-15,-14 21-2 0,18-24-1 0,-18 24 1 16,17-29-6-16,-12 14 4 0,-5 15 11 16,17-30-4-16,-17 30 21 0,11-32 10 15,-6 17-4-15,-5 15-5 0,10-31-6 16,-10 31 1-16,2-28-4 0,-2 28-3 0,3-28 1 16,-3 28-6-16,0 0-2 0,4-42 3 15,-4 42-10-15,-4-28 7 0,4 28-10 0,-3-31 4 16,3 31-3-16,-8-31-1 0,8 31-1 15,-9-35 1-15,9 35-3 0,-15-30 3 0,5 15-6 16,10 15 2-16,-17-34 1 0,9 14-5 16,8 20 6-16,-23-30-3 0,14 15-3 15,9 15 6-15,-16-32-2 0,4 17-1 0,12 15 4 16,-17-30-3-16,5 15-8 0,12 15 10 16,-11-29 11-16,11 29-1 0,-14-29-2 15,14 29 1-15,-15-28-6 0,15 28 1 0,-10-25-3 16,10 25 4-16,-8-22-2 0,8 22-1 15,-15-19-1-15,15 19-2 0,0 0-2 16,-12-24 4-16,12 24-4 0,0 0-1 0,0 0 2 16,-8-27-1-16,8 27-2 0,0 0 4 15,0 0-2-15,0 0-3 0,-9-26 1 16,9 26 0-16,0 0-1 0,0 0-1 16,0 0 3-16,0 0-2 0,-3-28 4 0,3 28-1 15,0 0 0-15,0 0 1 0,0 0 0 0,-10-33 2 16,10 33-2-16,0 0-1 0,-5-21 3 15,5 21-3-15,0 0-2 0,-12-25 2 16,12 25 2-16,0 0-5 0,0 0 1 0,-15-32-2 16,15 32 3-16,-8-17-2 0,8 17 2 15,-12-21 0-15,12 21-2 0,-13-24-2 0,13 24 4 16,-17-20-4-16,17 20 2 0,-23-23 1 16,9 11 0-16,14 12-3 0,-31-22 2 15,10 10-2-15,0 4 1 0,21 8-2 16,-44-19 1-16,19 10-1 0,3-3-1 0,-4 6 2 15,0 0 1-15,-2-5 0 0,-4 7-1 16,6-4 0-16,-1 2-1 0,-3-4 0 16,1 7 2-16,29 3-1 0,-53-12 0 0,28 10 0 15,25 2-1-15,-52-3 0 0,28 0 3 16,24 3-5-16,-52 0 4 0,26 0-3 0,26 0 1 16,-59 0 5-16,24 0-2 0,5 3-1 15,-5 0 3-15,0-3-6 0,0 0 1 0,-4 2 3 16,4-2 1-16,1 4-3 0,-1-1 2 15,0-3 2-15,-2 0-2 0,4 5 2 16,1-5-1-16,-1 1-1 0,33-1 0 0,-57-1 1 16,25 1-2-16,4-5 1 0,28 5-2 15,-57-3 1-15,28-1 1 0,-1 2-2 16,30 2-1-16,-62-3-2 0,30 0 3 0,2 3-2 16,-5 0 1-16,35 0-2 0,-65 0 3 15,35 0-2-15,1 3 0 0,-2-3 1 16,1 3-3-16,-2-1 2 0,0 2 0 0,32-4 2 15,-54 9-3-15,24-7 0 0,4 2-1 16,26-4 1-16,-51 11 2 0,23-6-1 0,3 2-1 16,-5-2-1-16,3 2 0 15,2-1 0-15,-4 3 1 0,1-3 0 0,6 5 0 16,-8-7 2-16,30-4 0 0,-48 16-1 0,26-9 2 16,0 2-2-16,22-9-1 0,-38 12 1 15,38-12-2-15,-34 9 1 0,34-9 3 16,-32 10-4-16,32-10 1 0,-30 7-2 15,30-7 1-15,-30 8 1 0,30-8 0 0,-35 5-1 16,35-5 1-16,-33 0 2 0,33 0 3 16,-37 3-4-16,37-3 2 0,-34 4-3 0,34-4 2 15,-40 0-1-15,40 0 0 0,-33 0 1 16,33 0 2-16,-35 0-3 0,35 0 2 16,-34 0-2-16,34 0 2 0,-32 0 4 0,32 0-4 15,0 0 2-15,-50 0 1 0,50 0-3 16,-33 0 1-16,33 0-1 0,-40 0-3 0,40 0 5 15,-40-4-2-15,40 4 0 0,-49-3 3 16,49 3-2-16,-50 0-1 0,21-2 1 16,29 2-2-16,-58-3 4 0,29 3-3 15,-2-4-2-15,0 0 7 0,-9 4-7 0,4 0 0 16,-10 0 1-16,-4 0-3 0,-5 4-1 16,-4-4 7-16,-11 4-2 0,-3-1-4 0,-1-1 9 15,-3-2-5-15,7 0 0 0,1 3-4 16,7-3-11-16,2 0-21 0,7 4-57 15,7-8-80-15,1 1-124 0,8 1-637 0,6-9-711 16</inkml:trace>
  <inkml:trace contextRef="#ctx0" brushRef="#br0" timeOffset="44631.6711">13882 7148 4442 0,'32'3'-215'0,"-32"-3"-8"0,35 9-7 16,-10-6-578-16,2 5 146 0</inkml:trace>
  <inkml:trace contextRef="#ctx0" brushRef="#br0" timeOffset="46505.5774">13183 9999 3533 0,'-29'12'-83'0,"29"-12"5"0,0 0-7 0,0 0-16 15,0 0-22-15,0 0 0 0,0 0 6 0,0 0 1 16,0 0 6-16,0 0 9 0,0 0 17 16,0 0 53-16,0 0 40 0,0 0 45 15,0 0 25-15,0 0 16 0,0 0 16 16,0 0-3-16,0 0-2 0,0 0 4 0,0 0-14 16,0 0 3-16,0 0-14 0,0 0-8 15,0 0-13-15,0 0 8 0,0 0-13 16,0 0 1-16,0 0 9 0,0 0-6 0,0 0-4 15,0 0 2-15,0 0 0 0,0 0-6 16,0 0-22-16,24-70 1 0,-24 70-4 0,0 0-7 16,0 0-6-16,0 0 2 0,0 0-8 15,23-16 7-15,-23 16-1 0,22-8-5 16,-22 8-3-16,35-7 1 0,-35 7 2 0,47-12-4 16,-15 8 2-16,-2-5-7 0,-2-1 11 15,4 5-8-15,-2-5-6 0,2 1 10 16,-4 0 2-16,1 0-11 0,-4 3 12 0,0 0-6 15,-25 6-2-15,45-17 6 0,-22 8 5 16,1 3-13-16,-2-3-4 0,-22 9 4 16,48-16-5-16,-23 8-22 0,0-2 5 0,10-2-1 15,-4 4-8-15,4-8 16 0,3 3 9 16,-1-2 11-16,0-1 16 0,0 4-8 0,-1-3 2 16,-2 1-3-16,-6 5 10 0,-6-3 3 15,5 6 8-15,-27 6-15 0,38-15-6 0,-19 9-1 16,-19 6 8-16,33-12-2 0,-33 12-8 15,35-7 5-15,-35 7-5 0,39-2-5 16,-39 2 4-16,35-6 13 0,-35 6 10 0,35-4 14 16,-35 4 0-16,38-3 0 0,-38 3 10 15,39 0-3-15,-39 0-1 0,40-5-2 16,-18 1 2-16,-22 4-12 0,48-10-1 0,-26 4-2 16,6-2-1-16,-4 1-6 0,-24 7 1 15,47-12-8-15,-29 8-1 0,-18 4-1 0,34-9-1 16,-34 9-4-16,28-9-4 0,-28 9-3 15,23-6 1-15,-23 6-3 0,0 0-1 16,31-6-1-16,-31 6-3 0,0 0-8 16,26-8-12-16,-26 8-16 0,0 0-16 0,0 0-15 15,0 0-16-15,0 0-17 0,0 0-25 16,22 20-39-16,-22-20-80 0,0 0-223 0,0 0-396 16,-40 27-145-16</inkml:trace>
  <inkml:trace contextRef="#ctx0" brushRef="#br0" timeOffset="47800.8396">14026 9318 3881 0,'-25'-7'-123'0,"25"7"-1"0,0 0-14 16,-30-8-11-16,30 8 16 0,0 0 4 0,-24-10 15 16,24 10 31-16,0 0 45 0,0 0 30 15,-28-10 11-15,28 10 7 0,0 0 15 0,0 0-2 16,0 0 12-16,-29-8-7 0,29 8-7 15,0 0 2-15,0 0 0 0,0 0-3 16,0 0-5-16,0 0 0 0,0 0 0 0,0 0 5 16,0 0-13-16,0 0-2 0,0 0 7 15,-25-9-7-15,25 9 2 0,0 0 13 16,0 0-13-16,0 0 2 0,0 0 3 0,0 0-2 16,0 0-10-16,0 0 14 0,0 0 0 15,0 0 1-15,0 0-8 0,0 0 2 16,0 0-2-16,0 0 7 0,0 0 0 0,0 0 11 15,106 3-18-15,-106-3 11 0,41 0-6 16,-19-3 1-16,-22 3 1 0,49-5-14 16,-24 4 13-16,-25 1 0 0,48-3-10 0,-21 0 8 15,-27 3 4-15,50-5-10 0,-21 4 6 16,-29 1 6-16,46-4-15 0,-24 1 9 0,-22 3-4 16,44-4-3-16,-44 4 2 0,38-3-8 15,-38 3 2-15,40 0 5 0,-40 0-5 16,47-2-5-16,-25-2 7 0,-22 4 1 0,45-3-3 15,-45 3 12-15,37-3-7 0,-37 3 8 16,32 0 10-16,-32 0 19 0,28-1 8 0,-28 1-1 16,0 0-11-16,34-5 3 0,-34 5-7 15,0 0-5-15,0 0-10 0,33 0 2 16,-33 0 4-16,0 0-8 0,0 0 7 0,0 0 2 16,32-3 3-16,-32 3 10 0,0 0 2 15,0 0-4-15,0 0 0 0,0 0-4 16,0 0-11-16,0 0 7 0,32-3-6 0,-32 3-1 15,0 0-2-15,0 0-2 0,0 0-2 16,0 0-4-16,0 0 2 0,0 0-1 16,0 0-5-16,0 0-3 0,0 0-1 0,0 0 2 15,33 0-3-15,-33 0 0 0,0 0-3 16,0 0 10-16,0 0-12 0,28 6 2 0,-28-6-1 16,0 0 1-16,0 0 6 0,36 5 5 15,-36-5-8-15,0 0 7 0,30 1-10 16,-30-1 0-16,0 0 0 0,0 0 8 0,30 3-5 15,-30-3-3-15,0 0 1 0,0 0-5 16,0 0-1-16,30 3 2 0,-30-3 4 0,0 0-4 16,0 0 0-16,0 0 8 0,35 4-11 15,-35-4 9-15,0 0-2 0,0 0-2 16,32 5 7-16,-32-5-9 0,0 0 1 0,0 0 2 16,25 4 2-16,-25-4-4 0,0 0-1 15,0 0 6-15,0 0 5 0,30 3-8 16,-30-3-5-16,0 0 10 0,0 0-14 15,0 0 9-15,27 10-8 0,-27-10 13 0,0 0-9 16,0 0 8-16,20 12-8 0,-20-12 8 16,0 0-16-16,18 17 11 0,-18-17 2 0,22 20-10 15,-22-20-9-15,22 15 9 0,-22-15-4 16,20 17 5-16,-20-17-9 0,20 11 4 0,-20-11 0 16,13 12 2-16,-13-12 6 0,0 0 3 15,17 15-3-15,-17-15 17 0,0 0-15 16,0 0 3-16,15 16-4 0,-15-16-1 0,0 0-6 15,0 0 11-15,0 0-7 0,0 0-5 16,2 27 22-16,-2-27-15 0,0 0 2 0,0 0 8 16,0 0-10-16,0 0 12 0,-22 38-17 15,22-38 10-15,-17 15 0 0,17-15-4 16,-23 22-2-16,23-22 4 0,-20 19 5 0,6-7 4 16,14-12 3-16,-23 21-20 0,10-8 23 15,13-13 4-15,-25 21-9 0,13-10 9 16,12-11-19-16,-29 28 22 0,13-11-14 15,1-2 1-15,-2 3-9 0,0 0 15 0,-3 4 3 16,-2-2 5-16,2 3-6 0,0 2 10 16,0 1-16-16,-2-3 7 0,1 5 3 0,4-4 4 15,-2 2 11-15,3-2-8 0,-4-2 7 16,8-5-2-16,-5 2-3 0,0-1-5 0,4 5 0 16,-2-8-4-16,0 4-2 0,15-19 5 15,-18 27-18-15,6-11-18 0,12-16-47 16,-17 28-40-16,5-20-77 0,12-8-281 0,-16 15-375 15,16-15 3-15</inkml:trace>
  <inkml:trace contextRef="#ctx0" brushRef="#br0" timeOffset="59028.9889">7226 12394 1290 0,'0'0'126'0,"0"0"-72"0,0 0-19 16,0 0-17-16,0 0 3 0,0 0 9 16,0 0 4-16,0 0 4 0,0 0 27 0,0 0 15 15,0 0 9-15,0 0-3 0,0 0-7 16,0 0 6-16,0 0-7 0,67-15-15 0,-67 15 2 16,28-12-26-16,-28 12 11 0,37-12 9 15,-20 6 7-15,-17 6 5 0,40-18-17 0,-18 9 6 16,-2 2-7-16,-20 7 4 0,45-19-6 15,-25 15-4-15,5-7 5 0,-5 2-7 16,-20 9-2-16,45-12-1 0,-21 3-8 16,1 3-3-16,-25 6-7 0,43-9 7 0,-26 3-3 15,-17 6-2-15,38-7-1 0,-17 2-2 16,-21 5 7-16,33-7-8 0,-33 7 45 0,32-7-33 16,-32 7-6-16,30-2-2 0,-30 2 14 15,33-4 0-15,-33 4-3 0,39-7 4 16,-39 7-1-16,40-1-6 0,-40 1-11 15,42-4 10-15,-42 4 0 0,42-3 1 0,-42 3 2 16,45-4 5-16,-27 1-10 0,-18 3 14 16,42 0-9-16,-42 0-18 0,45-3 8 0,-45 3-5 15,44 3-3-15,-14-3-3 0,-30 0 14 16,57 0-17-16,-24 0-3 0,7 0 29 16,-6-3-19-16,2 3-11 0,-2 0 0 0,6-2-3 15,-6 2 12-15,1-4-6 0,-5-2-4 16,5 3-4-16,-5-3 7 0,0 0 3 15,-6 0-2-15,4 0 5 0,-28 6 5 0,48-9-15 16,-31 1 8-16,-17 8 0 0,34-9-3 16,-34 9-6-16,33-6 9 0,-33 6-14 0,29-9 6 15,-29 9-7-15,31-9 4 0,-31 9-5 16,34-6 10-16,-34 6-12 0,37-9 8 16,-17 3-1-16,-20 6-10 0,40-13 10 0,-20 11 7 15,-20 2-3-15,32-10-4 0,-32 10 4 16,38-8-2-16,-38 8 0 0,30-12 2 0,-30 12-1 15,32-3-3-15,-32 3-6 0,25-4 9 16,-25 4-6-16,0 0 0 0,30-9 3 16,-30 9-4-16,0 0-2 0,24-7 6 0,-24 7-8 15,0 0 4-15,0 0-4 16,0 0-16-16,31-7-18 0,-31 7-2 0,0 0-21 16,0 0-1-16,0 0-24 0,29 10-38 0,-29-10-51 15,8 13-108-15,-8-13-506 0,0 0 225 16</inkml:trace>
  <inkml:trace contextRef="#ctx0" brushRef="#br0" timeOffset="60589.6003">8790 11758 3329 0,'-27'6'-127'16,"27"-6"8"-16,0 0 5 0,0 0 6 0,0 0 12 15,0 0 6-15,0 0 21 0,0 0 34 16,0 0 23-16,0 0 21 0,-35 0 14 0,35 0 21 16,0 0 5-16,0 0 13 0,0 0 20 15,0 0-20-15,0 0-1 0,0 0 0 16,0 0-10-16,0 0-4 0,0 0-8 16,0 0 5-16,0 0-15 0,0 0-6 0,-23-23 3 15,23 23-3-15,0 0-4 0,0 0 4 16,0 0-7-16,0 0 4 0,0 0 0 15,0 0-2-15,0 0 0 0,0 0-5 0,0 0 7 16,0 0-2-16,0 0-5 0,0 0 0 16,0 0-2-16,0 0 8 0,0 0-17 0,50-33 2 15,-50 33 3-15,0 0-5 0,0 0 17 16,35-3 15-16,-35 3-7 0,0 0 0 0,0 0 11 16,33 0-9-16,-33 0 1 0,0 0 11 15,0 0-4-15,37-3-4 0,-37 3 11 16,0 0-14-16,0 0-5 0,37 3-3 15,-37-3 7-15,0 0-11 0,0 0-3 0,32 0 3 16,-32 0-2-16,0 0-2 0,0 0 6 16,30 8 10-16,-30-8-20 0,0 0 6 0,0 0-1 15,0 0-6-15,32 4 12 0,-32-4-3 16,0 0-9-16,0 0 11 0,28 4-3 16,-28-4 10-16,0 0 4 0,25 4-10 15,-25-4 4-15,0 0-1 0,32 1 4 0,-32-1 2 16,0 0-6-16,0 0 7 0,33 3 9 15,-33-3 1-15,0 0-10 0,0 0 9 0,32 0-5 16,-32 0 1-16,0 0-5 0,0 0 2 16,0 0-4-16,22 7-8 0,-22-7 2 0,0 0-4 15,0 0-3-15,32 0-2 0,-32 0 2 16,0 0-4-16,0 0-4 0,42 4-3 16,-42-4 4-16,18 9-4 0,-18-9-19 15,25 6 1-15,-25-6 2 0,0 0 12 0,40 6-14 16,-40-6 5-16,25 6-10 0,-25-6 16 15,24 6-5-15,-24-6 4 0,0 0 6 0,33 9-2 16,-33-9 2-16,27 6-8 0,-27-6 1 16,22 7 1-16,-22-7-3 0,0 0 5 15,31 8-2-15,-31-8 11 0,29 4-9 0,-29-4-2 16,0 0-1-16,28 8 8 0,-28-8-6 16,25 8-1-16,-25-8 3 0,24 5-3 0,-24-5 2 15,25 7-2-15,-25-7-1 0,23 5 4 16,-23-5 1-16,25 10-12 0,-25-10 18 15,22 7-4-15,-22-7-9 0,0 0 12 0,29 8-5 16,-29-8 9-16,0 0-20 0,31 7 8 16,-31-7 0-16,0 0 5 0,24 5 1 0,-24-5-3 15,0 0-6-15,30 7 20 0,-30-7-16 16,0 0 2-16,25 9 2 0,-25-9 4 16,0 0-7-16,0 0-2 0,32 8-5 0,-32-8 20 15,0 0-15-15,0 0 4 0,22 1-2 16,-22-1-3-16,0 0 0 0,0 0 3 15,0 0-3-15,0 0-1 0,0 0-9 0,35 6-1 16,-35-6 6-16,0 0-2 0,0 0 3 16,26 4-4-16,-26-4-2 0,0 0 11 15,0 0-8-15,0 0 3 0,24 5 7 0,-24-5-7 16,0 0-3-16,0 0 14 0,0 0-10 16,0 0 11-16,0 0-17 0,0 0 7 15,0 0 6-15,25 11-7 0,-25-11 1 0,0 0 2 16,0 0-3-16,0 0 12 0,0 0-8 15,0 0-2-15,0 0 3 0,0 0-2 0,0 0-3 16,0 0 9-16,0 0-9 0,0 0 6 16,0 0-4-16,0 0 8 0,0 0-1 0,0 0-3 15,0 0-9-15,0 0 12 0,0 0 7 16,-54 40-11-16,54-40-1 0,-25 15 0 16,25-15 6-16,-23 8-3 0,23-8 1 0,-22 15-2 15,22-15-15-15,-20 12 18 0,20-12 4 16,-23 12-4-16,23-12-3 0,0 0-7 15,-22 18 1-15,22-18 3 0,-17 12 1 0,17-12 4 16,-13 18-2-16,13-18 2 0,-19 22 1 16,19-22-5-16,-13 17 1 0,13-17-2 15,-17 20-4-15,17-20 14 0,0 0-7 0,-16 24-4 16,16-24 1-16,-10 15 3 0,10-15 4 16,-14 22-4-16,14-22-1 0,-17 28 9 0,17-28-5 15,-15 27-3-15,10-12-3 0,5-15 3 16,-13 36 0-16,13-36 3 0,-13 27-3 15,8-9 3-15,5-18 4 0,-12 30-18 0,12-30-30 16,-10 32-40-16,10-32-37 0,-7 33-103 16,2-21-309-16,5-12-272 0,0 0 174 0</inkml:trace>
  <inkml:trace contextRef="#ctx0" brushRef="#br0" timeOffset="77128.1243">13984 12367 1065 0,'0'0'52'0,"0"0"-27"0,0 0-5 16,0 0 1-16,0 0 8 0,0 0 11 15,0 0 17-15,0 0-1 0,0 0-5 0,0 0 3 16,0 0 7-16,0 0-9 0,0 0 23 16,0 0-10-16,0 0 26 0,0 0-18 0,0 0 17 15,0 0-4-15,0 0-16 0,0 0-15 16,0 0 2-16,0 0-37 0,0 0 6 16,0 0-16-16,0 0 6 0,33-52-10 0,-33 52 11 15,0 0-11-15,0 0 4 0,0 0-4 16,0 0 10-16,0 0-13 0,0 0 3 15,0 0 7-15,0 0-1 0,0 0-12 0,0 0 4 16,0 0 2-16,0 0-3 0,0 0 3 16,0 0 3-16,0 0-12 0,32-7 19 15,-32 7-16-15,0 0 3 0,0 0 12 0,45 0-2 16,-45 0-7-16,29 0 3 0,-29 0-18 16,0 0 15-16,42-3 0 0,-42 3 9 0,31 0 6 15,-31 0 3-15,30-1-9 0,-30 1 8 16,32-4-8-16,-32 4-9 0,34-4 11 15,-34 4-8-15,35-4 8 0,-35 4 0 0,37-5-8 16,-37 5 11-16,45-9-12 0,-20 6-11 16,-3-4 6-16,-22 7 8 0,52-11-11 15,-26 7 6-15,1-1-9 0,-2-2 14 0,-25 7 11 16,49-11-5-16,-21 4 5 0,-4 3 2 16,-24 4 1-16,46-13-4 0,-19 11-2 15,-27 2-1-15,39-10 3 0,-14 6 3 0,-25 4-6 16,43-11 5-16,-19 5 10 0,1 0-5 15,-25 6 7-15,47-9 9 0,-22 3-5 0,-25 6-1 16,40-9 10-16,-17 3-4 0,-23 6 4 16,39-8-7-16,-16 4-3 0,-23 4 3 15,37-9-4-15,-37 9-11 0,33-8 2 0,-33 8-7 16,32-6-13-16,-32 6 15 0,30-6-6 16,-30 6-3-16,27-3 7 0,-27 3-3 0,27-6 3 15,-27 6-9-15,30-7 12 0,-30 7 0 16,33-5-5-16,-33 5 1 0,30-6 5 15,-30 6-5-15,36-6 7 0,-36 6-12 16,35-6 8-16,-35 6 5 0,40-7-9 0,-40 7-1 16,38-2-1-16,-38 2 1 0,35-6 7 15,-35 6-5-15,41-4 9 0,-41 4-8 0,36-3 7 16,-36 3-3-16,41-4 4 0,-41 4-5 16,38-5 0-16,-18 2-10 0,-20 3 1 15,34-5-2-15,-34 5 2 0,33-2-6 0,-33 2 2 16,30-1-1-16,-30 1 2 0,30-4-14 15,-30 4 7-15,0 0 5 0,37-8-7 0,-37 8 5 16,0 0 8-16,30-1 9 0,-30 1-16 16,0 0-4-16,30-4 3 0,-30 4 5 0,0 0-9 15,0 0 3-15,0 0-6 0,34-3 1 16,-34 3 3-16,0 0-4 0,0 0 2 16,31-4 4-16,-31 4 2 0,0 0-9 0,34 4 3 15,-34-4-6-15,0 0 11 0,37 0-11 16,-37 0 0-16,0 0 1 0,37 3 4 0,-37-3 7 15,0 0-4-15,41 0-13 0,-41 0-9 16,0 0-20-16,34 0-6 0,-34 0 1 16,0 0-26-16,23 4-8 0,-23-4-13 15,0 0-3-15,0 0-12 0,0 0-19 0,29 1-21 16,-29-1-59-16,0 0-164 0,0 0-338 16,0 0 631-16</inkml:trace>
  <inkml:trace contextRef="#ctx0" brushRef="#br0" timeOffset="79167.0211">15995 11860 2943 0,'-24'-20'-37'0,"24"20"3"0,0 0-12 16,0 0-23-16,0 0-7 0,0 0 13 15,0 0-2-15,0 0 11 0,0 0 26 0,-18-17 16 16,18 17 30-16,0 0 25 0,0 0-7 16,0 0 17-16,0 0-9 0,-22-12-13 15,22 12-3-15,0 0 6 0,0 0-3 16,-20-16 1-16,20 16-23 0,0 0 7 15,0 0-19-15,-30-13-13 0,30 13-3 0,0 0-3 16,-24-6-3-16,24 6 0 0,0 0 8 16,-25-6 14-16,25 6 9 0,0 0-9 0,0 0 14 15,-40-9 9-15,40 9 2 0,-23-6 0 16,23 6 5-16,0 0-5 0,-34-6 2 16,34 6 6-16,0 0-9 0,-28-9-2 0,28 9-6 15,0 0-16-15,-32-6-5 0,32 6 3 0,0 0 2 16,-25-9 6-16,25 9 18 0,0 0 13 15,-28-8-6-15,28 8 2 0,0 0-2 16,0 0 12-16,-32-4-6 0,32 4 5 0,0 0-8 16,0 0-2-16,0 0 13 0,0 0-21 15,-30-8-7-15,30 8 18 0,0 0-23 16,0 0 0-16,0 0-4 0,0 0-10 16,0 0 12-16,0 0 2 0,0 0-7 0,0 0 7 15,0 0-4-15,0 0 4 0,0 0-3 16,0 0 12-16,0 0-5 0,0 0 14 0,0 0-8 15,0 0-1-15,0 0 1 0,0 0-6 16,0 0-4-16,0 0 12 0,0 0-17 0,0 0 13 16,0 0-7-16,0 0 1 0,0 0 10 15,0 0-15-15,0 0 8 0,0 0 13 16,0 0-4-16,68 31-1 0,-68-31-4 0,0 0 6 16,0 0-6-16,27 10 13 0,-27-10-17 15,0 0 1-15,0 0-5 0,32 6-6 0,-32-6 13 16,0 0-9-16,0 0 1 0,28 3-9 15,-28-3 4-15,0 0 4 0,0 0-8 16,25 6 15-16,-25-6 7 0,0 0-14 0,0 0 7 16,0 0-4-16,0 0 0 0,0 0 6 15,36 3-1-15,-36-3-9 0,0 0 6 16,0 0-6-16,25 12-7 0,-25-12 15 0,0 0-12 16,0 0 1-16,28 9 8 0,-28-9-4 15,0 0 2-15,22 10-13 0,-22-10 6 16,0 0 1-16,0 0-4 0,28 5-4 0,-28-5 11 15,0 0-5-15,0 0 2 0,24 11-1 16,-24-11 1-16,0 0 3 0,0 0-7 0,35 4 16 16,-35-4-16-16,0 0 1 0,23 3 15 15,-23-3-12-15,0 0-8 0,0 0 8 16,0 0-15-16,0 0 15 0,0 0-1 0,27 10-8 16,-27-10 14-16,0 0-6 0,0 0 1 15,0 0-4-15,0 0 1 0,0 0-2 0,0 0 4 16,0 0-6-16,23 10 6 0,-23-10 9 15,0 0-13-15,0 0 7 0,0 0-7 16,0 0-4-16,0 0 5 0,0 0 0 16,25 9 0-16,-25-9 0 0,0 0 1 0,0 0 4 15,0 0-1-15,22 10-13 0,-22-10 9 16,0 0 0-16,0 0 9 0,0 0-14 0,30 3 5 16,-30-3 0-16,0 0 12 0,0 0-10 15,0 0-4-15,0 0 4 0,35 2 1 16,-35-2 2-16,0 0-3 0,0 0 1 0,0 0 2 15,0 0 2-15,0 0-3 0,0 0-4 16,31 0-5-16,-31 0 11 0,0 0-6 0,0 0 2 16,0 0 1-16,0 0 4 0,26 7-10 15,-26-7-7-15,0 0 5 0,0 0 10 16,0 0-4-16,0 0-14 0,0 0 6 0,34 3 0 16,-34-3 4-16,0 0-8 0,0 0 9 15,0 0 20-15,0 0-13 0,0 0-10 0,25 3 13 16,-25-3-9-16,0 0 6 0,0 0-4 15,0 0 6-15,0 0-2 0,0 0-3 16,0 0-4-16,0 0 6 0,0 0-1 0,0 0 1 16,0 0-10-16,0 0 13 0,0 0 7 15,0 0-6-15,0 0-6 0,0 0 5 16,0 0-7-16,0 0 10 0,0 0-2 0,0 0-1 16,0 0-2-16,0 0-7 0,0 0 0 15,0 0-3-15,0 0 2 0,0 0 0 16,0 0-17-16,0 0 6 0,23 6 12 0,-23-6-11 15,0 0-6-15,0 0 5 0,0 0 4 16,0 0 1-16,0 0-1 0,0 0 17 0,0 0-10 16,0 0-1-16,0 0 1 0,0 0 8 15,0 0-3-15,0 0 15 0,0 0-9 16,0 0 4-16,0 0 11 0,0 0-20 16,0 0-1-16,0 0 11 0,0 0-10 0,0 0 3 15,0 0-3-15,0 0-3 0,0 0 2 16,0 0 4-16,0 0-6 0,0 0 7 0,0 0-9 15,0 0-3-15,0 0 10 0,0 0-3 16,0 0 6-16,0 0-3 0,0 0-13 0,0 0 13 16,0 0-8-16,0 0 1 0,0 0-6 15,0 0 3-15,0 0 6 0,0 0 1 0,0 0 1 16,0 0 4-16,0 0-7 0,0 0-3 16,0 0-7-16,0 0 16 0,0 0-7 15,0 0 6-15,-40 53-10 0,40-53 13 16,-12 15-10-16,12-15 6 0,0 0-1 0,-20 24 4 15,20-24-2-15,-16 15 6 0,16-15 4 16,-15 15-5-16,15-15 9 0,0 0 7 16,-19 27-21-16,19-27-5 0,-17 20 15 0,17-20-9 15,-16 25 1-15,2-10-7 0,14-15 0 16,-21 35 8-16,7-17-8 0,2 3 3 0,-3-2 3 16,15-19 0-16,-21 40 5 0,6-22 11 15,1-2-4-15,1 2 17 0,13-18 0 16,-24 30 12-16,13-16-7 0,11-14 0 0,-19 27-10 15,8-12 1-15,11-15-10 0,-24 33 6 0,13-10-13 16,-3-7 9-16,6 5-9 0,8-21 3 16,-22 39-1-16,12-16-5 0,2-2-3 15,8-21 6-15,-17 33-8 0,12-18 2 0,5-15 6 16,-12 29-12-16,12-29-2 0,-8 22 10 16,8-22-12-16,-12 21-27 0,12-21-31 0,-12 22-32 15,9-10-42-15,3-12-50 0,-17 17-114 16,17-17-561-16,-21 11-138 0</inkml:trace>
  <inkml:trace contextRef="#ctx0" brushRef="#br0" timeOffset="169887.8061">22841 7491 1608 0,'0'0'335'15,"0"0"-111"-15,56-18-90 0,-56 18-67 0,20-13-4 0,-20 13-32 16,28-16 3-16,-28 16-1 0,34-14-15 16,-18 7-12-16,-16 7-36 0,30-12-25 15,-30 12-16-15,22-13-6 0,-22 13-5 0,20-8 15 16,-20 8 8-16,0 0 42 0,25-11 13 16,-25 11 29-16,0 0 2 0,0 0 11 15,22-8 13-15,-22 8 15 0,0 0 11 0,0 0-2 16,0 0 7-16,23-12 15 0,-23 12-2 15,0 0 4-15,0 0 0 0,0 0-11 0,0 0-8 16,0 0-8-16,0 0-10 0,0 0-1 16,22-12-29-16,-22 12-6 0,0 0-4 15,0 0-10-15,0 0-12 0,0 0 4 0,0 0 1 16,0 0 1-16,0 0 12 0,0 0-11 16,0 0-5-16,0 0 3 0,0 0 8 0,0 0 7 15,0 0 8-15,0 0-8 0,0 0-1 16,27-11 7-16,-27 11-16 0,0 0-10 15,0 0 0-15,0 0 9 0,0 0-9 0,0 0 0 16,0 0 2-16,0 0 0 0,0 0-6 16,0 0 0-16,0 0 2 0,0 0 4 15,0 0-4-15,28 27-5 0,-28-27 11 0,14 23-4 16,-4-6 3-16,-2 6-10 16,1 6 7-16,-1 4 17 0,2 3-13 0,0 8-1 0,0 2 9 15,5 8-12-15,-7 2 6 16,4 7-1-16,-2-6-3 0,4 7 10 0,1-3-8 15,0 1 5-15,-4-3 1 0,-1-2-14 0,4-2 6 16,1-5 10-16,-10-8-1 0,7 0-11 16,-1-2-2-16,-2-3-7 0,4-4-5 0,-6-4-19 15,3-2-20-15,-3-3-10 0,1-2-5 16,-8-22 1-16,12 33-35 0,-12-19-68 16,0-14-223-16,0 0-245 0,0 0 116 0</inkml:trace>
  <inkml:trace contextRef="#ctx0" brushRef="#br0" timeOffset="170648.117">23174 7556 2707 0,'0'0'53'0,"0"0"-9"0,0 0-9 15,0 0-43-15,0 0-24 0,0 0-2 0,-1-32 1 16,1 32-4-16,0 0 9 0,0 0 16 15,0 0 7-15,0 0 2 0,0 0 11 16,0 0 7-16,3-27-4 0,-3 27 3 0,0 0-8 16,0 0 5-16,0 0 1 0,27-12-1 15,-27 12-6-15,0 0-2 0,0 0 3 16,43 6-3-16,-43-6 2 0,40 13-10 16,-15-5-1-16,2 3-5 0,2 1 0 0,4 0-1 15,-1 3 1-15,0 1 0 0,-2-1 5 16,2 0 9-16,-7 3 3 0,1 1-1 0,8-3 4 15,-9 3-4-15,3 4 7 0,1-2-7 16,1 4 4-16,2 0-7 0,-4 2 7 0,4-2 7 16,-2 0-18-16,0 0 10 0,2-3-8 15,-4 3 0-15,4-4 8 0,-10-3 1 16,3-3 12-16,-5 4-18 0,0-3 11 0,5-4-3 16,-5 3 2-16,4-2 3 0,3-1 3 15,3 0-11-15,-5-2 0 0,12-2 5 0,-9-2-5 16,7-3 0-16,-5 2 2 0,0-5 6 15,-1 3 23-15,-29-3 36 0,45 0 17 0,-45 0-6 16,40-8-21-16,-40 8-1 0,34-13-17 16,-34 13-8-16,28-17-8 0,-15 5-5 15,-13 12-22-15,20-24-4 0,-20 24-17 16,19-29 10-16,-14 11 1 0,-5 18-5 0,0-33 2 16,0 33 16-16,-10-45 10 0,5 24 9 15,-9-3-9-15,-2-3 15 0,-1 0 6 16,-10-2-9-16,5 4 10 0,-3-2 10 0,2 3-17 15,-6-4-10-15,3 3-26 0,-1-4-8 16,-1 2 0-16,-1-1-2 0,4 1 6 0,-3-2 8 16,2 5 4-16,3-3 8 0,5 1 2 15,-9 1 10-15,10 3-3 0,0 2-11 16,1 0-2-16,1 5 15 0,15 15-27 0,-22-28-25 16,10 12-48-16,7 3-77 0,5 13-159 15,-12-29-420-15,7 17 499 0</inkml:trace>
  <inkml:trace contextRef="#ctx0" brushRef="#br0" timeOffset="171499.4658">25138 7091 3219 0,'0'0'12'0,"0"0"-5"16,0 0-9-16,0 0-34 0,0 0-15 15,0 0 0-15,0 0 6 0,0 0 22 0,0 0 36 16,0 0 22-16,5-49 27 0,-5 49-2 15,0 0-3-15,0 0-1 0,0 0-1 16,0 0 1-16,0 0-10 0,0 0-11 0,0 0 1 16,0 0-2-16,0 0-13 0,0 0-12 15,0 0 5-15,0 0-12 0,0 0 7 16,0 0-9-16,0 0 4 0,0 0 2 0,0 0-10 16,0 0 4-16,0 0 4 0,0 0-6 15,0 0 6-15,-62 37 15 0,62-37-19 16,-11 24-4-16,11-24 0 0,-17 30 4 0,8-12 2 15,9-18-4-15,-13 40 6 0,10-16 0 16,3-24 0-16,-5 47 2 0,-2-21-4 0,7-26 2 16,0 44-4-16,0-44 6 0,7 43-2 15,-6-20 9-15,3-1-16 0,4 2 16 0,-3 0 7 16,2 0-12-16,3 4 0 0,5-4-2 16,-2 0 0-16,6 1 4 0,-3 0-10 15,6-5 2-15,7 6 2 0,-1-10 9 0,0 4-16 16,9-5 8-16,-3 2-5 0,1-9 4 15,-3-1-6-15,1 0 22 0,-1-7-4 16,3 0 1-16,-35 0 10 0,65-14 13 0,-35 6-12 16,6-12 0-16,-3 1-4 0,2-6 0 15,4 0-17-15,-4-7-19 0,-2-1-23 16,1-9-27-16,-3 6-15 0,0-4 3 0,-11 6 3 16,0-1 12-16,-4 3 17 0,-6 1 4 15,4 3 8-15,-9 0 8 0,-2 3 7 0,-3 25 26 16,4-47-9-16,-4 25 5 0,0 22 10 15,-7-34 7-15,7 34-16 0,-24-35 3 16,11 19-13-16,-9 4-3 0,-3-1-5 0,25 13-12 16,-67-6-17-16,25 10-15 0,-6 3-16 15,-9 5-8-15,2 0 5 0,-2 6-24 0,5-2-36 16,7 0-109-16,8-3-407 0,-3-2 119 16</inkml:trace>
  <inkml:trace contextRef="#ctx0" brushRef="#br0" timeOffset="174631.4588">28117 6000 2661 0,'0'0'57'16,"0"0"15"-16,10-31 2 0,-10 31-11 15,0 0-13-15,4-31-2 0,-4 31-5 0,0 0-1 16,3-25-10-16,-3 25 2 0,0 0 9 15,5-27 2-15,-5 27 15 0,0 0-1 16,5-32-7-16,-5 32-4 0,0 0 4 0,4-33-1 16,-4 33-1-16,3-24-21 0,-3 24 10 15,0 0 11-15,7-34-7 0,-7 34-11 16,0 0-3-16,0-35-6 0,0 35 9 0,0 0-6 16,-14-33 10-16,14 33 4 0,-5-29-2 15,5 29 5-15,-13-21 14 0,13 21 3 0,-15-24 11 16,15 24-5-16,-14-22-7 0,14 22-7 15,0 0-8-15,-20-24-10 0,20 24 7 16,-15-16-18-16,15 16-1 0,0 0 3 0,-18-19-13 16,18 19-2-16,0 0-1 0,-29-12-4 15,29 12-1-15,0 0-7 0,-40-3 5 16,40 3-7-16,-30 3-1 0,30-3-4 0,-40 12-2 16,23-1 0-16,-5 1-7 0,4 3 9 15,-4 0 1-15,2 1 13 0,0 3-14 0,0-2-2 16,-2 4 0-16,1-1 7 0,4-3-3 15,-1 5-8-15,1-4 5 0,-7 5 2 16,8-2 2-16,-4 4 11 0,3 4-11 0,-3-2 7 16,0 6-1-16,-2 1-7 0,-1 9 7 15,6 3-3-15,-3 4 14 0,6 2-16 0,1 0 10 16,-4 3 5-16,7 4-9 0,7-5 0 16,-1 0 4-16,4-1-3 0,0-2 4 15,7-4-11-15,2 1 6 0,-1-4 3 0,7-4-3 16,-2-2 9-16,4-5-9 0,0-3 1 15,1-3 12-15,-1-7-7 0,8 3 3 0,-7-6 2 16,9-3 5-16,-2-2 5 0,0 0-21 16,2-3 9-16,3-2 2 0,5-2-2 15,-5-2-5-15,2 0-1 0,2 1-3 0,1-4 4 16,-5 0-11-16,3 0 1 0,-33 0 8 16,59-7-7-16,-29 4 2 0,-5 0 6 15,-25 3-3-15,45-9 2 0,-25 1-4 0,-20 8 2 16,34-12 0-16,-34 12-1 0,28-12 2 15,-28 12-1-15,20-15-1 0,-20 15 2 16,17-21 6-16,-17 21-11 0,12-19-2 0,-12 19 0 16,0 0 0-16,-7-40-9 0,7 40 3 15,-22-31 11-15,6 16-4 0,-1-3 10 16,-5 6 11-16,4-5 5 0,-2 5 0 0,20 12-2 16,-40-24-6-16,23 12-1 0,17 12-2 15,-27-19-4-15,27 19-2 0,-25-12-11 0,25 12 4 16,-17-11-4-16,17 11-1 0,0 0 6 15,-18-20-3-15,18 20 5 0,0 0-3 0,-24-12-4 16,24 12 8-16,0 0-8 0,0 0 10 16,0 0-15-16,0 0 6 0,-6-25 3 15,6 25-1-15,0 0-2 0,0 0 3 0,0 0-9 16,33-29 18-16,-33 29-12 0,19-12 3 16,-19 12 6-16,20-12-10 0,-20 12 2 0,0 0 7 15,25-15-4-15,-25 15 7 0,0 0-10 16,20-12 8-16,-20 12 6 0,0 0-3 15,0 0 6-15,17-12-2 0,-17 12 5 0,0 0 1 16,0 0-7-16,0 0-5 0,0 0-1 16,0 0-3-16,23-12-4 0,-23 12 7 15,0 0-6-15,0 0 7 0,0 0-13 0,0 0 9 16,0 0-5-16,0 0 5 0,0 0-2 16,0 0 1-16,42 21-4 0,-42-21 7 15,17 15-2-15,-17-15-5 0,18 21 1 0,-8-4 14 16,2 1-4-16,-12-18-2 0,20 40 1 15,-7-16-7-15,2 1 4 0,-3-3 7 0,1 2-7 16,1-3 0-16,-3 2-2 0,4-2 4 16,-6-3-2-16,-9-18 1 0,17 29 2 15,-9-15 1-15,-8-14-3 0,8 23-6 0,-8-23-54 16,12 21-33-16,-12-21-82 0,0 0-299 16,0 0-358-16,0 0 23 0</inkml:trace>
  <inkml:trace contextRef="#ctx0" brushRef="#br0" timeOffset="175498.9393">28925 6157 3605 0,'0'0'-66'0,"0"0"32"0,0 0 29 0,0 0 5 16,-33-6 0-16,33 6 18 0,0 0 1 16,0 0 9-16,-37 0-11 0,37 0 6 15,0 0 0-15,0 0-5 0,-30 0 5 16,30 0-15-16,0 0 0 0,0 0 21 0,0 0-19 16,-35 0-2-16,35 0 6 0,0 0-8 15,-30 12 4-15,30-12-2 0,-29 18-4 16,29-18 9-16,-28 22-3 0,11-7 2 0,5-1-6 15,-4 4-2-15,-4-1 4 0,3 7 9 16,5-5 8-16,-5 4 0 0,2-2 1 0,2 3-9 16,-4-2 21-16,2 2-18 0,5 2-13 15,-5-2 3-15,3-3-1 0,4 5 7 16,8-26 2-16,-13 43-5 0,9-26-3 0,4-17 5 16,4 38 1-16,-4-38-6 0,21 37 10 15,-9-22-8-15,8 4-10 0,0-6 10 16,-1-1-10-16,7 0-2 0,-4-2 3 0,7-5 8 15,2 5-5-15,-5-5-7 0,9 2 13 16,-5-4-14-16,5-1 6 0,-2-2-1 0,-3 0-8 16,2 0 1-16,-2-5-4 0,-30 5 3 15,49-12-11-15,-29 2 9 0,3 1 7 16,-6-6-11-16,-17 15 8 0,25-35-4 0,-16 18 5 16,-4-6 2-16,-5 23-2 0,8-47-8 15,-8 17-1-15,0 6 8 0,0 24-6 16,-5-52 11-16,2 29-13 0,3 23-3 0,-9-47-11 15,4 27 5-15,5 20-6 0,-8-34-11 16,-4 19 9-16,12 15-10 0,-13-24-2 16,13 24 2-16,-22-20-13 0,22 20-7 0,0 0-3 15,-33-9-29-15,33 9-29 0,0 0-28 16,-37 4-87-16,37-4-466 0,-30 2 639 0</inkml:trace>
  <inkml:trace contextRef="#ctx0" brushRef="#br0" timeOffset="176163.3325">29300 5045 3140 0,'0'0'86'0,"-12"-28"8"0,12 28-22 15,-6-21 13-15,6 21-27 0,-10-23 1 16,10 23 2-16,0 0 0 0,0 0 9 0,-9-27-8 16,9 27-14-16,0 0-5 0,0 0-7 15,-8-25 4-15,8 25-18 0,0 0 12 0,0 0-9 16,0 0-2-16,0 0 11 0,0 0-13 15,-7-23 1-15,7 23-8 0,0 0 0 16,0 0-9-16,0 0 15 0,0 0-22 0,0 0 4 16,0 0-2-16,0 0 7 0,0 0-1 15,32 90-4-15,-24-51 2 0,4 0 1 16,1 11-5-16,3 3 0 0,0 1 11 0,-1-2-2 16,4 1 2-16,-3 0 16 0,1-4 7 15,0-1-6-15,5-4 4 0,-1 3 4 16,-4-7 5-16,7 4-9 0,-3-9 0 0,-1 2-7 15,-1-3 2-15,11 9-5 0,-8-4 13 16,6 0-1-16,4 0 13 0,1-1 0 0,-1-5-2 16,-7 6-4-16,0-12-2 0,-1 0-6 15,-3 0-4-15,-2-6-4 0,-1-1-3 16,-3 2 0-16,2-5-10 0,-7-2-21 0,3 4-21 16,1 1-27-16,-1-2-37 0,-13-18-33 15,25 30-47-15,-20-18-57 0,-5-12-154 0,17 18-447 16,-17-18 4-16</inkml:trace>
  <inkml:trace contextRef="#ctx0" brushRef="#br0" timeOffset="177037.4588">30680 4659 3860 0,'0'0'24'0,"0"0"28"0,-8-27 0 0,8 27-49 16,0 0-10-16,-14-27-2 0,14 27-2 15,0 0-4-15,-23-26 5 0,23 26 3 16,-17-12-8-16,17 12 24 0,0 0-11 0,-28-15-9 15,28 15-2-15,0 0 5 0,-32-9 6 16,32 9-2-16,0 0 4 0,-35 0 2 0,35 0 0 16,0 0 0-16,-39 2 2 0,39-2 9 15,-26 10-22-15,26-10 16 0,-35 15-1 16,18-6-8-16,-5 3-2 0,22-12 14 0,-40 21 1 16,23-7-5-16,-3-2 7 0,2 1 0 15,-1-1 11-15,3 3 4 0,-4-3-14 16,-1 4 2-16,-4 6 4 0,0 2 0 0,2 1-6 15,-2 6 4-15,1-4-9 0,-1 4 12 16,2 2-14-16,8 5 0 0,-2-3 7 16,-1-2-2-16,3 4 4 0,5 3-6 0,1-3 2 15,-3-1-5-15,-3 5 3 0,10-7-25 16,-6 5 8-16,6-7 7 0,0 7-5 0,5-7 6 16,5 4 10-16,0 1-6 0,8 3 3 15,12 3 1-15,-1 4 2 0,11-8 1 16,-2 3-3-16,6 0-3 0,-1-1-2 0,-1-2 1 15,0-5 8-15,3-2-8 0,-7 0 0 16,-4-4-3-16,-1-4 6 0,2-1 7 16,5-2-2-16,1 0 8 0,2-2 0 0,1-2-5 15,9-4 0-15,1 1-18 0,-1-6 9 16,-1-3 10-16,1 3-6 0,-2-6-1 0,-10 2 2 16,5-4 7-16,-8 0 24 0,-3 0 25 15,-30 0 0-15,54-14 2 0,-29 2-7 16,-4 0-6-16,-2-3-5 0,1-3-7 0,-2-4-4 15,-1 1-8-15,0-6-4 0,-7-2-5 16,2 5 9-16,-6-4-15 0,-2 3-3 16,-4 25-2-16,-4-55-4 0,-2 33 1 0,-6-3-5 15,-2 4-2-15,-6 3 1 0,-5 1-4 16,0 5 0-16,-5 2-2 0,-5 8-4 0,-4 4-21 16,-4 8-25-16,-1 2-29 0,-2 13-40 15,-3 4-39-15,-8 8-82 0,-5 3-283 16,4-1-310-16,1 2-15 0</inkml:trace>
  <inkml:trace contextRef="#ctx0" brushRef="#br0" timeOffset="180791.1576">31132 4567 3844 0,'0'0'-39'16,"0"0"14"-16,-10-33-3 0,10 33 0 0,0 0 4 15,-7-26 5-15,7 26 9 0,0 0 2 0,-5-25-2 16,5 25 10-16,0 0-9 0,0 0 7 15,-5-33 2-15,5 33 6 0,0 0-8 16,-7-30 13-16,7 30 1 0,0 0 8 16,-5-32 15-16,5 32 7 0,0 0 1 0,-10-27 2 15,10 27-1-15,-10-21-18 0,10 21 4 16,0 0-11-16,-8-29 1 0,8 29 4 16,0 0 7-16,-8-34 3 0,8 34 0 15,-7-27-1-15,7 27-15 0,-2-33 11 0,-6 10-10 16,8 23 1-16,-7-45 28 0,0 19-10 15,7 26-2-15,-6-51 4 0,1 29-11 0,0-3-3 16,-4 0-3-16,9 25-4 0,-5-45-3 16,-3 19 4-16,5-2-8 0,-2 4-4 0,5 24 2 15,-10-50-7-15,-2 30 3 0,7-2 4 16,5 22-3-16,-19-45-2 0,8 25-1 16,6-2 4-16,5 22 5 0,-25-39-5 0,11 18-1 15,3-2-4-15,-5 2-1 0,3 2 4 16,-2 0-5-16,15 19 2 0,-27-33 3 15,12 18-5-15,-2 0-4 0,1-4 0 0,16 19-4 16,-32-28 1-16,15 18 5 0,0-5 12 16,17 15-11-16,-23-21-1 0,23 21 2 0,-25-15-2 15,25 15 5-15,-17-13-11 0,17 13 1 16,0 0 2-16,-20-22-7 0,20 22 2 16,0 0 9-16,0 0-22 0,-20-15 0 0,20 15 12 15,0 0-15-15,0 0 5 0,0 0 12 16,-20-15-10-16,20 15 4 0,0 0 10 15,0 0 1-15,0 0-3 0,0 0-3 16,0 0-4-16,-22-13-1 0,22 13 14 0,0 0-16 16,0 0-5-16,0 0-9 0,0 0-2 15,0 0-7-15,-35-2 11 0,35 2 4 0,0 0 4 16,0 0-6-16,0 0 0 0,0 0-1 16,-38 0 5-16,38 0 2 0,0 0-9 0,0 0-12 15,0 0-11-15,0 0-10 0,-40 5-9 16,40-5-7-16,0 0-3 0,0 0 9 15,0 0 8-15,0 0 2 0,0 0 16 0,0 0 8 16,-26 3 8-16,26-3 17 0,0 0-10 16,0 0 18-16,0 0-4 0,0 0 4 15,0 0-4-15,0 0 9 0,0 0 9 16,0 0 1-16,0 0 26 0,0 0 9 0,0 0-2 16,26 64-10-16,-8-41 1 0,-1 4 3 15,4 0 1-15,-2 2-5 0,3-2 1 0,-1 1 2 16,-4-1 9-16,0-4-9 0,1-2 9 15,-4-3 13-15,-3 1-16 0,-1 1-5 0,5-3 2 16,-3 1 3-16,-12-18-11 0,12 34-4 16,-4-17 0-16,-8-17 16 0,8 33-18 15,-8-33 18-15,9 42-8 0,-7-19 5 16,1-2 0-16,-3-21-4 0,3 49 2 16,2-25 2-16,-1 5 4 0,-4-5-2 0,0-24 8 15,1 53 3-15,3-29 3 0,-1 1 2 16,-3 3-1-16,7-3 1 0,-6 2-10 0,6-3-5 15,-2 3-9-15,-2-1-3 0,-1-2 1 16,1 1-4-16,-3-25-2 0,9 44-8 0,-9-26 1 16,0-18-3-16,5 30 7 0,-5-30 5 15,3 32 4-15,-3-32-1 0,0 24-3 16,0-24-2-16,0 0-2 0,8 37-3 0,-8-37 2 16,4 25-5-16,-4-25-2 0,1 30 3 15,-1-30-2-15,7 31-4 0,-7-31-1 0,9 32 1 16,-9-32-2-16,6 36 1 0,3-21-4 15,-9-15 3-15,8 27 2 0,-8-27-6 16,8 32-1-16,-8-32-2 0,9 28 4 16,-9-28 2-16,5 27-2 0,-5-27 5 0,5 24-4 15,-5-24 0-15,6 29 0 0,-6-29 1 16,9 25 0-16,-9-25 0 0,5 21 1 0,-5-21-1 16,0 0 0-16,12 37 0 0,-12-37-3 15,3 25-3-15,-3-25 1 0,8 24-1 16,-8-24 1-16,9 27-4 0,-9-27 0 0,8 32 2 15,-3-14 1-15,-5-18 3 0,12 39 1 16,-7-23 0-16,-5-16 0 0,11 38 0 0,-4-23 2 16,-7-15 0-16,12 33 3 0,-7-13-1 15,-5-20-2-15,8 34 0 0,-3-19-4 16,-5-15 4-16,14 33-5 0,-11-16 4 16,-3-17-4-16,13 30 0 0,-8-12 2 0,-5-18-4 15,12 32 3-15,-4-14 2 0,-1 3-1 16,0 1-1-16,1-1 2 0,1 0-1 0,-9-21-3 15,13 41 1-15,-3-23 1 0,-5 4-4 16,-5-22 4-16,13 32-4 0,-6-17 3 16,-7-15-1-16,13 35-1 0,-4-15 2 0,-9-20-2 15,11 40-1-15,1-19 3 0,-3 0-2 16,-1 2-1-16,0-2 0 0,-3 1 0 0,-5-22-1 16,12 33 2-16,-7-14 1 0,-5-19-1 15,12 30 6-15,-12-30 2 0,8 28 2 16,-8-28 0-16,12 27-3 0,-12-27 2 15,12 32 0-15,-12-32-3 0,8 31 0 0,-8-31-1 16,12 31-2-16,-7-15 2 0,-5-16-2 16,11 27 0-16,-11-27-1 0,14 27 1 0,-14-27-2 15,6 24 2-15,-6-24-2 0,12 20 0 16,-12-20-2-16,0 0 2 0,8 27-2 16,-8-27 0-16,0 0 2 0,11 22 1 15,-11-22 0-15,0 0-2 0,0 0 4 0,0 0 0 16,6 21 3-16,-6-21 5 0,0 0-1 15,0 0-2-15,0 0-4 0,0 0-5 0,0 0-6 16,0 0-1-16,-8-93-4 0,5 60 1 16,3 2-5-16,0-6-2 0,-6 0-3 15,6-2-4-15,-3-5-1 0,3 3-1 0,-3 1 1 16,3 1 6-16,-2-1 0 0,-1 3 1 16,-2 2 2-16,1 2 1 0,1-1-1 15,-5 1 1-15,4 1-3 0,-1 2-7 0,2-1-7 16,-5-1-8-16,4 7-8 0,3-7-3 15,1 32-1-15,-4-56-4 0,-1 26 5 0,10 2 0 16,-5 28 11-16,0-54-3 0,0 25 1 16,0 1 12-16,0 28 12 0,4-43 5 15,-4 43 6-15,-4-38 6 0,4 38-2 0,-5-36 0 16,5 36-2-16,-8-31 4 0,8 31-2 16,-8-31 1-16,8 31-2 0,-9-25 1 15,9 25 0-15,-13-24-2 0,13 24-1 16,-14-22 1-16,14 22 0 0,-20-22 4 0,20 22-2 15,-21-17-2-15,21 17 5 0,-24-19 0 16,24 19 2-16,-25-19-4 0,25 19 3 0,-22-15 4 16,22 15 3-16,-23-17-2 0,23 17-2 15,-20-15-1-15,20 15 1 0,-19-12-1 0,19 12-3 16,0 0 0-16,-30-18 0 0,30 18-1 16,-25-9 0-16,25 9-1 0,-27-9-1 0,27 9 4 15,-26-6-4-15,26 6 3 0,-34-8 4 16,34 8-1-16,-32-4-2 0,32 4 3 15,-30-3-3-15,30 3 0 0,-35-6-2 16,35 6 7-16,-30-4-1 0,30 4 3 16,-32-7 3-16,32 7 2 0,0 0-2 0,-42-1 1 15,42 1-1-15,-25-4-5 0,25 4 1 16,0 0 0-16,-43-7-3 0,43 7 0 0,-25-3-3 16,25 3-2-16,0 0 0 0,-40-1 0 15,40 1-2-15,0 0 0 0,-30-5 0 0,30 5 0 16,0 0-2-16,0 0 0 0,0 0 0 15,-46 6 2-15,46-6 0 0,-16 14 0 0,16-14-1 16,-17 12 2-16,17-12-1 0,0 0 0 16,-23 18 1-16,23-18-1 0,0 0 1 15,-21 12 0-15,21-12 0 0,0 0 2 16,-21 15-2-16,21-15 2 0,0 0 2 0,-19 12-5 16,19-12 0-16,0 0 1 0,-21 9-2 15,21-9 4-15,0 0-1 0,-21 17-4 16,21-17-1-16,0 0 1 0,-21 15 0 0,21-15 2 15,-15 19-2-15,15-19 2 0,-12 15 0 16,12-15-1-16,-17 18 0 0,17-18 1 0,-13 22 0 16,13-22 2-16,0 0-2 0,-19 25 0 15,19-25 2-15,-13 15-2 0,13-15 3 0,-15 18 0 16,15-18 1-16,-10 20 1 0,10-20-1 16,0 0-1-16,-20 20 1 0,20-20 4 15,0 0 0-15,-18 21 2 0,18-21-4 16,-14 16 0-16,14-16 1 0,0 0 0 0,-17 25-1 15,17-25 2-15,-13 15-2 0,13-15 2 16,-8 21-4-16,8-21 0 0,-15 23 2 16,15-23-2-16,-12 24-2 0,12-24 3 0,-5 21 0 15,5-21 0-15,-8 29-2 0,8-29 2 16,-7 24-20-16,7-24 8 0,-2 27-1 0,2-27 0 16,-8 27 8-16,8-27-7 0,-4 30 1 15,4-30 1-15,-1 30 3 0,1-30-1 16,0 31 1-16,0-31-1 0,0 40 3 0,1-18-1 15,-1-22 0-15,9 43 1 0,-6-21-2 16,2 2 4-16,4-3-1 0,-9-21-1 0,11 44-1 16,-2-23 1-16,1 4 0 0,-4-3 3 15,9-1 1-15,-6 1-2 0,1-4 0 16,5 3 0-16,-7 0 3 0,12-1 4 0,-8 1-6 16,5-3 3-16,4 1 0 0,-2-4 0 15,-1 3-1-15,2-3 2 0,7 2-1 16,-5-5 0-16,3 0-1 0,7 0 2 0,-7-3 0 15,7-2-3-15,-2 1 4 0,0-3-3 16,0 1 1-16,0-5-2 0,2 4 0 16,-4-5 6-16,4 3 0 0,-32-3 0 0,60 0 1 15,-28 0-2-15,1-3-1 0,3 3 0 16,-3-5-2-16,-1 5 0 0,-32 0 0 16,65-1-2-16,-36 1-1 0,-3 0 0 0,-26 0-13 15,40-3-36-15,-40 3-86 0,0 0-177 16,9-8-238-16,-9 8-401 0,-70-21-805 0</inkml:trace>
  <inkml:trace contextRef="#ctx0" brushRef="#br0" timeOffset="182412.0593">25249 11120 4630 0,'-9'-37'-164'16,"6"15"17"-16,3 22 17 0,-12-52 11 15,9 22 9-15,3-5 17 0,-2-7 0 0,-1-3 0 16,-2 3 6-16,5-2 13 0,0 2 0 16,0-2 18-16,-4 11 2 0,4-1 26 15,-3-1 0-15,3 7 10 0,-2-1 6 16,2 29 7-16,-8-57 15 0,5 30 4 0,-1 3 25 15,4 24 25-15,-5-50-3 0,-3 22 6 16,5 4 6-16,-2-3 7 0,0-1 9 0,-2 3-20 16,-1-4 12-16,8 29-15 15,-7-48-7-15,5 21-5 0,-1 0-2 0,-6 4-10 16,9 23-7-16,-3-49 6 0,1 24 2 0,2 25 20 16,-3-40 7-16,3 40 10 0,0-36-8 15,0 36-7-15,-5-31-8 0,5 31-9 0,0 0-1 16,-3-38-12-16,3 38-8 0,0 0-1 15,11-24-3-15,-11 24-4 0,0 0 1 16,26-6-9-16,-26 6 6 0,0 0 3 0,56 24-10 16,-37-9 1-16,8 3-2 0,-2 6 1 15,0-1-2-15,7 4-1 0,-14 1 2 0,17 7-3 16,-1 1 6-16,9 6-2 0,-10 0 0 16,13 10 1-16,-10 3 1 0,1 4-2 15,5 2 6-15,-7 1 2 0,-1-4 4 0,-1 4 0 16,-4-11 5-16,-3 3 0 0,-1-4 4 15,-3-5-4-15,5-1-3 0,-9-7-4 16,-1-6 0-16,0 0 0 0,-4-8 7 0,1-1 14 16,-6 1 11-16,-8-23 3 0,13 27-6 15,-13-27-7-15,9 15-22 0,-9-15-18 16,0 0-18-16,0 0-8 0,0 0-8 0,0 0-9 16,-66-65 1-16,45 32-12 0,-1-1-1 15,-8-10-8-15,8-1 5 0,-6-5 7 0,-4-3 4 16,2-5 3-16,-2 2 12 0,-2-2 8 15,3-1 1-15,-3 0 1 0,6 11 5 16,-1-10 3-16,1 11 6 0,3-3-3 0,5 8 4 16,-2-3 2-16,4 6-1 0,1 1-4 15,0-1-1-15,-1 2-1 0,6 0 3 0,-1-3-7 16,3 4 3-16,-4-3-12 0,8 0 5 16,-4 0 3-16,1 1-6 0,1-1-1 15,-1 6 9-15,8-2-5 0,-8 4 7 0,6-4-6 16,1 8-1-16,-1-3-8 0,-2-2 9 15,5 32 5-15,0-56-9 0,0 28 0 16,8 1 7-16,-6 4-7 0,6-5 8 0,2 0-8 16,4 3 6-16,3 0-3 0,-4 1 8 15,4 5 10-15,-1-2-11 0,1 3 5 16,-3-1-3-16,-1 4-13 0,-13 15 11 0,27-21 2 16,-11 13-2-16,-16 8 11 0,30-12-9 15,-30 12-7-15,36-3 10 0,-36 3-5 0,38 6 3 16,-38-6-5-16,37 12 20 0,-20-6-15 15,-17-6 0-15,35 20 24 0,-15-8-11 16,-3 3 12-16,-4 0 11 0,4 4 2 0,1 2-4 16,-5 5 1-16,4 1-4 0,-3 4-7 15,1 3 8-15,0-1-8 0,-2 4-1 0,-5-3-2 16,2 3 2-16,2-2 1 0,-2-8-6 16,-1 3-2-16,-6-5 4 0,2 1 12 0,3-3 11 15,-4 2 14-15,-4-25 17 0,0 37 9 16,0-37 4-16,-9 44-8 0,3-24-6 15,-4 7-11-15,0-4-5 0,-6 2-6 0,-2 2-4 16,1 0-3-16,-6 2-6 0,1-1 0 16,2 1-5-16,-7-2-2 0,6 0-5 15,-1 4 1-15,-2-6-5 0,-1 2 2 0,5 4-4 16,0-3-2-16,0-1-7 0,-2 1-14 16,6-1-17-16,-1 5-24 0,-2-10-34 15,11 1-51-15,0-7-51 0,8-16-164 0,-9 16-574 16,9-16-620-16</inkml:trace>
  <inkml:trace contextRef="#ctx0" brushRef="#br0" timeOffset="183203.2368">26689 9061 4533 0,'0'0'-78'16,"0"0"11"-16,0 0-15 0,0 0-33 0,-24-7-12 15,24 7-3-15,0 0 5 0,0 0 3 16,-15-21 17-16,15 21 13 0,0 0 15 15,0 0 11-15,0-35 27 0,0 35 35 0,0 0 31 16,0 0 10-16,0-38 16 0,0 38 5 16,0 0-17-16,-10-28 10 0,10 28-1 15,-8-18-12-15,8 18-8 0,0 0-3 0,-17-27-3 16,17 27 2-16,0 0-1 0,-15-26-9 16,15 26 6-16,-13-18-9 0,13 18 1 0,-15-18 14 15,15 18 8-15,0 0 30 0,-17-22 19 16,17 22 5-16,0 0-2 0,-13-20 7 15,13 20-16-15,0 0-11 0,-9-24 0 16,9 24-14-16,0 0-11 0,0 0-2 0,5-39-6 16,-5 39 1-16,0 0-9 0,14-27-4 15,-14 27 1-15,0 0-2 0,11-24-4 0,-11 24 0 16,0 0-5-16,0 0-3 0,9-26-1 16,-9 26-2-16,0 0-3 0,0 0 0 15,27-6 0-15,-27 6 4 0,0 0-7 0,0 0 6 16,41 25-1-16,-21-12-2 0,0-1-6 15,-3 3 6-15,2 3-8 0,7 1 10 0,-1 1-6 16,4 4 2-16,-1-1-4 0,-3 5 7 16,4 4-7-16,-1-3 4 0,2 8 0 15,2 2 7-15,-10 3 12 0,3 1 13 16,-2 3 5-16,-2 6-10 0,4 1 20 0,-5 1 3 16,3 16 5-16,4-1 2 0,-5 3 0 15,3 6-5-15,0-3 0 0,3 2-6 0,6 28-5 16,-6-18-3-16,1-10-5 0,-3 0-3 15,1-3-17-15,2-5-40 0,-3-6-60 16,4-1-79-16,-4-16-193 0,-10-16-599 0,-9-10-870 16</inkml:trace>
  <inkml:trace contextRef="#ctx0" brushRef="#br0" timeOffset="184370.7746">28270 9237 4762 0,'-25'-15'-122'0,"25"15"10"0,-24-9-4 16,24 9-8-16,-22-12 3 0,22 12 11 15,-20-12 20-15,20 12 26 0,-21-11 24 16,21 11 25-16,0 0 11 0,-32-12-2 16,32 12 20-16,0 0-14 0,-25-8-12 0,25 8 4 15,0 0 7-15,0 0-11 0,0 0-2 16,0 0 10-16,0 0-2 0,0 0-2 16,-40 12-3-16,40-12 5 0,0 0 6 0,-17 27 8 15,17-27 21-15,-15 28 12 0,5-9 1 16,-5 3 9-16,6 0 18 0,-2 5 3 0,2 6 2 15,1 2-22-15,-2 2 2 0,6-3-10 16,1-1-1-16,3 2-3 0,3-1-4 0,1-2-9 16,4 4 4-16,-6-3-7 0,6-3 5 15,1 5-14-15,2-8 7 0,3 7-6 0,-1-6 5 16,9 3 3-16,-5-3 1 0,1-4-13 16,4-1 6-16,3 1-4 0,-3-6-2 15,4-3 1-15,-4-1 4 0,6-3-4 0,-4-6-5 16,6 2-2-16,-2-3-2 0,-28-4-8 15,59-11 1-15,-32 2-15 0,0-3-13 0,6-3-5 16,-6-6-23-16,-2-4 2 0,3 1-17 16,4-4-14-16,-4-3-12 0,1-4-12 15,-2 5-20-15,3 0-13 0,-8-2-14 16,3 2 4-16,-7 2 0 0,-1-2 17 0,-4 4 30 16,-4-1 41-16,2 2 15 0,1 1 7 15,-9-2 9-15,2 2 5 0,-1-1 16 0,-4 3 28 16,0 1 23-16,0 0 27 0,0 21 4 15,-17-41 8-15,7 22-7 0,-7 2-8 16,17 17 8-16,-33-28-6 0,13 11-6 16,3 5-5-16,17 12-5 0,-29-21-2 0,16 14-14 15,13 7 3-15,-27-17-5 0,27 17 0 16,-21-14-5-16,21 14-19 0,0 0 16 0,-29-12-11 16,29 12 3-16,-23-4-4 0,23 4 9 15,0 0-2-15,-34-9-5 0,34 9 5 0,0 0 11 16,-40-5-5-16,40 5-10 0,0 0-8 15,-27-6-3-15,27 6-22 0,-16-6-6 16,16 6-4-16,0 0 7 0,-25-9 6 0,25 9 3 16,0 0 1-16,-27-12 17 0,27 12-6 15,0 0 8-15,-27-9 5 0,27 9 9 0,0 0 13 16,0 0 5-16,-35-10-25 0,35 10 2 16,0 0-3-16,0 0-3 0,0 0-5 15,0 0 0-15,-39 7 7 0,39-7-7 0,0 0-6 16,-21 15 6-16,21-15-9 0,0 0 3 15,-22 17-7-15,22-17 9 0,0 0 6 16,-20 13-12-16,20-13 1 0,0 0 3 0,-20 14-4 16,20-14-1-16,0 0-18 0,-15 15-5 15,15-15-5-15,-5 15-28 0,5-15-55 16,-12 17-142-16,12-17-486 0,0 0 428 0</inkml:trace>
  <inkml:trace contextRef="#ctx0" brushRef="#br0" timeOffset="184957.0683">28531 9272 3329 0,'0'0'50'0,"0"0"-1"0,0 0-7 16,21 16-38-16,-21-16-19 0,0 0-7 15,0 0 9-15,0 0 8 0,0 0 7 16,0 0 14-16,17 11 30 0,-17-11-29 0,0 0 9 16,0 0 4-16,0 0-13 0,0 0 4 15,23 12-6-15,-23-12 8 0,0 0 4 0,22 15-17 16,-22-15 2-16,20 16 0 0,-3-5-5 15,-2 6 3-15,-15-17 4 0,42 25 6 16,-22-10-14-16,0 0 2 0,5-3-2 0,-8 0-4 16,3 2 2-16,0-2 6 0,0-3-3 15,4 3-3-15,-3-2 4 0,4-5 12 16,-1 6-10-16,6-7-1 0,-2 4 13 0,4-3-19 16,-7 2 7-16,7-3 5 0,-7 2-13 15,-25-6 2-15,49 5 5 0,-49-5 8 16,35 4 10-16,-35-4 8 0,38 0-5 0,-38 0 6 15,44-9-6-15,-18 3-5 0,-4-6-12 16,2 0-20-16,4 0-7 0,0 1-19 0,-6-5 12 16,5-2 2-16,-5 3-15 0,-1-3 10 15,-2-2 12-15,-6-1-4 0,-1 3 12 16,-4-6 4-16,-8 24 13 0,5-42 2 0,-5 21 5 16,0 21-1-16,-8-53 8 0,0 29-11 15,3-3-14-15,-4-1-11 0,4-3-9 0,-6-3-24 16,0-3-18-16,-2 0-5 0,-2-4-15 15,-3-5-21-15,-1 1-10 0,-6-2-23 16,3-3-14-16,-9-1-38 0,-3-6-49 16,-6 0-432-16,7-4 121 0</inkml:trace>
  <inkml:trace contextRef="#ctx0" brushRef="#br0" timeOffset="185441.7874">28621 7564 2796 0,'-20'-15'8'15,"0"5"11"-15,20 10-19 0,-37-15 3 16,37 15-3-16,-30-12 2 0,30 12 4 0,-32-8 2 16,32 8-5-16,-25-12-3 0,25 12 5 15,0 0 3-15,-27-12-5 0,27 12 2 16,0 0 1-16,0 0-1 0,-27-12-8 0,27 12 11 16,0 0-8-16,0 0 3 0,0 0 2 15,0 0-5-15,-20-11 0 0,20 11 0 16,0 0 6-16,0 0-4 0,0 0-2 0,0 0-5 15,0 0 5-15,0 0 5 0,0 0-5 16,0 0 19-16,47 50 22 0,-33-34 16 16,-14-16 6-16,26 33 1 0,-12-15 16 0,2 4-3 15,3 2 10-15,-2 4-23 0,3 3 19 16,8 2-22-16,1 4 10 0,4 3-4 0,0 3-10 16,13 10-8-16,2 4 7 0,1-3-13 15,11 26 2-15,-5-15-6 0,-6-6-8 16,-1-4 13-16,-1 1 2 0,-4-1 5 0,3-2 24 15,-13-14 14-15,2 5 9 0,-5-8 18 16,5 4-3-16,-4-3-2 0,-1 1 2 16,1 2-10-16,0-4-9 0,4 4-11 0,-2 1-6 15,2-1-14-15,4 0-4 0,-4-3-10 16,0-4-2-16,3 1-2 0,-11-6-11 16,3-4-1-16,-5-1 3 0,-3-5-8 0,2 0-3 15,-8 0-2-15,1-6-2 0,0 3-2 16,-17-15-7-16,27 20-25 0,-27-20-38 0,18 19-66 15,-18-19-80-15,7 6-237 0,-7-6-509 16,0 0-757-16</inkml:trace>
  <inkml:trace contextRef="#ctx0" brushRef="#br0" timeOffset="185992.1273">28711 8466 4929 0,'-3'-36'35'0,"3"36"-1"0,0-30-30 0,0 30-21 15,17-34-8-15,-2 16 6 0,1-1 2 16,5 1 1-16,2-4 12 0,4 0 6 16,1-1 4-16,-1 4-1 0,3-4 7 0,2-1-2 15,1-1 2-15,2 2 4 0,4-7 3 16,-2-2-5-16,4 7 5 0,0-6-6 0,0 0 1 16,0 3 1-16,4-2-5 0,0-2-20 15,3 5-2-15,-6-1 3 0,7 0 2 0,-6 4-4 16,-8 6 8-16,0-1-7 0,-8-1 5 15,2 8 1-15,-9 0-2 0,0 1-2 16,0-2 6-16,-20 13-10 0,28-15-15 0,-28 15-29 16,25-12-10-16,-25 12-12 0,0 0-27 15,26 3-28-15,-26-3-60 0,18 13-178 0,-18-13-459 16,8 20 21-16</inkml:trace>
  <inkml:trace contextRef="#ctx0" brushRef="#br0" timeOffset="186305.934">29964 7836 3636 0,'0'0'-78'0,"0"0"40"16,29 8 34-16,-29-8 51 0,18 12 3 15,-18-12 28-15,27 23 17 0,-15-7 17 0,4 0-17 16,8 5 24-16,-6 4-11 0,5-1 6 15,3 3 10-15,-3 4 1 0,2-2-2 0,-2 6-5 16,4 3-5-16,2 1-2 0,-6 1-6 16,2 1-3-16,-3 3-15 0,0-1-10 15,-1-8-7-15,0 2-11 0,-1 1-1 16,5-3-11-16,-9-5-4 0,1 1-6 0,2-7-3 16,-11-1-4-16,5-6-3 0,-3 2-6 15,-10-19-3-15,20 32-13 0,-20-32-27 16,9 13-43-16,-9-13-63 0,3 11-58 15,-3-11-137-15,0 0-637 0,0 0-920 0</inkml:trace>
  <inkml:trace contextRef="#ctx0" brushRef="#br0" timeOffset="186585.7607">29334 7281 5104 0,'-21'-19'159'0,"21"19"28"0,0 0-28 16,0 0-30-16,0 0-35 0,0 0-34 0,0 0-24 15,0 0-5-15,0 0-6 16,0 0 0-16,0 0-3 0,0 0-3 0,0 0-2 15,0 0-26-15,0 0-31 0,0 0-36 16,0 0-63-16,37-15-63 0,-37 15-167 0,0 0-224 16,0 0-320-16,0 0-509 0</inkml:trace>
  <inkml:trace contextRef="#ctx0" brushRef="#br0" timeOffset="187757.3263">30814 7468 4450 0,'0'0'-30'0,"0"0"22"15,0 0-16-15,0 0-15 0,30-8 6 16,-30 8-9-16,0 0 17 0,0 0 0 0,0 0-3 15,0 0 11-15,0 0-13 0,0 0 16 16,44 7 9-16,-44-7 5 0,16 13 17 16,-16-13 30-16,27 31-14 0,-9-10 13 0,3 6-6 15,-3 7-3-15,9 5 4 0,-6 8-12 16,8 1 0-16,-6-1-6 0,4 3-21 0,2-1 9 16,-6-7-8-16,2 5 3 0,-8-13-3 15,1 1-9-15,-1-5 11 0,-9-5 2 16,2-3 44-16,2 0 11 0,-7-5 16 15,-5-17 11-15,15 30-4 0,-15-30-9 0,0 0-10 16,0 23-9-16,0-23-11 0,0 0-4 16,0 0-4-16,0 0-2 0,0 0-4 0,-48-59-4 15,29 29-3-15,-4-5-3 0,3-10 0 16,-5-5 6-16,-2 1-1 0,5-4-3 16,-3 0-2-16,5 4-8 0,3-4-13 0,2 5-11 15,5 4-17-15,5 1 2 0,2 1-7 16,-2 2 7-16,1 6-2 0,4-1 0 0,0 0 0 15,0 7 2-15,0-3-3 0,4-1 5 16,1 5 2-16,-2-2 2 0,2 5-4 16,-5 24 7-16,13-45 2 0,-1 21 4 0,-3 5-3 15,4-1 0-15,2 2 2 0,2-3 2 16,3 4-4-16,-4-1 4 0,8 0 1 16,-7 1 3-16,1 2-2 0,-1 3 10 0,-17 12 6 15,32-24 9-15,-17 12 12 0,-15 12 4 16,21-16-5-16,-21 16 4 0,24-15-10 0,-24 15-2 15,22-6 1-15,-22 6 4 0,0 0 1 16,43 0 5-16,-43 0 4 0,28 18-1 16,-11-3-2-16,7 4-1 0,1 2 1 0,-4 3-4 15,11 6-5-15,-7 1 0 0,10 2 1 16,-4 1 1-16,2 2 8 0,-5-9 3 16,3 2 6-16,-1 0 10 0,-9-5 4 0,5 3 5 15,-3 0-3-15,-3-2-2 0,2 2-4 16,-2-3-7-16,0 5-6 0,0 0-2 0,2-5-4 15,-7-1-3-15,-4-4-7 0,3 6-1 16,-1-3 1-16,1-3-10 0,-3 2-6 16,-4 1-10-16,-7-22-13 0,15 31-17 0,-15-31-26 15,-3 36-29-15,3-36-40 0,-9 39-33 16,4-24-48-16,5-15-115 0,-18 32-254 0,6-20-348 16,12-12-605-16</inkml:trace>
  <inkml:trace contextRef="#ctx0" brushRef="#br0" timeOffset="188751.7116">32604 6603 4502 0,'5'-27'-93'15,"-5"27"25"-15,0 0 3 0,3-31 9 16,-3 31 15-16,0 0 4 0,0-27 7 0,0 27 29 15,0 0-10-15,0 0 14 0,0 0 10 16,-5-32-10-16,5 32 4 0,0 0 7 16,0 0-7-16,-30-8 9 0,30 8 5 0,0 0 3 15,0 0 3-15,-57 26 2 0,41-15 5 16,16-11-1-16,-36 30-4 0,23-11 7 16,-4-2-18-16,-4 1 7 0,7 2-3 0,1 4-1 15,4-5 4-15,9-19-4 0,-16 44-4 16,9-20-6-16,0 0 12 0,7-24-8 0,4 45-6 15,-4-45 10-15,3 43-16 0,5-23 5 16,-1-2-4-16,-7-18 6 0,17 41 7 16,-7-22-9-16,7-4 4 0,-2-3 0 0,-15-12-3 15,28 21 2-15,-16-10 12 0,-12-11 4 16,32 8 17-16,-32-8 2 0,30-4-5 0,-30 4 9 16,0 0 3-16,43-24 6 0,-28 9-2 15,-3-4 3-15,5-1-3 0,-9-2-3 16,5-3-2-16,2-3-1 0,-3-7-2 15,-7 6 5-15,2-8-5 0,1 6-2 0,-3-1 1 16,-1 2-2-16,1 5-6 0,-2-3-4 16,-3 28-8-16,2-39-1 0,-2 39-3 0,0-37-4 15,0 37-4-15,3-29 0 0,-3 29-1 16,0 0-4-16,0-36-1 0,0 36 0 16,0 0-2-16,3-29-5 0,-3 29-1 0,0 0-3 15,0 0-5-15,0 0 4 0,0 0-1 16,0 0 2-16,0 0 1 0,0 0-1 0,0 0-1 15,0 0 0-15,57 71 2 0,-40-41 0 16,3 5-2-16,0-1 2 0,7 9 1 16,3-3 1-16,0 4-2 0,2 0 1 0,-4-6 2 15,4 6 1-15,-2-2-2 0,4 2 0 16,2 1 0-16,1-2 1 0,-3 0-1 16,4-3 3-16,-4-2-4 0,-1-1 1 0,4 0-2 15,-15-6 3-15,8 1-1 16,-9-4-1-16,5 3 2 0,-6-3-2 0,-4-1-1 15,4-3 0-15,-6 0 0 0,1-1 1 0,0-5 0 16,-7 3 5-16,-8-21 5 0,10 37 4 16,-6-18 5-16,-4-19 2 0,0 37-2 0,0-37 1 15,-5 43-4-15,-7-23 2 0,4 11-3 16,-11-6-2-16,-3 7 5 0,2 1 1 16,-11 2-3-16,-3 5 3 0,-3-1 2 0,-18 11-1 15,-2-1 6-15,-33 17 1 0,-7 1 8 16,-5-2 7-16,-9-1-7 0,-16 1 8 15,3-6 11-15,-6-1 4 0,5-10 2 0,12-1-8 16,11-4-5-16,20-5-10 0,9-5-12 16,8 5-17-16,-4 1-15 0,2 1-20 15,-18 16-28-15,-2-1-50 0,5 7-66 0,-5 0-99 16,15-13-204-16,7-10-52 0,-4-1-441 16,-1-5-971-16</inkml:trace>
  <inkml:trace contextRef="#ctx0" brushRef="#br0" timeOffset="204427.396">21938 7003 3250 0,'-32'-20'450'16,"32"20"-226"-16,-15-19-89 0,15 19-34 0,-18-24-26 15,18 24 9-15,-24-25-10 0,24 25-22 16,-15-24-4-16,15 24-8 0,-18-25 9 16,18 25 2-16,-12-24 6 0,12 24 4 0,-11-19-3 15,11 19-3-15,0 0 6 0,-14-24-9 16,14 24-7-16,0 0-8 0,-13-20-4 15,13 20-9-15,0 0-7 0,0 0-10 0,0 0-6 16,0 0-6-16,-15-22-2 0,15 22 2 16,0 0-1-16,0 0-2 0,0 0 3 15,0 0 0-15,0 0 0 0,0 0-1 0,0 0 2 16,0 0-3-16,0 0 4 0,0 0 3 16,0 0 2-16,38-42-1 0,-11 33-6 0,6-5 4 15,11-4 2-15,6 0-2 0,7-2 2 16,-3-4-1-16,-1 3 0 0,7-4 5 0,-6 1-5 15,16-3-2-15,-5-5 3 0,1 4 0 16,-6-3-1-16,5 0 2 0,0 1-1 16,0 1-4-16,-14-1 6 0,6 5-1 15,-1-10 0-15,-2 3 8 0,-4 1 10 0,-1 1 0 16,-1-2 3-16,-6 2 0 0,3-3-5 16,0 1-1-16,0 1 4 0,-4-4-8 15,2 5-2-15,-3 3 0 0,10-5-5 0,-9 5 5 16,5-1-5-16,3 1-1 0,-2-3 3 15,1-2-2-15,9-1 0 0,0 2 2 0,-2-1 3 16,7-1 5-16,2 0 6 0,-2-5 5 16,-2 8 3-16,2-4-3 0,0 3-1 0,-6-3 0 15,3 1-8-15,-4 1-1 0,-1 8 1 16,-7-5-6-16,6 5-1 0,-1 0-3 16,0-1 1-16,3 1-2 0,-1 4-2 0,1-1 0 15,2 3-2-15,-6-2 0 0,10 4 1 16,-4-4 0-16,1 1-1 0,-3 1 0 15,4 1 0-15,-2-7-2 0,0 8 3 16,-4-4 2-16,4 2-5 0,-7 0 2 0,-1 0-2 16,-1-6 0-16,2 7 1 0,1-5 0 15,4 4-2-15,2-3 1 0,-5-2-2 0,8 5 3 16,5-9-1-16,2-2-5 0,-2 5 4 16,7-3 0-16,3 0 0 0,-3 0 1 15,4 0-1-15,-3 0 0 0,-3 2-2 0,2-3 1 16,-1 4 2-16,-6-5 1 0,0 1-3 15,4 1 3-15,-16 0-2 0,12-2 2 0,-4 1 0 16,2-2 1-16,-9 3-3 0,3-1 1 16,3-6-1-16,-10 7 1 0,4-2-2 0,-6 1 1 15,-1 5 0-15,-4-4 2 0,3 3-4 16,-13 9 2-16,7-3 2 0,-6-1 1 16,-3 1 2-16,-2 2 5 0,3-2 4 15,-2 3 1-15,-5 0 0 0,-2 2 1 0,7-4-2 16,0-3-2-16,6-2-1 0,0 4 1 15,6 0-4-15,5-5-1 0,0 5-1 16,1-1-2-16,4 1 0 0,-5-1 1 0,5-1-2 16,-7 3 1-16,-6 6-2 0,7-5 0 15,0 1 1-15,-8 3 0 0,6-4 0 0,-9 4-1 16,3-4 0-16,-4 4 0 0,-3 0-2 16,-4 2 2-16,2 1 2 0,-6 3-1 0,-23 6-1 15,45-17 2-15,-25 10-1 0,5-1 0 16,-3-1 0-16,-22 9 0 0,49-18-3 15,-24 13-3-15,-2-8 2 0,2 7 3 16,0-3-4-16,4 0 2 0,-6 0-3 0,2 0 6 16,-25 9-5-16,37-14 3 0,-20 8-1 15,-17 6 1-15,32-7 1 0,-32 7-2 16,28-11 2-16,-28 11-2 0,32-9 0 0,-32 9-3 16,33-12 2-16,-16 5-1 0,-17 7 0 15,50-15 3-15,-26 8 0 0,7 2-4 0,0-3 3 16,0-1 0-16,3 3-1 0,-2 1 0 15,1-2 2-15,-3 2 0 0,10-2-3 0,-11 1 4 16,2 0-3-16,0-3 2 0,0 3 1 16,-2 0-1-16,3 0-2 0,-11-3 3 15,-21 9-1-15,49-14 1 0,-24 8-1 0,0 0 1 16,3 0 0-16,1-3-2 0,6 3-1 16,-3-1-1-16,15 2 2 0,-6-5 0 0,8 5 0 15,-1-2 0-15,-4 0-1 0,3 2 4 16,-12 2-7-16,0-2 3 0,-5 5 1 15,0-4-1-15,-30 4-2 0,44-8 1 16,-21 8 1-16,-23 0-1 0,34-3 0 16,-34 3 3-16,31-1-2 0,-31 1-1 0,0 0-1 15,37-4 2-15,-37 4 0 0,0 0 0 16,32-4 0-16,-32 4 0 0,0 0-2 0,0 0 1 16,33-3 2-16,-33 3-1 0,0 0-2 15,34 7 1-15,-34-7-5 0,37 5-7 0,-16-2-6 16,6 5-2-16,-2-4-3 0,-25-4-4 15,61 12 1-15,-31-11 1 0,-4 3 5 0,0-1-1 16,-26-3 2-16,45 3 5 0,-45-3 11 16,33 7 9-16,-33-7 3 0,32 2 9 15,-32-2-2-15,22 3-2 0,-22-3 0 0,0 0-2 16,33 7 0-16,-33-7-1 0,0 0-3 16,27 3 0-16,-27-3 0 0,0 0-1 15,0 0-3-15,25 5 2 0,-25-5 0 0,0 0 0 16,0 0 0-16,0 0-2 0,27 4-2 15,-27-4 2-15,0 0-3 0,0 0 0 16,30 6 0-16,-30-6 0 0,18 9 1 0,-18-9 0 16,24 17-1-16,-24-17 2 0,31 21-3 15,-14-9 2-15,0 3 0 0,-17-15 1 0,37 27 0 16,-26-12-3-16,6 5 0 0,3-5 0 16,-8 7 1-16,5-4 1 0,-4 4-1 15,4 3 1-15,1-4 2 0,-1 6-1 0,1 3-1 16,-1 2 0-16,5-2-1 0,-7 5 3 15,2-4-2-15,-1 2 1 0,3-6-2 0,-6 5 3 16,2-7-4-16,-1 2 0 0,-6-2 3 16,4 0 0-16,-1-3-1 0,-2-2-2 15,-1 3 4-15,0 1-1 0,1-2 0 16,-4 2-1-16,1-3 0 0,3 2 2 0,-4 1-4 16,5 0 2-16,-5 2 2 0,7-2-2 15,-4 1 1-15,2 4 1 0,5-6 0 0,-10 2-3 16,10 2 2-16,-3-1 1 0,1-2-2 15,-4 0 2-15,2-2 0 0,-2-1 0 16,1 2-1-16,0-2-1 0,1-3-1 16,0 0 1-16,-11-18 1 0,16 38 0 0,-7-23 1 15,-1 4-3-15,7-1 1 0,-3 0 0 16,-4 1 0-16,2 1 1 0,5 0-1 0,-15-20 2 16,24 34 0-16,-11-15 0 0,0-1-2 15,-1 0 4-15,5-3-5 0,-2 4 0 0,-3-1 4 16,-12-18-3-16,25 32 0 0,-17-17 3 15,-8-15-4-15,17 27-1 0,-6-15 2 16,-11-12 0-16,21 28-2 0,-11-14 2 0,-10-14 0 16,20 30 2-16,-9-10 0 0,4 0 1 15,-6 2-2-15,4-1 2 0,1 0-2 16,1 1 1-16,1-2-2 0,1 0 2 16,-2 2-2-16,2-4 2 0,0 4-1 0,-2-7 0 15,-2 4-1-15,4-1 1 0,-17-18 0 0,27 30-1 16,-14-13 0-16,0-7 2 0,1 7-1 15,1 3 2-15,-2-3-2 0,0 0 1 16,6-1 0-16,-2 7-3 0,-1-5 3 0,3 3-2 16,-1 3 0-16,-1 1 1 0,6 0 2 15,-3-3-1-15,-3 3-1 0,-5-8 1 16,5 5-1-16,-2-3-2 0,-2-1 0 0,-1-3 2 16,-12-15 0-16,25 35 2 0,-15-20 1 15,-10-15 1-15,22 27 2 0,-12-8 1 0,-10-19-2 16,20 30 0-16,-12-16-1 0,-8-14-2 15,18 27 1-15,-9-14-2 0,-9-13-1 16,16 27 2-16,-5-14-1 0,-11-13 2 0,13 30-3 16,-1-15 2-16,-2 4 1 0,1-1 1 15,-2 2-4-15,1-3 1 0,1 2 2 16,-5 2 0-16,-6-21 0 0,20 35 1 0,-10-19 2 16,-2 2-3-16,-8-18 0 0,13 36 1 15,-3-16-1-15,2-2-3 0,-7 3 2 16,-5-21 3-16,19 39-4 0,-8-19 0 0,-11-20 2 15,14 32-1-15,-14-32-1 0,8 29 0 16,0-16-1-16,-8-13 2 0,9 24 2 0,-9-24 0 16,11 28 2-16,-11-28 2 0,12 30 1 15,-7-7 1-15,7-2-2 0,-4 3 0 16,4-2-1-16,-4 6 1 0,9-1-1 0,3 4-2 16,0-2 1-16,-3-2 0 0,3 0-1 15,-3 0-2-15,-1-8-19 0,-2 1-39 16,1 0-81-16,-15-20-176 0,-8 16-262 0,8-16-374 15,0 0-786-15</inkml:trace>
  <inkml:trace contextRef="#ctx0" brushRef="#br0" timeOffset="208525.0125">22084 6898 519 0,'0'0'365'0,"0"0"-22"0,-30-7-87 16,30 7-16-16,0 0-23 0,0 0-14 15,0 0-42-15,-22-11-12 0,22 11 22 0,0 0-18 16,0 0-16-16,0 0 4 0,0 0-3 16,0 0 2-16,0 0-32 0,0 0-29 0,0 0-11 15,0 0-35-15,0 0-16 0,0 0-7 16,0 0-14-16,0 0 13 0,0 0-18 16,0 0 3-16,0 0 12 0,0 0 0 15,0 0-14-15,0 0 8 0,0 0 8 0,0 0-10 16,0 0-4-16,0 0 8 0,0 0 7 15,0 0-14-15,0 0-1 0,0 0 2 0,0 0 0 16,0 0 8-16,0 0-8 0,0 0-4 16,0 0 10-16,0 0-4 0,0 0-7 15,0 0 9-15,0 0 7 0,0 0-5 0,0 0 2 16,0 0 4-16,0 0-8 0,0 0 2 16,62 35-4-16,-62-35 2 0,0 0 10 15,25 18 5-15,-25-18-1 0,16 15 19 0,-16-15-1 16,21 24-10-16,-8-9 3 15,5 1 3-15,-4 0-1 0,-1 0-6 0,2-1-5 16,0 3-9-16,2 5 27 0,-2-5 6 0,5 4 11 16,-2 7 0-16,4-2 4 0,2 1 0 15,-1 4-14-15,2 9 5 0,0-1-1 0,0 7-2 16,4-7 1-16,-9 9 5 0,8-2-3 16,-6-2-3-16,6 4 2 0,-4-2-3 15,-1 1-4-15,4 6-4 0,0-6 5 0,-5-1-5 16,3 2 5-16,-5-3 1 0,0-1 5 15,-3-10 0-15,-1 2 2 0,3-4 2 16,-6 5-1-16,4 2 0 0,-4 0-3 0,6 0-4 16,2 10-1-16,-2-3-5 0,6 11-2 15,2-10-3-15,-4 5-1 0,5-5-3 16,1-2-4-16,-7 1 0 0,4-6-5 0,-9-11 2 16,0 1 4-16,-4-6 13 0,2 0 12 15,-3-5 13-15,-2-1 3 0,5-1-4 16,-7 2-7-16,-8-20-5 0,14 24-8 0,-14-24-2 15,15 25-5-15,-15-25-4 0,12 20 0 16,-12-20-7-16,13 19-1 0,-13-19-4 0,8 23 0 16,-8-23-1-16,7 20-1 0,-7-20 4 15,15 24-3-15,-15-24 0 0,13 25 0 0,-13-25 0 16,14 29-1-16,-14-29-2 0,12 28-1 16,-12-28 2-16,13 27-6 0,-13-27-1 15,13 28 1-15,-8-12 2 0,-5-16-4 0,19 35 1 16,-13-15-2-16,4-1 3 0,2 2-15 15,2 1 0-15,-6 1 3 0,7 2 0 16,-2 1-1-16,2 1 0 0,2 1 3 16,2 3 3-16,2-3-4 0,1 3 0 0,-4 3 1 15,8-2 1-15,0 8 0 0,3 1-2 16,-3 0 3-16,5-2 0 0,0 7-1 0,3 1 1 16,-2-2 0-16,6 12 0 0,2-2 1 15,-3 4-1-15,0 0-1 0,-4-2 3 16,2 2-1-16,-4-1 1 0,-6-9-1 15,1 3 0-15,0-2 0 0,2 1 0 0,-3 0 1 16,0-1 0-16,2 1 0 0,-5 0 0 0,3-3-1 16,1 2 1-16,1-4 0 0,2-1 1 15,-6 2-2-15,4 0 2 0,3-5-2 16,-5 5 5-16,0-5-5 0,-1-2 0 0,2 1 2 16,-6-4-3-16,4 0 2 0,-7-4-1 15,3 4 0-15,-4 1 1 0,1-2 0 0,0 6-2 16,0-3 2-16,3 8 0 0,-2-8-2 15,4 8 3-15,-5-11-2 0,-1 1 4 16,3 3-4-16,-3-6-1 0,-2-4 0 0,-1-3 1 16,-1-4 1-16,0-1 1 0,-1-1 2 15,-2-2-3-15,-9-19 4 0,13 29-3 16,-1-12 1-16,-12-17-3 0,13 25 1 16,-13-25 1-16,20 23-1 0,-8-11 2 0,-12-12-3 15,17 27 1-15,-17-27 0 0,20 24-1 16,-12-15 1-16,-8-9 2 0,20 22-3 0,-20-22 0 15,20 17 0-15,-20-17 0 0,17 23 1 16,-17-23-1-16,17 18 0 0,-17-18 0 0,20 13 0 16,-20-13 1-16,25 12-2 0,-25-12 3 15,17 8-3-15,-17-8 1 0,23 13 1 16,-23-13-2-16,0 0 1 0,33 7 4 0,-33-7-4 16,32 7-2-16,-32-7 2 0,34 1 0 15,-34-1-3-15,35 0 2 0,-35 0-1 0,40-5 0 16,-40 5 2-16,50-16 2 0,-23 4-2 15,-4-3-2-15,7-4 2 0,4-4-2 16,-2 6 0-16,1-5 1 0,-1-3 1 0,1 8-3 16,2-8 2-16,-1 4-1 0,6-2-1 15,-1-1 4-15,-1 6-4 0,1-5 2 16,1 2-2-16,0 3 1 0,-2 0 1 0,6-1-2 16,-6-1 2-16,6 5 0 0,-6-3-1 15,6 0 0-15,-4 0 0 0,3-2 1 16,6-1 0-16,-1 0-1 0,-1 0-5 0,5-1-2 15,0 3 0-15,3-6-1 0,-1 4-6 16,6-3-1-16,5-1-5 0,4-6-5 0,1 6 0 16,4-2-2-16,-8-1 0 0,6 3 3 15,-1-2 3-15,-18 9 3 0,1-5 0 16,3 5 3-16,-9 0 2 0,-9-1-1 0,6 4 3 16,-3-5 0-16,1 5 0 0,1 3 6 15,-6-3-2-15,7 3 2 0,2-3 0 0,-5 3 2 16,3-2 0-16,-2-1-1 0,4 3-1 15,-3-3 1-15,3-1 0 0,-6 5 2 0,3-1 1 16,-6-3 3-16,1 3 1 0,-6 0 0 16,-1 4-4-16,-5-2 5 0,5 1-2 15,-4 0 0-15,1-2-1 0,-1 6 0 0,-3-5 0 16,0 5 0-16,4-5 0 0,-29 10 2 16,50-15-1-16,-22 6-2 0,1 3 2 0,2-1-2 15,-5-1 2-15,4-2 0 0,8-2-5 16,-8 3 5-16,5-7 3 0,4 4-5 15,-4-1 2-15,-5-2-1 0,5 3 3 16,-5-5 1-16,5 4-2 0,-8-3 2 0,-2 0 2 16,7 1-2-16,-3 3 0 0,-1 0-3 15,-3-5 1-15,7 4 5 0,-2-2-6 0,-7 6 0 16,6-6 2-16,-1 3-1 0,-6 1 0 16,6-1-1-16,1 0 1 0,-7 0-2 15,9-3 1-15,-2 3 5 0,-2-4-6 0,-1 4 1 16,6-3 0-16,-2-2 1 0,-6 6-3 15,4-5 1-15,1 1-1 0,-4-3 1 0,6 1 1 16,-4 0-4-16,5-2-2 0,1-2-3 16,6 6-6-16,-6-4-4 0,8 1-1 15,-3 1 3-15,6-1-2 0,-6 3 1 0,4 0 2 16,0 0 1-16,-2 1 0 0,3 1 2 16,-4-1-3-16,-1 2 4 0,1-1 4 15,-3 1-3-15,-4 1 4 0,5 0-1 0,-7-2 1 16,0 6 1-16,-5-6 0 0,12 1-1 15,-3-3 0-15,-1-1-3 0,1-2-1 16,4-2-9-16,1 4 3 0,-3-4-7 0,1 1-6 16,3 2 4-16,-1-1 3 0,-1-2 4 15,-4 1 1-15,6 4 2 0,-8 0 0 0,3-2 1 16,-5 2 1-16,0 3 2 0,0 0 0 16,-5-1 0-16,4 1 4 0,-1 4 5 15,-6-4-2-15,5 2-1 0,-6 2 0 0,-21 8 0 16,47-20 1-16,-28 13-1 0,1-5 3 15,6 7 0-15,-26 5 2 0,39-19-2 0,-16 13-1 16,-3-3 1-16,2 0 2 0,-22 9-1 16,44-15 5-16,-29 4 2 0,-15 11 3 15,33-12 4-15,-33 12-3 0,32-15 1 0,-15 7-1 16,-17 8-3-16,31-13 0 0,-31 13 1 16,32-15-4-16,-13 4-6 0,7 3-3 15,-6-5-1-15,5 1-3 0,4 2-8 0,-1-5 5 16,-3 6-3-16,7-6 6 0,-5 3 0 15,5-1 5-15,-4 1-3 0,-6-1 7 0,5 1 2 16,-2 0 0-16,0-1 1 0,-2 1 0 16,2 2-2-16,-6-2-3 0,8-1 4 15,-6 1-3-15,3 0 0 0,1 3 1 0,-2 0 0 16,2 0-5-16,-1-3 2 0,-24 12-3 16,43-16 4-16,-21 9 4 0,-22 7-4 15,33-15 4-15,-11 9-1 0,-22 6 0 0,32-9 0 16,-32 9 0-16,30-12-1 0,-30 12 3 15,35-9-3-15,-18 1 1 0,-17 8-2 16,35-8 6-16,-35 8-8 0,32-10 1 0,-12 4 3 16,-20 6 0-16,40-7-1 0,-40 7 0 15,37-14 3-15,-20 8 1 0,-17 6-4 0,36-12 5 16,-36 12 0-16,36-13-3 0,-20 6-2 16,-16 7 1-16,34-14-7 0,-11 4-12 0,-23 10-12 15,34-17-10-15,-21 8-10 0,-13 9 7 16,37-23 3-16,-20 10 2 0,-17 13 6 15,28-20 1-15,-10 3 3 0,-1 9 6 0,-17 8 7 16,27-25-3-16,-15 10-1 0,6 3 4 16,0-5 2-16,-1 3-5 0,0-1-21 0,1-1-10 15,4-3-14-15,-2 4-3 0,3-3-6 16,-4-2-1-16,1 1 5 0,0 2 14 16,3 1 0-16,-6-1 24 0,0-2 16 15,0 4 3-15,-2-2 14 0,-15 17 3 0,25-27 4 16,-15 11 4-16,-10 16-6 0,30-27 1 15,-22 17-1-15,-8 10-2 0,22-29 13 16,-14 16-13-16,6-2-5 0,-14 15 2 0,27-31-7 16,-19 11-1-16,5 4 4 0,1-6 4 15,-3 4 4-15,3 0 21 0,-14 18 4 0,23-32 21 16,-16 16 9-16,-7 16 8 0,17-30 1 16,-9 14 0-16,-8 16-8 0,18-31-4 15,-13 15-11-15,-5 16-4 0,14-29-4 0,-14 29-7 16,13-26 1-16,-13 26-8 0,15-28-6 15,-15 28-2-15,14-31-2 0,-8 15-1 0,-6 16-1 16,12-26-2-16,-12 26-1 0,8-32 4 16,-8 32-3-16,10-30 8 0,-10 30 2 0,12-29 0 15,-12 29-5-15,5-31-3 0,-5 31-6 16,12-30-6-16,-12 30-3 0,5-27 0 16,-5 27-1-16,13-32 0 0,-13 32 2 0,9-32-2 15,-9 32 1-15,8-30 1 0,-8 30-2 16,5-33 3-16,3 14 5 0,-8 19 5 15,4-37 2-15,-4 37 0 0,1-37 0 16,3 17-1-16,-4 20 0 0,3-37-3 0,-3 37-1 16,8-42-6-16,-6 24-6 0,-2 18-8 15,7-47 0-15,1 23-1 0,-8 24-2 0,12-44 4 16,-9 20 1-16,-3 24 3 0,2-41 2 16,-2 21-1-16,0 20 6 0,0-47 1 15,-2 20-2-15,-6 3 5 0,1 0 2 0,-5-2 5 16,7 1 0-16,-6 2-2 0,2-1 4 15,9 24-4-15,-16-42-2 0,4 21 2 0,0 2-5 16,12 19 3-16,-17-34 0 0,9 19-3 16,8 15 3-16,-13-32-5 0,13 32 1 0,-17-26 3 15,17 26-2-15,-15-29 2 0,15 29 8 16,-15-30-4-16,10 13 7 0,5 17-1 16,-17-36 2-16,5 16 3 0,12 20 6 0,-15-42-5 15,2 26 0-15,5-8-5 0,-4 3 2 16,2 0 1-16,2-2 0 0,-6 2 1 15,-3 3-2-15,4-3-1 0,13 21 0 0,-22-37-4 16,11 20-1-16,-3 2-1 0,14 15-4 16,-18-27 0-16,18 27-6 0,-19-24-1 15,19 24-13-15,-16-23-11 0,16 23-13 16,-17-18-14-16,17 18-25 0,-18-15-30 0,18 15-23 16,0 0-18-16,-31-4-32 0,31 4-59 15,-25 4-197-15,25-4-473 0,-31 3-470 0</inkml:trace>
  <inkml:trace contextRef="#ctx0" brushRef="#br0" timeOffset="227520.9549">30081 4022 4167 0,'0'0'-181'16,"0"0"16"-16,0 0-22 0,0 0-50 0,0 0-516 15,0 0 413-15</inkml:trace>
  <inkml:trace contextRef="#ctx0" brushRef="#br0" timeOffset="253200.6123">1687 15641 429 0,'0'0'55'0,"0"0"33"15,0 0-49-15,0 0 6 0,0 0-26 16,0 0 12-16,0 0-12 0,0 0-13 15,0 0-43-15,0 0 49 0,0 0 1 0,0 0-13 16,0 0 12-16,0 0-24 0,0 0 12 16,0 0 0-16,0 0-7 0,0 0 1 15,0 0-12-15,0 0 24 0,0 0-31 16,0 0 12-16,0 0 13 0,0 0 0 0,0 0-6 16,0 0-20-16,0 0 20 0,0 0 6 15,0 0 19-15,29-4-19 0,-29 4 13 0,0 0-1 16,0 0 1-16,0 0-32 0,0 0 32 15,0 0-7-15,35-4 0 0,-35 4 7 16,0 0-1-16,0 0-18 0,37 0 25 16,-37 0-7-16,0 0 0 0,31 0-12 0,-31 0 12 15,0 0-12-15,34 4 24 0,-34-4-18 16,0 0-12-16,30 1-6 0,-30-1 24 0,0 0-6 16,32 3 6-16,-32-3 12 0,0 0-36 15,28 4 24-15,-28-4-1 0,0 0 12 16,0 0-34-16,29 7 11 0,-29-7 17 0,0 0-23 15,25 6 6-15,-25-6 18 0,0 0-18 16,0 0 28-16,28 8 0 0,-28-8-17 16,0 0 22-16,20 10-22 0,-20-10 11 15,0 0 5-15,27 12 15 0,-27-12-11 0,22 7 15 16,-22-7 4-16,0 0 14 0,0 0-7 16,26 8 13-16,-26-8-7 0,0 0 4 0,0 0-3 15,27 7-18-15,-27-7 4 0,0 0-6 16,0 0 8-16,0 0-21 0,25 9 8 15,-25-9-5-15,0 0 19 0,0 0-1 0,22 9-20 16,-22-9 7-16,0 0-3 0,0 0 6 16,0 0 2-16,0 0-3 0,30 2 5 15,-30-2-13-15,0 0-7 0,0 0 6 0,0 0-4 16,0 0 7-16,30 4-17 0,-30-4 4 16,0 0-7-16,0 0-2 0,0 0 8 15,32 0-3-15,-32 0-6 0,0 0-3 0,0 0-6 16,35 0 21-16,-35 0-15 0,0 0-4 15,35-4 1-15,-35 4 3 0,0 0-9 16,0 0 0-16,37 0-3 0,-37 0-3 16,0 0 9-16,27-2 12 0,-27 2-15 0,0 0 26 15,0 0 0-15,35 2-29 0,-35-2 9 16,0 0-1-16,0 0-5 0,33 0 9 0,-33 0-6 16,0 0 11-16,32 4-20 0,-32-4 12 15,25 6 3-15,-25-6-9 0,0 0-3 0,35 3 3 16,-35-3-3-16,0 0 9 0,34 4-9 15,-34-4 8-15,0 0 1 0,28 3-6 16,-28-3 3-16,0 0 2 0,29 2-2 16,-29-2 11-16,0 0-14 0,30 10-3 0,-30-10-2 15,0 0 5-15,37 4 8 0,-37-4-5 16,25 0 0-16,-25 0 0 0,0 0-15 16,43 0 29-16,-43 0-20 0,34 0-5 0,-34 0 8 15,32 0 0-15,-32 0 3 0,30-6-12 16,-30 6 15-16,26-8-6 0,-26 8-6 0,27-5 6 15,-27 5-2-15,0 0 7 0,39-7 12 16,-39 7-17-16,0 0 0 0,33-6 5 16,-33 6-5-16,27-4-2 0,-27 4 2 15,0 0-3-15,43-3 6 0,-43 3-6 0,30-5 0 16,-30 5-2-16,31-3 7 0,-31 3-7 16,30-4 2-16,-30 4 28 0,31-5-31 0,-31 5 6 15,0 0-8-15,34-7 22 0,-34 7-17 16,0 0 0-16,32-3-8 0,-32 3 9 15,0 0 2-15,0 0 8 0,0 0-8 0,33-2 0 16,-33 2 0-16,0 0 22 0,0 0-14 16,0 0 1-16,37-3 4 0,-37 3 3 15,0 0-5-15,0 0-8 0,28-10 19 0,-28 10-25 16,0 0 11-16,0 0 3 0,0 0-6 16,0 0-5-16,34 0 11 0,-34 0 4 15,0 0-15-15,0 0 3 0,0 0 2 0,0 0 8 16,32-3-23-16,-32 3 15 0,0 0-13 15,0 0 16-15,0 0-3 0,33 3 6 0,-33-3-16 16,0 0 7-16,42-3 1 0,-42 3-3 16,33-6 2-16,-33 6-2 0,39-6 3 15,-39 6 15-15,40-4-13 0,-40 4 1 16,33-5-17-16,-33 5 22 0,32-3-17 0,-32 3 9 16,30-5-6-16,-30 5 9 0,0 0-19 15,34 0 10-15,-34 0 8 0,0 0-10 0,32-1 5 16,-32 1-8-16,0 0 0 0,0 0 1 15,30-3-4-15,-30 3 6 0,0 0 0 16,0 0 7-16,40 3 6 0,-40-3 0 16,25 1-3-16,-25-1 16 0,0 0-26 0,40-1 5 15,-40 1-3-15,34 0 11 0,-34 0-5 16,31-3 4-16,-31 3-7 0,0 0 11 0,45 0-4 16,-45 0-7-16,29-4 11 0,-29 4 9 15,0 0-12-15,37 0 2 0,-37 0 17 16,0 0-14-16,32-4-8 0,-32 4-5 0,0 0 2 15,0 0 18-15,30 4-5 0,-30-4-13 16,0 0-2-16,0 0 3 0,0 0-6 16,30 0 3-16,-30 0 0 0,0 0 3 15,0 0 4-15,0 0 1 0,0 0-18 0,0 0 5 16,0 0 0-16,37-4 12 0,-37 4-7 16,0 0 0-16,0 0 8 0,0 0-13 0,31 4-5 15,-31-4 17-15,0 0-9 0,0 0 2 16,0 0 2-16,40 0 6 0,-40 0-8 0,0 0-5 15,27 0 5-15,-27 0 2 0,0 0 3 16,0 0-7-16,35 0-8 0,-35 0 10 16,0 0 5-16,0 0-13 0,37 0 16 15,-37 0-8-15,0 0 0 0,25 4 7 16,-25-4-12-16,0 0 3 0,32 3 12 0,-32-3-15 16,0 0 7-16,33 1 1 0,-33-1-13 15,29 5 7-15,-29-5 18 0,0 0-17 0,43 0-3 16,-43 0 10-16,27 0 4 0,-27 0-9 15,30 0 15-15,-30 0-17 0,0 0 9 0,39 0-5 16,-39 0-7-16,0 0 5 0,40 0-9 16,-40 0 4-16,0 0 10 0,28 0 2 15,-28 0-9-15,0 0 2 0,30 0-3 16,-30 0 3-16,0 0-10 0,46-5 1 0,-46 5 4 16,40-1 7-16,-40 1 3 0,53-3-2 15,-24-1 14-15,4 4-5 0,-1-4-10 0,-32 4 3 16,65-3 2-16,-36 2-5 0,1 1-2 15,-2-4-2-15,-28 4 0 0,55-4 4 16,-30 4 10-16,6-3-17 0,-31 3 10 0,48-3-5 16,-18 0-7-16,-30 3 9 0,54-2 8 15,-24 2-5-15,0-4-3 0,-2 1-4 16,4 0-3-16,-2 0 14 0,2 0 1 0,2-3-10 16,-3 3 0-16,-1-3 5 0,1 3 11 15,2 0-11-15,-6-4 0 0,-27 7-5 16,53-10-3-16,-29 8 10 0,-24 2 0 0,53-7 3 15,-26 4 1-15,-2 2-22 0,-25 1 15 16,54-8 13-16,-26 5-15 0,-3 0-2 16,4 0 5-16,-29 3 8 0,60-7-10 0,-30 5-13 15,0 2 15-15,0-3-5 0,0 0 5 16,-30 3-24-16,57-3 15 0,-35-1 4 16,-22 4 2-16,48-2 5 0,-48 2-9 0,46-3-5 15,-23-4 2-15,-23 7 5 0,45-3 16 16,-25 0-7-16,-20 3-9 0,49-6 0 0,-22 3 3 15,-27 3-8-15,48-7 10 0,-25 6-1 16,-23 1-6-16,46-4-3 0,-26 1 10 16,-20 3-3-16,38-5 5 0,-38 5 2 0,34-2-6 15,-34 2-8-15,33-2-4 0,-33 2 13 16,35-3 10-16,-35 3-16 0,30 0 2 16,-30 0-7-16,35-5 5 0,-35 5 13 0,0 0 5 15,46 0-25-15,-46 0 7 0,28-3-3 16,-28 3 5-16,0 0 14 0,0 0-12 15,37 0-4-15,-37 0 4 0,0 0-6 0,0 0 1 16,33 0 8-16,-33 0-10 0,0 0 5 16,0 0-2-16,24 8-9 0,-24-8 6 0,0 0-9 15,0 0 12-15,0 0 4 0,0 0-4 16,0 0 0-16,31 3-3 0,-31-3 10 16,0 0-21-16,0 0 20 0,0 0 15 15,0 0-13-15,22 21-10 0,-22-21 8 16,9 22-8-16,-9-22 8 0,13 21-4 0,-13-21 7 15,13 26 0-15,-13-26-11 0,14 23-1 16,-14-23 23-16,8 28 7 0,0-12-11 0,-8-16-1 16,12 34 3-16,-7-16 8 0,0 4-11 15,7-1 11-15,-7 0 0 0,5 5 4 0,-5-2-19 16,7 0 20-16,-7 5 1 0,6-5 7 16,-2 3-12-16,-1 1-3 0,1-1 5 15,-1 2-11-15,2-2 0 0,0 3-6 16,3 2 12-16,-6-4-13 0,1 2 5 0,1-1 8 15,-4-2-7-15,0-3-11 0,5 5 0 16,-10-29-4-16,5 43 23 0,-2-25-10 16,-3-18-5-16,9 40 7 0,-6-21-5 0,-3-19-1 15,5 36 1-15,-2-17 5 0,-3-19-6 16,10 44 8-16,-10-24-12 0,4 7 25 0,-1-4-12 16,5 2 9-16,-6 2-2 0,1-1-25 15,6 0 4-15,-3 3 13 0,-2-2-2 16,4 1-10-16,-3 3 5 0,4-4 1 15,-4 1-8-15,6 0 6 0,-7-1 2 0,1-2-3 16,3 2-2-16,-8-27 13 0,10 47-14 16,-5-26 7-16,0 0-9 0,-5-21 4 0,12 42-14 15,-9-25 28-15,-3-17-16 0,8 35-10 16,-8-35 10-16,9 34-9 0,-7-19 3 16,-2-15 6-16,6 30-12 0,-6-30 7 0,5 32 5 15,-5-32 0-15,4 27-7 0,-4-27 11 16,1 25-6-16,-1-25-6 0,0 28 9 15,0-28-16-15,0 29 19 0,0-29-9 0,-1 32-5 16,1-32 5-16,-4 30 3 0,4-30-13 16,0 39 7-16,0-39 11 0,-5 35-13 15,5-35 13-15,-6 35 19 0,6-35-3 0,-5 31-8 16,5-31 14-16,-6 35-17 0,6-35 1 16,-6 33-1-16,6-33 0 0,-10 37-2 0,6-17 4 15,4-20-14-15,-13 40 4 0,6-21 3 16,7-19-2-16,-15 40 8 0,10-21-14 15,-6 0 2-15,11-19-8 0,-14 39 21 0,9-15 14 16,-10-8-36-16,7 7 12 0,8-23 9 16,-20 33-13-16,6-11-1 0,3-6 14 15,11-16-17-15,-24 34 2 0,16-20 13 0,8-14-7 16,-25 25 1-16,16-13 4 0,9-12 1 16,-25 21-3-16,7-4-11 0,1-5 6 15,17-12-5-15,-30 24-4 0,12-11 5 0,1-2 20 16,17-11-25-16,-35 29 8 0,11-17-2 15,3 0-3-15,4 1 7 0,-7-3-2 16,1 2 1-16,23-12-3 0,-35 18 16 0,11-10 4 16,24-8-3-16,-33 14-12 0,33-14 2 15,-32 12-2-15,32-12 2 0,-33 12 9 0,33-12-12 16,-32 9 1-16,32-9 11 0,-28 3-2 16,28-3 2-16,-41 4 0 0,41-4-6 15,-36 2 5-15,36-2-1 0,-42 3-4 0,18 1-1 16,24-4 3-16,-45 7-8 0,18-7 10 15,27 0-15-15,-55 9 8 0,28-7 2 16,2 0-6-16,-6 6 1 0,-1-5 0 0,0 0 5 16,5-2-3-16,-5 7 0 0,4-4 7 15,-2 1-6-15,30-5 5 0,-60 10-4 0,28-8-2 16,5 1 2-16,-3 0-2 0,0 2 16 16,0-1-7-16,0-1-3 0,0 2 6 15,30-5-2-15,-54 5 6 0,26-3 0 16,-1-2 1-16,29 0-5 0,-55 7-1 0,28-7 0 15,2 3 0-15,-7 2-6 0,32-5 4 16,-50 0 0-16,18 0-2 0,32 0-9 0,-60-5 3 16,33 5-3-16,-3 5-3 0,30-5 4 15,-60 0-3-15,25 0-1 0,5 0 0 16,-2 0 3-16,32 0-5 0,-65 0 3 0,36 2 1 16,29-2-8-16,-51 1 4 0,24 3 2 15,0 1 5-15,27-5 1 0,-52 3-5 0,27-2-1 16,25-1 1-16,-43 7 1 0,22-3-2 15,21-4 2-15,-41 5-6 0,41-5 12 16,-40 7-9-16,40-7 7 0,-42 3-8 0,42-3-2 16,-39 6 6-16,21-4-5 0,18-2 0 15,-44 9 4-15,44-9-2 0,-38 7-4 0,38-7 5 16,-40 6-2-16,16-6 2 0,24 0-2 16,-45 6 1-16,25-2 1 0,20-4 0 15,-42 5 4-15,42-5 5 0,-42 3 1 0,42-3 2 16,-43 5-2-16,43-5 5 0,-44-5-4 15,44 5 2-15,-40 0 3 0,15 0-6 16,25 0-5-16,-40-3 2 0,40 3 2 0,-42-3 0 16,42 3-1-16,-40 0-1 0,40 0 1 15,-43-2 2-15,43 2 2 0,-34-4-5 16,34 4-5-16,-37-3 3 0,37 3 3 0,-38-3 0 16,38 3-1-16,-39-2-3 0,39 2-1 15,-38-4 4-15,38 4-2 0,-40 0-1 0,40 0-1 16,-39-3-1-16,39 3 3 0,-40 0-3 15,40 0 3-15,-33-3-3 0,33 3 5 16,-39 0-6-16,39 0 3 0,-33-1-2 0,33 1 0 16,-34-5 1-16,34 5-1 0,-33-4 4 15,33 4-9-15,-35-2 4 0,35 2 1 0,-39 0-1 16,39 0 0-16,-35-1-4 0,35 1 4 16,-43 0-8-16,43 0 5 0,-44-5 1 15,44 5 2-15,-47-3-4 0,47 3 5 16,-43 0 1-16,19-4-4 0,24 4 1 0,-50-3 3 15,22 3-1-15,-4-4 5 0,32 4 3 16,-54-5-4-16,24-2-4 0,0 3 3 0,0-1-1 16,-2 0 0-16,-1-2-1 0,1 2 3 15,5-2-4-15,2-3 5 0,-8 7-3 16,33 3-1-16,-49-12-1 0,22 7 0 0,27 5-3 16,-33-15 2-16,33 15-2 0,-35-7-3 15,35 7-2-15,-34-17 1 0,21 10-1 16,13 7-1-16,-32-23 0 0,16 11-6 0,-1-3 6 15,-2-3-1-15,1-5 1 0,-2-1-1 16,2 2-1-16,-8-2-5 0,8-3 5 0,-7-2-1 16,2 2 2-16,-3 0 1 0,5 5 1 15,-6-10-2-15,7 8 4 0,-2-7-2 16,-1 6-5-16,1-2 9 0,2-4-4 16,-7 8-3-16,9-1 6 0,-7 1-4 0,1-1-1 15,4 1 2-15,-2 1 2 0,2 1-1 16,5-2 3-16,-5 8-2 0,3-3 1 15,1-1 1-15,-1 4-3 0,0 0 0 0,1-5 3 16,-1 5 0-16,-2 2 1 0,-2-4-4 0,-1-1-2 16,-5 2 2-16,5 1 2 0,-6-1-5 15,-7 0 9-15,5 1-6 0,-2 0 2 0,-2 0 6 16,3-2 2-16,-3 5-1 0,9 1 4 16,-7-2 2-16,4 1-3 0,3 3 3 15,1-1-2-15,3 0 2 0,21 10 0 16,-40-17-2-16,18 10-4 0,22 7 2 0,-39-15 0 15,26 9-3-15,13 6 2 0,-29-15 0 16,29 15-4-16,-28-12 3 0,28 12-7 16,-27-15 5-16,27 15-1 0,-25-19-2 0,7 10 0 15,18 9 2-15,-29-23 2 0,13 11 6 16,16 12-14-16,-32-28 7 0,15 17-5 0,17 11-1 16,-27-28 3-16,9 12 2 0,3-3 0 15,5 4-4-15,10 15-2 0,-25-35 4 16,11 15-2-16,1 1-1 0,13 19-2 15,-18-42 5-15,11 17-8 0,2 0 2 0,5 25 0 16,-12-49 2-16,11 17-9 0,-3 8 3 16,-1-7-2-16,2 4-6 0,3 27 3 0,-2-55 9 15,4 26-6-15,-2 29 0 0,0-52 1 16,0 27 1-16,3 2-4 0,2-4-2 0,-1-2 5 16,-3 1-1-16,3-1 2 0,4-1 4 15,-5 3-3-15,2-2 4 0,4 1-4 16,-4 1 4-16,0 0-3 0,-2-1 5 15,10 3-1-15,-6-2 0 0,0 1-7 0,1-2 6 16,0 5 4-16,4-4 0 0,-5-1-3 16,3 2 1-16,3 2-4 0,-3-4 5 0,4 0-4 15,1 1 3-15,0 2 3 0,0-1-1 16,2-4 1-16,-1 3-1 0,-1 2 1 16,-1 3 4-16,1 1-6 0,-7 2 0 0,4 1 1 15,5 1 7-15,-17 17-13 0,15-28 4 16,1 11 6-16,-16 17-9 0,19-21-12 0,-19 21-32 15,25-18-45-15,-13 18-50 0,-12 0-58 16,0 0-184-16,31 0-502 0,-31 0-333 16</inkml:trace>
  <inkml:trace contextRef="#ctx0" brushRef="#br0" timeOffset="336110.1702">7964 6236 179 0,'0'0'48'16,"0"0"-33"-16,-34 0 32 0,34 0-63 16,0 0 32-16,0 0-9 0,-35 8-7 15,35-8 23-15,-20 8-38 0,20-8 23 0,-30 15-1 16,30-15 8-16,-35 19-15 0,16-7 7 0,-3 0 1 16,1-3-8-16,-1 2 0 0,22-11 0 15,-40 21 29-15,26-15 29 0,14-6 18 16,-25 12-16-16,25-12 24 0,0 0-21 15,-30 17 9-15,30-17-8 0,-16 7-12 0,16-7-2 16,0 0 10-16,0 0-28 0,-22 13 10 16,22-13 14-16,0 0-20 0,0 0 8 0,0 0-5 15,-27 9-1-15,27-9 9 0,0 0 9 16,0 0 11-16,0 0-1 0,0 0-6 16,0 0 2-16,0 0-9 0,0 0-5 15,-30 6-4-15,30-6 6 0,0 0-27 0,0 0 18 16,0 0-11-16,0 0-12 0,0 0 4 15,0 0 0-15,0 0 7 0,0 0-4 16,0 0-11-16,0 0-4 0,0 0-3 0,0 0 7 16,0 0 4-16,0 0-11 0,0 0-1 15,-40-11-6-15,40 11-6 0,0 0 12 16,0 0-12-16,0 0 2 0,0 0-13 0,0 0-4 16,0 0 3-16,0 0 4 0,0 0-11 15,0 0 22-15,-22-17 17 0,22 17 18 16,0 0 13-16,0 0 10 0,0 0-8 0,0 0-4 15,0 0 6-15,0 0 28 0,0 0-15 16,0 0 2-16,-20-15-7 0,20 15 4 0,0 0-9 16,0 0 1-16,0 0-3 0,0 0-9 15,0 0-1-15,0 0-11 0,0 0-10 16,0 0 1-16,0 0-4 0,0 0-16 16,0 0 3-16,0 0 4 0,0 0 1 0,0 0-10 15,0 0 12-15,0 0-10 0,0 0 2 16,0 0-9-16,0 0 12 0,0 0 8 0,0 0-13 15,0 0-5-15,0 0 2 0,0 0 26 16,0 0-28-16,0 0 2 0,0 0 11 16,0 0-5-16,0 0 2 0,85 8-3 0,-85-8 1 15,37 0 2-15,-37 0 2 0,39 0-7 16,-39 0 8-16,43 0-8 0,-43 0-8 16,37 0 8-16,-37 0 3 0,32 0-1 0,-32 0 1 15,30 0 2-15,-30 0-10 0,0 0 7 16,40 0 21-16,-40 0-23 0,27 2-5 15,-27-2-5-15,0 0 0 0,38 3 7 0,-38-3-2 16,0 0 8-16,34 2-3 0,-34-2-3 16,0 0 16-16,31 5-18 0,-31-5-3 15,0 0 8-15,34 2 8 0,-34-2-11 16,0 0 3-16,37 3-2 0,-37-3-3 0,28 3 20 16,-28-3-25-16,0 0 7 0,45 4 3 15,-45-4-7-15,29 2-6 0,-29-2 13 0,30 3-2 16,-30-3-9-16,32 5-1 0,-32-5 6 15,28 1 12-15,-28-1-14 0,32 3 8 16,-32-3 5-16,27 4-2 0,-27-4-3 0,0 0-8 16,35 3 5-16,-35-3-4 0,0 0 7 15,38 2 10-15,-38-2-10 0,0 0-5 16,39 0 5-16,-39 0-3 0,21 3 1 0,-21-3 4 16,0 0-4-16,39-3 7 0,-39 3 8 15,0 0-21-15,40-2 8 0,-40 2 0 16,35-7-3-16,-35 7 3 0,42-9 0 15,-24 6 8-15,12-3-5 0,-30 6-3 0,47-8 0 16,-27 1-8-16,-20 7 31 0,37-10-28 16,-37 10 10-16,32-5-5 0,-32 5-10 15,28-7 10-15,-28 7 0 0,22-6 2 0,-22 6-4 16,0 0-9-16,0 0 14 0,40-6-8 16,-40 6 7-16,0 0 1 0,25 0-8 0,-25 0 5 15,0 0 5-15,0 0-2 0,40 2 4 16,-40-2-9-16,0 0 4 0,0 0 6 15,39 4-11-15,-39-4 1 0,0 0 4 0,28 3 3 16,-28-3-2-16,0 0 0 0,32 3-6 16,-32-3 8-16,0 0-2 0,32 7 4 15,-32-7-7-15,0 0-5 0,30 2 10 0,-30-2-2 16,22 8-6-16,-22-8 3 0,30 2 5 16,-30-2-5-16,22 5 5 0,-22-5-5 15,0 0 0-15,31 5 5 0,-31-5 0 0,0 0 18 16,26 5-1-16,-26-5-4 0,0 0 16 15,0 0-15-15,0 0 10 0,28 3 5 16,-28-3-8-16,0 0-1 0,0 0-6 16,0 0 6-16,0 0-9 0,25 6 3 0,-25-6-10 15,0 0 2-15,0 0 5 0,0 0-7 16,32 3 6-16,-32-3 3 0,0 0-14 0,0 0 3 16,32 5 0-16,-32-5 1 0,0 0-10 15,0 0 2-15,31 0 5 0,-31 0 1 0,0 0-1 16,32 0 1-16,-32 0-6 15,0 0 2-15,32 0 5 0,-32 0-3 0,0 0 7 16,40 0-15-16,-40 0 6 0,0 0 2 16,42-5-2-16,-42 5 7 0,25-3 6 0,-25 3-13 15,0 0-8-15,40-6 6 0,-40 6 8 16,0 0-1-16,25-6-1 0,-25 6-6 16,0 0 0-16,37-7 4 0,-37 7-4 0,0 0 2 15,29-7-4-15,-29 7 0 0,23-8 0 16,-23 8-4-16,0 0 6 0,33-9 4 15,-33 9-2-15,22-6-6 0,-22 6 14 16,0 0-12-16,35-9 2 0,-35 9 4 0,0 0-4 16,35-9 3-16,-35 9-8 0,27-6 7 15,-27 6-6-15,34-6-2 0,-34 6 6 0,31-11 0 16,-31 11-4-16,27-4 4 0,-27 4 4 16,29-8 0-16,-29 8-2 0,0 0 0 0,35-6 9 15,-35 6-17-15,0 0 3 0,30-2 8 16,-30 2-7-16,0 0 8 0,32-7-6 15,-32 7 2-15,0 0-2 0,36-3 0 16,-36 3-2-16,29-1 4 0,-29 1-2 0,28-5-6 16,-28 5 10-16,37-3-10 0,-37 3-7 15,29-4 11-15,-29 4 0 0,26-5 6 0,-26 5-4 16,32-7 2-16,-32 7-8 16,0 0 16-16,42-2-6 0,-42 2-10 0,27-3 4 15,-27 3 15-15,0 0-18 0,33-5-5 0,-33 5 1 16,0 0-1-16,0 0 7 0,40 0 1 15,-40 0-4-15,0 0 12 0,30 0-4 16,-30 0-4-16,0 0 7 0,0 0-3 16,41 0 4-16,-41 0-2 0,0 0-6 0,30 5 2 15,-30-5 17-15,0 0-15 0,31 3 1 16,-31-3-3-16,0 0-5 0,32 2 1 0,-32-2-13 16,0 0 13-16,32 12-11 0,-32-12 0 15,0 0-1-15,30 4 3 0,-30-4-2 16,0 0 4-16,25 8 4 0,-25-8 3 0,0 0-7 15,24 7 4-15,-24-7-8 0,0 0 8 16,0 0 0-16,25 6 5 0,-25-6-7 16,0 0 11-16,0 0-15 0,28 10 8 0,-28-10 7 15,0 0 3-15,0 0-7 0,29 8-3 16,-29-8-6-16,20 11-3 0,-20-11 0 0,0 0 14 16,26 12-11-16,-26-12-3 0,22 12-2 15,-22-12 4-15,19 9-2 0,-19-9 5 16,0 0-1-16,25 10 3 0,-25-10 12 15,0 0 7-15,21 10-15 0,-21-10 6 16,0 0-6-16,0 0 3 0,0 0-2 0,22 7-1 16,-22-7 13-16,0 0-1 0,0 0-11 0,0 0 11 15,0 0 3-15,0 0-10 0,0 0 5 16,0 0-4-16,40-19-3 0,-40 19 2 16,0 0 5-16,17-28-7 0,-17 28 0 15,0 0 2-15,17-24-6 0,-17 24-1 0,0 0-2 16,17-20 5-16,-17 20-1 0,13-11-6 15,-13 11 7-15,0 0-5 0,20-12 2 16,-20 12 0-16,0 0 5 0,0 0-7 0,23-17 12 16,-23 17-7-16,0 0 2 0,0 0 28 15,0 0 2-15,22-12 13 0,-22 12 32 16,0 0-16-16,0 0-7 0,0 0 3 0,15-17-17 16,-15 17 7-16,0 0 2 0,0 0-19 15,0 0-6-15,0 0 3 0,0 0-21 16,0 0 8-16,0 0 0 0,12-18 1 15,-12 18-7-15,0 0 6 0,0 0-1 0,0 0-3 16,0 0-2-16,0 0-8 0,0 0 21 16,0 0-10-16,0 0-18 0,0 0-3 0,0 0-9 15,0 0-2-15,5-27-6 0,-5 27 0 16,0 0-11-16,0 0 12 0,0 0-1 0,3-31-1 16,-3 31 11-16,0 0 0 0,2-27-4 15,-2 27 19-15,0 0-6 0,0-32-3 16,0 32 15-16,0 0-11 0,0-36-5 0,0 36 22 15,0 0-16-15,0-38-5 0,0 38 4 16,0 0 3-16,-2-34-9 0,2 34 8 16,0 0 5-16,0-33 8 0,0 33 5 0,0 0 15 15,-3-38-3-15,3 38 5 0,-8-21 22 16,8 21-19-16,-9-24 22 0,9 24-3 0,-12-26-11 16,12 26 15-16,-16-20-10 0,16 20 11 15,-12-22-20-15,12 22 14 0,-8-22-19 16,8 22-8-16,0 0 3 0,-17-27-6 15,17 27-2-15,-8-23 8 0,8 23-11 0,-12-24-9 16,12 24 7-16,-8-22 10 0,8 22-12 16,-12-22 0-16,12 22-1 0,-5-26 1 15,5 26 10-15,-12-26-14 0,12 26 6 0,-8-23 13 16,8 23-12-16,-10-27 5 0,10 27-7 16,0 0-1-16,-17-33-1 0,17 33-2 0,-5-18-2 15,5 18-7-15,0 0 5 0,-17-30-1 16,17 30 4-16,-8-22-1 0,8 22-2 15,0 0 7-15,-17-33 1 0,17 33 3 0,-13-23 3 16,13 23-6-16,-10-21 6 0,10 21-1 16,-14-20-9-16,14 20 6 0,0 0-10 15,-13-21 6-15,13 21-3 0,0 0 6 0,0 0-6 16,-15-27 5-16,15 27-4 0,0 0 2 16,0 0-6-16,-14-19-3 0,14 19 8 15,0 0-4-15,0 0-2 0,0 0-1 0,-21-15-4 16,21 15 0-16,0 0 5 0,0 0 1 15,-24-17-2-15,24 17 8 0,0 0-12 0,0 0 3 16,-25-8 2-16,25 8 1 0,0 0-11 16,-40 0 10-16,40 0-13 0,0 0 7 15,-57 6 5-15,25 0-2 0,1-1-4 0,-3-1 4 16,-3 0 8-16,-4 3-5 0,0-1 2 16,0 0-4-16,4-5 0 0,3 7 6 15,-2-6-12-15,2 2 12 0,2 2-4 0,7-3 1 16,25-3 0-16,-52 3 1 0,27 0-5 15,25-3 5-15,-37 3-13 0,37-3 9 16,-36 3 0-16,36-3 3 0,-44 0 1 0,44 0-4 16,-40 3-7-16,40-3-2 0,-47 3 8 15,20 0-4-15,-3 0 26 0,0 4-2 0,-5 0-7 16,2-1 1-16,-4 1-1 0,-2 4-6 16,1-2 1-16,-1 0-1 0,-1 0-1 15,3 0 4-15,6 1-3 0,1-3-5 0,-2-2 2 16,7 2 3-16,-4-2 0 0,29-5 2 15,-50 9-7-15,27-6 4 0,23-3-1 16,-39 4 2-16,39-4-1 0,-40 4-6 16,40-4 2-16,-33 0 5 0,33 0-5 0,0 0 1 15,-39 1-5-15,39-1 6 0,0 0-5 16,-33 0 4-16,33 0-5 0,0 0 4 0,-32 0-2 16,32 0 4-16,0 0-2 0,0 0-4 15,-35-1-1-15,35 1 1 0,0 0-4 0,-32-8 3 16,32 8 0-16,0 0-5 0,-45-6 2 15,45 6 4-15,-37-2-3 0,37 2 4 16,-42 0-4-16,42 0-6 0,-43 0 9 0,43 0 2 16,-42-4 4-16,42 4-5 0,-42-4 8 15,42 4-12-15,-40-1 2 0,40 1 6 16,-37-4-2-16,37 4 0 0,-43-6 4 0,43 6-8 16,-36-6 1-16,36 6-3 0,-40-6 3 15,40 6 2-15,-37-2-1 0,37 2-10 16,-35-7 11-16,35 7 4 0,-38-7-7 0,38 7-1 15,-40-6 2-15,18 3 5 0,22 3-7 16,-47-2 2-16,47 2-2 0,-50-4 3 0,22 4-2 16,28 0-1-16,-62-3 1 0,32 3-1 15,-2 0-1-15,-2 3-2 0,-1 3 6 16,-2-3-7-16,4 3 0 0,-9 3 9 0,4-2-1 16,4-1-4-16,1 0 4 0,3-3 1 15,-4 4 4-15,4-6-1 0,3 7-9 0,27-8 3 16,-48 8-1-16,28-4 11 0,20-4-7 15,-37 5 3-15,37-5 0 0,-34 5 3 16,34-5-4-16,-31 2-4 0,31-2-2 0,0 0 8 16,-34 5-5-16,34-5 7 0,0 0-5 15,-30 8-11-15,30-8 5 0,0 0 4 16,0 0 4-16,-30 2-5 0,30-2-5 16,0 0-2-16,0 0 3 0,-32 4-14 0,32-4 5 15,0 0-1-15,-30 6 4 0,30-6 1 16,0 0 1-16,-30 3 5 0,30-3 3 0,0 0-7 15,-30 3 6-15,30-3 9 0,0 0-14 16,0 0 4-16,-42 0 0 0,42 0 4 0,0 0-3 16,0 0 3-16,-32 0-9 0,32 0 7 15,0 0-10-15,0 0-3 0,0 0 6 16,-38 0 4-16,38 0-11 0,0 0 0 0,0 0 10 16,-32 3 2-16,32-3-17 0,0 0 0 15,0 0-4-15,0 0 4 0,0 0-1 16,-28 6 0-16,28-6 0 0,0 0 1 15,0 0 4-15,0 0 0 0,0 0 1 0,0 0 9 16,0 0-5-16,0 0 1 0,0 0 1 16,0 0 10-16,0 0 2 0,-26 9-8 0,26-9-13 15,0 0 8-15,0 0 6 0,0 0-2 16,0 0 3-16,0 0 0 0,0 38 3 0,0-38-5 16,0 0 12-16,0 0-10 0,12 46-1 15,-12-46 14-15,3 27-9 0,-3-27-6 16,6 31 13-16,-6-31 2 0,3 25-12 15,-3-25 6-15,2 27-12 0,-2-27 4 0,0 0 3 16,3 31 2-16,-3-31 0 0,0 0-5 16,0 28 7-16,0-28-6 0,0 0-3 15,3 27 3-15,-3-27 11 0,0 0-3 0,5 34-2 16,-5-34-2-16,4 21-2 0,-4-21 13 16,1 29-2-16,-1-29-11 0,0 0 0 0,4 40-1 15,-4-40-1-15,0 31 6 0,0-31-6 16,0 33 1-16,0-33-1 0,0 34 0 0,0-34 8 15,-4 38 0-15,4-38 3 0,0 36-14 16,0-36 14-16,0 35-2 0,0-35-3 16,0 33 7-16,0-33-6 0,-1 34 8 0,1-34-7 15,-4 28 1-15,4-28 0 0,-5 27-13 16,5-27 13-16,-3 28-2 0,3-28-10 16,0 0 11-16,-3 32 1 0,3-32-3 0,0 0 2 15,0 0 4-15,-2 32-8 0,2-32 6 16,0 0-12-16,0 0 6 0,0 32-3 15,0-32 6-15,0 0-6 0,0 0 6 16,-3 30-8-16,3-30 3 0,0 0 6 0,0 0-1 16,-6 32-10-16,6-32-43 0,0 21-24 0,0-21-85 15,0 0-183-15,-10 41-424 0,-1-26 349 16</inkml:trace>
  <inkml:trace contextRef="#ctx0" brushRef="#br0" timeOffset="347943.4338">21831 8784 104 0,'-27'-27'-43'16,"27"27"17"-16</inkml:trace>
</inkml:ink>
</file>

<file path=ppt/ink/ink4.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19:44.934"/>
    </inkml:context>
    <inkml:brush xml:id="br0">
      <inkml:brushProperty name="width" value="0.05292" units="cm"/>
      <inkml:brushProperty name="height" value="0.05292" units="cm"/>
      <inkml:brushProperty name="color" value="#FF0000"/>
    </inkml:brush>
  </inkml:definitions>
  <inkml:trace contextRef="#ctx0" brushRef="#br0">19047 7262 592 0,'0'0'64'0,"0"0"-26"16,0 0-1-16,0 0-49 0,16-15-70 0,-16 15-3 15,0 0-89-15,0 0 54 0</inkml:trace>
  <inkml:trace contextRef="#ctx0" brushRef="#br0" timeOffset="787.13">18853 7292 681 0,'0'0'128'0,"0"0"-13"0,-28 5-28 16,28-5-2-16,0 0 2 0,0 0-9 0,0 0-6 16,0 0 11-16,0 0 15 0,-33-12 0 15,33 12 17-15,0 0-20 0,0 0 0 16,-19-16-24-16,19 16-10 0,0 0-1 0,0 0-2 15,0 0-24-15,-17-19 10 0,17 19-5 16,0 0 7-16,0 0 11 0,0 0 12 16,0 0 4-16,0 0 1 0,-8-20 4 0,8 20-19 15,0 0 5-15,0 0-18 0,0 0-11 16,0 0 2-16,0 0-1 0,0 0-15 16,0 0 10-16,40-39-6 0,-40 39-7 0,34-8-1 15,-34 8-2-15,30-12 3 0,-30 12-1 16,32-8 3-16,-32 8 6 0,38-8-2 15,-15 1-2-15,11 3 4 0,-7-7 0 0,14-1 0 16,-2 4-1-16,3-5-2 0,-4-1 0 16,7 7-5-16,-6-6 11 0,3 3-9 0,-4-2-2 15,-3 3-3-15,9 0-2 0,-14-2 0 16,2 3 0-16,-1 1-8 0,-10 2 1 16,5-2 5-16,-26 7-7 0,39-9-6 0,-39 9 4 15,37-5-2-15,-37 5 7 0,28-7 6 16,-28 7-13-16,30-7-5 0,-30 7 24 15,27-3-27-15,-27 3 12 0,0 0-8 0,35-2-2 16,-35 2-7-16,0 0 6 0,0 0 1 16,35 5 6-16,-35-5 0 0,0 0 4 15,27 12-12-15,-27-12 5 0,0 0 1 0,23 15 7 16,-23-15-5-16,15 13 0 0,-15-13 8 16,15 15-12-16,-15-15 6 0,12 23-4 0,-12-23 8 15,7 28-8-15,-7-28 11 0,13 31-16 16,-11-13 9-16,1 7-2 0,-3-25 7 15,9 48-3-15,-9-16 3 0,3-2-10 0,-1 1 10 16,-2 0-7-16,5 1 8 0,0-1 3 16,-5-3-13-16,3 6 2 0,-1-7 4 15,1 1 2-15,0 3-1 0,2-5-1 0,-3-1 8 16,3 2 3-16,-2-2 4 0,8 4-5 16,-6-5 5-16,-2 0-7 0,5 0-2 15,-1 3 7-15,1-4-5 0,-3 1-6 0,-5-24 4 16,10 35 2-16,-8-16-6 0,-2-19 6 15,12 33-4-15,-6-18-28 0,-6-15-16 16,7 32-25-16,-7-32-25 0,8 34-40 0,-4-14-70 16,-4-20-169-16,-4 31-307 0,1-14 122 15</inkml:trace>
  <inkml:trace contextRef="#ctx0" brushRef="#br0" timeOffset="1336.8074">19564 7868 2664 0,'-26'-13'-35'0,"26"13"59"0,0 0 24 0,0 0 5 15,0 0 11-15,-19-19 3 0,19 19-7 16,0 0 15-16,0 0 3 0,0 0-14 16,0 0-4-16,0 0 12 0,-8-22 11 0,8 22-14 15,0 0 5-15,0 0-8 0,0 0 3 16,0 0-14-16,0 0-9 0,0 0-5 0,0 0 0 16,0 0-6-16,42-30-5 0,-22 20-9 15,-20 10-4-15,48-12-9 0,-21 4-8 16,1-2 7-16,-1 1 1 0,0-3-8 0,6 1 1 15,-1-1 1-15,5-3 0 0,3-2-4 16,-3 4-13-16,-2-6 14 0,7 1-7 16,-5 1-5-16,0-1-14 0,-4-1 1 15,0 4-5-15,-6 1 14 0,2 2-7 0,-9 0-5 16,1-2-25-16,3 5-30 0,-24 9-56 16,33-12-52-16,-33 12-84 0,24-9-421 0,-13 6 668 15</inkml:trace>
  <inkml:trace contextRef="#ctx0" brushRef="#br0" timeOffset="1978.1905">20697 7449 2807 0,'0'0'-19'0,"0"0"19"16,0 0-11-16,0 0-17 0,0 0-34 15,0 0-25-15,0 0-20 0,-55-29 8 0,55 29 6 16,0 0 7-16,0 0 25 0,0 0 19 15,0 0 7-15,0 0 7 0,-20-12 3 16,20 12-1-16,0 0 8 0,0 0 7 0,0 0-11 16,0 0 4-16,0 0 3 0,0 0 0 15,0 0 3-15,0 0 5 0,-46 15-1 16,46-15-7-16,-18 15 7 0,18-15 0 16,-15 26 1-16,15-26 3 0,-13 27-4 0,9-7 8 15,4-20 0-15,-11 36 0 0,7-12 12 16,-1-2 11-16,5-22 7 0,0 50-3 0,0-29 2 15,0-21 1-15,9 48 3 0,-1-25 10 16,7-2-15-16,-5-3 0 0,8 1-3 0,4-4 12 16,-2-3-16-16,9-1 2 0,-6-10 4 15,11 3-7-15,-6-4 0 0,-28 0 3 16,64-12-4-16,-29 2-6 0,-5-3 6 0,2-11 4 16,-7 1-11-16,3-4 1 0,-1 0 6 15,-5-5-19-15,-2 2-3 0,-5 0-10 16,0 0 4-16,3-1 5 0,-8-4-5 15,0 8 3-15,-5-3-7 0,4 1 3 0,-1 1 4 16,-6 1 9-16,-2 27 0 0,0-47 13 16,0 26-13-16,0 21 1 0,-19-34-4 0,8 19 3 15,11 15-6-15,-47-19 6 0,25 16-6 16,-10 1 3-16,32 2-16 0,-63 2-7 0,28 1-29 16,1 4-4-16,1-2-18 0,-1-2-24 15,-8 9-18-15,14-5-25 0,-14-2-330 16,0 6 100-16</inkml:trace>
  <inkml:trace contextRef="#ctx0" brushRef="#br0" timeOffset="2754.6879">21958 7019 1625 0,'0'0'-94'0,"-23"-19"10"16,23 19 12-16,-20-17 16 0,20 17 27 16,-19-19 15-16,19 19 14 0,-21-22 19 0,21 22 28 15,-17-17 31-15,17 17 25 0,-17-19 11 16,17 19-8-16,0 0-4 0,-15-20-18 0,15 20-18 16,0 0-26-16,-17-15-19 0,17 15-10 15,0 0-11-15,0 0-4 0,0 0 4 16,0 0 4-16,0 0-4 0,0 0 3 0,0 0 4 15,0 0 4-15,0 0-18 0,-10 62 3 16,10-62 1-16,10 41 24 0,-3-16 31 16,0-2 6-16,1 9-2 0,0-1 10 0,-3 4-9 15,5 5-10-15,-3-2 3 0,2 6-2 16,-4-5 3-16,3 4-16 0,2 1 3 16,-2 1-10-16,1 2 12 0,-4-3-12 0,3-4-6 15,4 2-8-15,-7-3-9 0,-2-8-24 16,5 5-34-16,-1-5-33 0,-3-5-56 15,1-1-77-15,-5-25-345 0,-5 39 113 0</inkml:trace>
  <inkml:trace contextRef="#ctx0" brushRef="#br0" timeOffset="3280.375">21537 6859 2067 0,'0'0'-87'0,"-39"-5"2"16,39 5-7-16,0 0-4 0,-30-4 10 0,30 4 5 15,0 0 11-15,-35-3-2 0,35 3 25 16,0 0 19-16,0 0 14 0,-34-3 5 15,34 3 9-15,0 0 9 0,0 0 1 0,-31-2 4 16,31 2-5-16,0 0-9 0,0 0-5 16,0 0-4-16,-34 5-5 0,34-5 14 0,0 0-10 15,-27 21 1-15,27-21-1 0,-15 23 5 16,15-23 10-16,-16 34 10 0,9-17-11 16,-3 5 6-16,5 1-5 0,5-23-1 15,-15 45 6-15,12-23 22 0,-2-2-9 0,5-20-9 16,0 41-5-16,0-41 5 0,8 40-1 15,-1-19 14-15,4 1-9 0,1-6 4 0,8 2-26 16,5-6-41-16,5 0-46 0,-1 1-72 16,7-8-178-16,-7 0 85 0</inkml:trace>
  <inkml:trace contextRef="#ctx0" brushRef="#br0" timeOffset="3426.2859">21774 7210 1117 0,'9'-19'61'16,"-9"19"22"-16,6-31-2 0,-6 31-12 15,-10-39-1-15,10 39-20 0,-23-36-5 0,11 17-1 16,-11 0-4-16,3 4-9 15,-1-2 3-15,-4 5-12 0,2 4-4 0,23 8-12 16,-50-20 4-16,23 17-24 0,0-2 0 0,27 5-20 16,-53-7-9-16,53 7-14 0,-44 0-27 15,44 0-54-15,-43 7-237 0,23-2 93 16</inkml:trace>
  <inkml:trace contextRef="#ctx0" brushRef="#br0" timeOffset="4238.7968">22580 7556 1256 0,'0'0'-34'16,"16"18"19"-16,-16-18 10 0,13 15 5 16,-13-15-5-16,20 16 20 0,-20-16-25 0,25 13 30 15,-25-13 5-15,32 7-1 0,-32-7-10 16,30 1 5-16,-30-1 19 0,37-1 18 16,-37 1 33-16,32-7 32 0,-32 7-6 0,28-17-16 15,-28 17-19-15,25-23-2 0,-8 7-6 16,-4 1-15-16,1-5-2 0,-14 20 9 0,21-36-8 15,-12 18 6-15,-4-5 26 16,-5 23 7-16,10-39 11 0,-7 19 19 0,-3 20 0 16,7-32-5-16,-7 32-27 0,0-35-8 15,0 35-13-15,-7-27-21 0,7 27-24 0,-13-23-6 16,13 23-10-16,-20-13-2 0,20 13-2 16,0 0-9-16,-42-11-21 0,42 11-6 0,0 0-25 15,-39 6-19-15,39-6-34 0,-31 11-46 16,31-11-77-16,-32 7-413 0,12-2 120 15</inkml:trace>
  <inkml:trace contextRef="#ctx0" brushRef="#br0" timeOffset="9103.0332">15489 16166 1683 0,'17'3'162'16,"-17"-3"10"-16,30 3-126 0,-30-3 0 0,32 3-22 16,-32-3-10-16,34 6-14 0,-34-6-21 15,36 3-10-15,-36-3-5 0,37 6 8 16,-37-6 10-16,32 3-15 0,-32-3 11 0,28 6-4 16,-28-6 8-16,24 9-5 0,-24-9-19 15,0 0-60-15,25 17-127 0,-25-17-183 0,13 12 97 16</inkml:trace>
  <inkml:trace contextRef="#ctx0" brushRef="#br0" timeOffset="10221.0085">16154 15306 1540 0,'0'0'47'16,"-22"-21"3"-16,22 21 0 0,-17-23 6 15,17 23-16-15,-23-18-9 0,23 18 23 16,-20-15 18-16,20 15 19 0,-26-15 1 0,26 15-4 15,-23-16-1-15,23 16 2 0,-30-11-17 16,30 11-2-16,-32-11-5 0,32 11-12 16,-33-5-2-16,33 5-3 0,-35 0-12 0,35 0-3 15,0 0 13-15,-52 5-6 0,52-5-1 16,-29 7 13-16,29-7-6 0,-31 15 9 16,14-5-1-16,-3 2 6 0,3 3-27 0,5 4 17 15,-4 0-4-15,2 2-17 0,-1 1 10 16,0 5 7-16,5 1-6 0,-2 3 1 0,1 5 14 15,6 3 16-15,-7-4-10 0,4 5-13 16,1 1-1-16,5-1 5 0,-1-3 7 16,3 6 8-16,0-1-8 0,3 2-9 0,-1-2 3 15,10 3-12-15,-2 0-11 0,6 8 7 16,6-5-4-16,0 6-8 0,8-9-3 16,-5 5 5-16,3-6-2 0,3-5-3 15,0 3-12-15,-7-14 7 0,1 4-1 0,2-5 3 16,-4-1 1-16,2-5 0 0,2-2-9 15,-7-4 11-15,7-3-12 0,-1-3 9 16,5 2 3-16,-3-10 1 0,4-1-5 0,5-1-7 16,4-10 1-16,3-2-2 0,8-4-13 0,0-1 2 15,-1-4 4-15,-4-3-9 0,2 3 6 16,-7 4 10-16,-14-1 22 0,1 0 23 0,-1-2-4 16,-3-1-10-16,-5 5-4 0,-3-1-3 15,1-6-5-15,-4 3 0 0,-1 3-6 16,2-3-2-16,-7 2-2 0,4-3-2 15,-12 22-6-15,17-43-1 0,-12 23-6 0,7-7-6 16,-7 7 2-16,5-5 3 0,-10 25-5 16,5-46 2-16,-5 23-3 0,0 23 1 15,-4-47 3-15,3 20-4 0,-13 0 2 0,4 3-5 16,2-11-1-16,-9 7 2 0,0-4-2 16,-6 2-1-16,1-6 11 0,-1 3-16 15,-14-1 0-15,12 3-2 0,-7-3-2 0,0 7-2 16,1-2 0-16,0 2 10 0,1 6-5 0,4-3 1 15,-1 4 9-15,2 5-6 0,1 0 4 16,-1 2-4-16,-2 1-6 0,-3 7 5 16,2-2-10-16,28 7 13 0,-57-5 1 0,25 5 10 15,2 5-9-15,-3 2 6 0,1-2-6 16,3 5-13-16,-2-2-21 0,4 4-42 16,2 1-24-16,3-1-32 0,0 2-44 15,22-14-94-15,-31 21-559 0,17-12-1 0</inkml:trace>
  <inkml:trace contextRef="#ctx0" brushRef="#br0" timeOffset="11030.0057">18089 14503 3655 0,'0'39'-120'0,"0"-39"35"0,2 46 21 0,1-20 30 15,0 1 29-15,2 0 14 0,-1 0 30 0,-1 3 21 16,5-3 9-16,-4 5 20 0,1-2 22 15,8 0 1-15,-8 9 8 0,7 3 13 16,0 0 13-16,3 11 0 0,-7 4 0 0,10 2-9 16,1 13-28-16,1 5-3 0,-2 2-10 15,1 6-13-15,9 25-5 0,-9-17-10 0,-1-11-6 16,-5 5-7-16,4-1-3 0,-4 0-2 16,-6-3 4-16,5-2-3 0,-7-18 4 15,2 3-4-15,1-7-5 0,-5-11-5 16,2-1-4-16,2-5-7 0,0-2-15 0,-2-5-21 15,1-4-32-15,-2-3-39 0,-1-1-34 16,5-5-35-16,-8-22-66 0,0 0-169 0,0 18-551 16,0-18-664-16</inkml:trace>
  <inkml:trace contextRef="#ctx0" brushRef="#br0" timeOffset="11676.5302">17582 15116 4488 0,'0'0'-134'0,"-17"-29"31"16,17 29 6-16,-11-28 11 0,11 28 17 15,-15-27 19-15,15 27-1 0,-17-27 3 16,17 27 5-16,-13-29 4 0,13 29 3 0,-14-28 22 16,14 28 16-16,-13-30 22 0,13 30 21 15,-17-27 31-15,17 27 2 0,-10-25 11 16,10 25-19-16,-15-25-2 0,15 25-21 0,-12-18-8 15,12 18-24-15,0 0-20 0,-15-21-19 16,15 21-12-16,0 0 11 0,0 0 0 16,0 0-1-16,0 0 8 0,0 0 9 0,-68 36-8 15,54-15 17-15,-1 2 5 0,5 1 7 16,-2 3 4-16,4 4 5 0,1 0-5 0,2 6 10 16,5 5 9-16,5 2-18 0,7 2 8 15,5 1-10-15,6 0 2 0,6-4 5 16,4-5-4-16,2 4 1 0,2-9-9 15,2-6-2-15,-3-5 5 0,1-7 7 0,5-5-1 16,-10-6-2-16,1-8 1 0,-1-2-2 16,1-11 9-16,-1 1-11 0,-7-7 3 0,-1-4 9 15,-9-3 15-15,-10-2 9 0,-5 1-3 16,-4-10 0-16,-7 5-2 0,-6-5-4 16,-1 4 3-16,-1 4 4 0,-6 1 0 0,2-4 7 15,-2 9-8-15,1-1-5 0,4 5 1 16,-2 3-7-16,6 1-1 0,-4 4-4 15,20 15-9-15,-32-20-3 0,15 13-6 0,17 7-9 16,0 0-16-16,-48 3-21 0,48-3-32 16,-21 19-35-16,6-4-41 0,4 0-73 15,11-15-169-15,-19 30-499 0,9-15-295 0</inkml:trace>
  <inkml:trace contextRef="#ctx0" brushRef="#br0" timeOffset="12357.1205">20036 15285 4024 0,'-30'-8'-111'16,"30"8"38"-16,-28-2 38 0,28 2 17 15,0 0 22-15,-49 2 4 0,49-2 4 0,-28 8 0 16,28-8 1-16,0 0 1 0,-34 9-3 16,34-9 5-16,-18 12 5 0,18-12 5 15,0 0-1-15,-20 18 1 0,20-18 9 16,-17 25 12-16,12-5 3 0,5-20-4 0,-12 39-6 16,11-15 9-16,-3 2-5 0,4-26 4 15,0 61 12-15,0-28 6 0,-6 2-2 0,12 1 9 16,-6 6 8-16,0 0 6 0,4-2-2 15,1 0-2-15,-5-6-11 0,8-1-8 16,2 1-4-16,3 5-3 0,1-11-10 0,6 1-1 16,7-8-9-16,-9-1 0 0,10-8-8 15,-2-5-7-15,5-2-12 0,-31-5-11 0,67-17-11 16,-27 1-8-16,-1-10 2 0,3-4-27 16,-6-8 3-16,-4 2 9 0,-7-10-6 15,0 2-2-15,-6 3 4 0,-7 1 2 16,-6-2 8-16,-6 7 4 0,0-7 17 0,-10 1 13 15,-2 2 19-15,-4 1 5 0,-3 5 9 16,-4 2-9-16,1 1 0 0,2 5-11 0,-7 3 6 16,1 1-8-16,-1 2-3 0,0 11-1 15,-6-6-1-15,1 12-4 0,-5-1 1 16,5 3 1-16,-3 3-2 0,-7 1-8 0,4 8-12 16,-1 3-28-16,3 0-21 0,4 3-33 15,8 4-46-15,6-10-59 0,18-12-215 16,-12 10-472-16,12-10-320 0</inkml:trace>
  <inkml:trace contextRef="#ctx0" brushRef="#br0" timeOffset="12952.7675">23440 13322 3975 0,'-6'-18'-188'0,"6"18"14"16,-2-36 11-16,-1 16 5 0,3 20 15 0,-9-37 24 15,9 37 42-15,-5-37 46 0,5 37 49 16,-12-33 39-16,12 33 26 0,-5-37 54 15,-3 22 2-15,8 15 29 0,-5-30-19 0,5 30-5 16,-10-29-18-16,10 29-17 0,0 0-17 16,-3-32-14-16,3 32-16 0,0 0 1 15,0 0-16-15,0 0-4 0,0 0 3 0,0 0-1 16,0 0 21-16,68 35 8 0,-39-8 12 16,1 14-9-16,2 4 17 0,4 12 12 0,0 8 2 15,-3 4 7-15,21 30-5 0,-13 2-8 16,8 0-8-16,-1-3-13 0,-4 3-7 15,4 1-10-15,-1-4-7 0,-5 1-7 0,3-5-4 16,-11-13-7-16,-3-13-3 0,3 0-8 16,-2-5-6-16,-4-12-7 0,1-4-12 15,-4-5-8-15,0-9-15 0,-5-1-24 0,0-5-39 16,5 1-59-16,-7-18-80 0,7-5-231 16,-3-6-504-16,-22 1-888 0</inkml:trace>
  <inkml:trace contextRef="#ctx0" brushRef="#br0" timeOffset="13640.8921">25157 13067 4789 0,'0'0'-134'0,"-22"-19"6"0,22 19 7 0,-29-9-4 15,29 9 9-15,0 0-1 0,-48-4 8 16,48 4 12-16,-34 10 7 0,34-10 7 0,-31 15 8 16,14-5 18-16,17-10 7 0,-32 27 24 15,19-11 11-15,-4-1 15 0,4 3 20 16,-1 5 14-16,6 1 22 0,-9-2 28 0,12 5-8 16,-7 1-1-16,11 3 11 0,-8 8-22 15,6 2 1-15,6-1-9 0,1 7-6 16,2-2-8-16,6 7-3 0,5-3-2 0,1 5 4 15,1-9-13-15,1 2 2 0,8-5-4 16,-4-2-3-16,2-5 5 0,4-4 0 0,1-3 9 16,0-1 3-16,3-5 2 0,3-4-3 15,8-3-4-15,7-3-3 0,1-5-1 16,7-4-8-16,7-6-4 0,-3-4 5 0,4-2-8 16,1-6 4-16,-7-3-1 0,0-4-3 15,-10-3 6-15,0-5 1 0,-12-4 2 16,-2-2-6-16,-8-5 1 0,-5-2-5 0,-10 2-18 15,-3-1-13-15,-4-2-19 0,-8 1-12 16,0 1-11-16,-3-5-5 0,-2 3-7 16,-2 1-7-16,-3 1 2 0,0 2-6 0,-3 0 12 15,-4 2-2-15,-4 5 15 0,-1 3 7 16,0 2 5-16,-3-1 3 0,-2 8 7 0,2 6-4 16,-2 2 0-16,1 3 8 0,-3 5-17 15,-3 1-2-15,32 4 4 0,-52-3 0 0,22 6 3 16,30-3-1-16,-43 0 0 0,43 0-13 15,-39 9-19-15,23-1-53 0,16-8-135 16,-34 12-448-16,19-7 606 0</inkml:trace>
  <inkml:trace contextRef="#ctx0" brushRef="#br0" timeOffset="14247.0926">26746 12793 2834 0,'-81'19'-122'16,"81"-19"22"-16,0 0 35 0,-20 18 56 0,20-18 51 16,0 0 71-16,-16 15 33 0,16-15 25 15,0 0 2-15,-17 12 9 0,17-12 7 16,0 0 19-16,-13 37 14 0,9-18-15 0,4-19-23 16,-5 45-14-16,2-17-18 0,3 1-7 15,3 4-12-15,2 1-18 0,0 6-7 16,7-2-12-16,-4 5-9 0,4 1-11 0,5 4-5 15,3 1-10-15,0-2-6 0,5-4-3 16,7 0-4-16,-2-10-5 0,5 2 0 0,-2-11 3 16,4-2 2-16,2-4-3 0,4-6-16 15,4-3 1-15,2-9-6 0,-4 0 0 16,0-9-2-16,3 0-2 0,-11-6-2 16,3 0-3-16,2-10-4 0,-5-7-7 0,-2 2-11 15,0-3-4-15,-5-8-7 0,-6 4-6 16,-1-7-10-16,1-1-5 0,-16 4 3 0,0-2 1 15,-6 1 2-15,-2-1 6 0,-5 3 5 16,-7-1 6-16,-3 1 4 0,-2 0-2 16,-4 6 3-16,-1 4 1 0,0 0-1 0,4 4 4 15,-4 1-2-15,0 10-11 0,1 0-3 16,-10 6-1-16,-4 1 2 0,5 5 1 0,-5 2 0 16,35 1 1-16,-62 0-8 0,34 0-23 15,28 0-26-15,-45 4-20 0,45-4-33 16,-29 12-35-16,16-4-69 0,13-8-217 0,0 0-437 15,0 0-326-15</inkml:trace>
  <inkml:trace contextRef="#ctx0" brushRef="#br0" timeOffset="14722.799">28352 11902 4075 0,'0'0'-128'0,"-25"-9"25"0,25 9 21 15,0 0-1-15,0 0 25 0,0 0 27 16,-32-9 27-16,32 9 14 0,0 0 1 0,0 0 14 16,0 0 16-16,-30 38 12 0,23-23 12 15,2 9 4-15,-7 0 16 0,7 6 14 16,-7 5 6-16,4 5 10 0,1-1 4 0,2 8-3 16,0 3-3-16,-3 5-5 0,0 7-11 15,1 1-4-15,2-3-3 0,-7 5-4 0,4 1-3 16,1 5-9-16,-3-5-5 0,3 2-8 15,6 1-10-15,-11-6-4 0,9 6-3 16,1-5-5-16,-1 6-6 0,-2-1-1 16,10-1-4-16,-10 2-3 0,5-5-16 0,0 3-12 15,5-8-9-15,-10-3-13 0,5-2-8 16,-4-3-7-16,1-2-9 0,1 8-10 0,-6-2-22 16,-2-2-19-16,-2 5-38 0,-1-2-48 15,-4-6-122-15,4-1-605 0,-2-10-517 16</inkml:trace>
  <inkml:trace contextRef="#ctx0" brushRef="#br0" timeOffset="15434.1491">27656 12090 4303 0,'-9'-27'-121'16,"9"27"25"-16,-11-28 23 0,11 28 9 0,-17-29 7 15,17 29 17-15,-25-21 11 0,10 9 11 16,15 12 12-16,-30-24 16 0,13 15 13 15,17 9-11-15,-40-16 9 0,20 6-2 16,20 10-11-16,-40-9 5 0,40 9-3 0,-39-3-6 16,39 3-3-16,-40 3-8 0,40-3-4 15,-37 12 5-15,19-1-7 0,18-11 13 0,-35 21-4 16,21-9-2-16,-2 3 6 0,16-15-2 16,-31 39 2-16,18-19 4 0,0 2 0 15,4 1 1-15,-6 5 3 0,7 1-4 0,-1 1 2 16,6 1 5-16,-2 2-11 0,2-1 7 15,6-2-12-15,2-1-7 0,0-2 5 0,7 2-6 16,3-10 7-16,2 3 4 0,-1-2-4 16,4-5 4-16,1 0-2 0,-1-9 1 15,-20-6-5-15,48 9 0 0,-48-9-2 0,42-4 3 16,-42 4 14-16,32-14 13 0,-32 14 28 16,18-22 17-16,-18 22 23 0,7-30 20 15,-7 30 5-15,-9-40 2 0,-6 15-3 0,5-2-9 16,-11-2-7-16,4 2-22 0,0-1-8 15,-1 8-11-15,4 0-17 0,1 1-22 16,-4 4-22-16,17 15-26 0,-32-21-5 0,32 21-5 16,-33-6-9-16,33 6-12 0,0 0-32 15,-54 18-28-15,39-2-60 0,-3 3-169 0,3-3-480 16,3 1 1-16</inkml:trace>
  <inkml:trace contextRef="#ctx0" brushRef="#br0" timeOffset="15995.8583">29002 13439 3736 0,'0'0'-30'0,"15"12"1"0,-15-12-6 15,0 0-38-15,19 17-13 0,-19-17 11 0,0 0 16 16,0 0 39-16,0 0 24 0,0 0 49 16,0 0-15-16,0 0-1 0,0 0 11 15,0 0 29-15,0 0 37 0,0 0 22 0,0 0 1 16,0 0-21-16,0 0-18 0,0 0-14 15,0 0-8-15,0 0-22 0,0 0 0 0,0 0-6 16,-92-14-3-16,92 14-10 0,-22 14 3 16,22-14-7-16,-15 27 8 0,3-5-7 0,4 6 8 15,-4-1-1-15,7 10 1 0,-8 0-3 16,11 3 0-16,-3-1-2 0,10 3-2 16,3-3-3-16,4 2-2 0,8-2-2 0,5 2-13 15,7-5-31-15,3-5-10 0,4-10-18 16,-1-1-4-16,6-13 2 0,-2 1 13 15,3-16 2-15,-5 1 20 0,2-13 16 0,1-7 12 16,-3-13 2-16,-5-4 9 0,-14-6 5 16,0-2 6-16,-11-5 1 0,-6-5-1 15,-11 0-10-15,-8 5 3 0,-4-12 7 0,-6 16 15 16,-1 5 20-16,-3 3 3 0,11 9-8 16,-6 8-16-16,1 5-24 0,-4 3-33 0,-5 13-29 15,-1-1-30-15,-6 11-43 0,1 3-35 16,-7 9-48-16,-4-3-173 0,-6 5-538 15,0 1-432-15</inkml:trace>
  <inkml:trace contextRef="#ctx0" brushRef="#br0" timeOffset="16875.9741">25874 16306 4313 0,'0'0'-100'16,"-32"-44"3"-16,32 44-37 0,0 0-29 0,-13-31 1 16,13 31 23-16,0 0 42 0,-8-27 68 15,8 27 50-15,0 0 66 0,-9-23 55 16,9 23 45-16,0 0 17 0,0 0 12 0,0 0-16 15,-6-30-24-15,6 30-28 0,0 0-30 16,0 0-19-16,0 0-18 0,0 0-12 16,0 0-8-16,0 0-8 0,0 0-3 0,0 0-8 15,40-8-6-15,-40 8 1 0,0 0-6 16,48 23 4-16,-26-11 4 0,0 3-5 16,5 0 3-16,-2 8-3 0,6-2-4 0,0 6 1 15,9 8-2-15,-4-1-4 0,5 2-2 16,0 5-4-16,5 4 1 0,5-1-3 0,-4-4-3 15,2 2 1-15,-11 0-4 0,7-10 0 16,-1 3-4-16,-7-8-2 0,0 4 3 16,-4-10-1-16,-1-1-2 0,-4-1 4 0,-6-4 8 15,1 0 7-15,-3-3 3 0,-1-4 1 16,-19-8-4-16,30 20 0 0,-30-20-5 0,30 8-2 16,-30-8-6-16,25-3-5 0,-25 3-5 15,0 0-1-15,35-27-1 0,-25 9 0 16,-1-7-4-16,-4 1 4 0,-2-11-3 0,-6 2 2 15,3-8-1-15,-5-4 4 0,-4 2 3 16,-1-13 6-16,2 0-5 0,-4-2 0 16,2-4 0-16,-3 1-2 0,-1-4 0 0,3 6-1 15,6-1 0-15,-7 4-3 0,7-2-8 16,-3 7 2-16,1 4 1 0,-1 2-1 16,1 5 3-16,5 3-1 0,-1 7 0 0,-6-6-4 15,6 9-13-15,1 0-16 0,2 27-31 16,-8-47-40-16,5 29-41 0,3 18-46 0,-5-27-98 15,5 27-670-15,-4-22-973 0</inkml:trace>
  <inkml:trace contextRef="#ctx0" brushRef="#br0" timeOffset="18883.7593">27480 15730 4879 0,'20'10'-56'0,"-20"-10"15"15,0 0 13-15,29 7-36 0,-29-7-25 0,0 0-4 16,30 3 3-16,-30-3 18 0,0 0 25 15,0 0 47-15,30 5 51 0,-30-5 14 16,0 0 27-16,0 0 14 0,0 0 0 0,0 0-2 16,0 0-7-16,0 0-17 0,0 0-9 15,0 0-11-15,0 0-4 0,0 0-8 0,0 0-9 16,0 0-1-16,0 0-4 0,0 0-6 16,0 0-5-16,-57 35 0 0,57-35 3 15,-17 24 6-15,11-5 4 0,6-19 6 0,-21 37 8 16,13-16-2-16,0 3 0 0,-1-1 0 15,4 2-6-15,5-25-2 0,-8 48-5 16,8-22-4-16,-3 1-2 0,3-2-5 16,0 0-1-16,3 2-2 0,0-2-2 0,6 2-5 15,-4 0 0-15,3 2-3 0,-3-4 2 16,8 2-5-16,-1-2 3 0,2 0-4 0,-1 2-1 16,0-5-4-16,4-2-3 0,0 3 0 15,1-1-2-15,-1-7 0 0,-4 0-1 0,4-4-1 16,1-3 1-16,-1-5-7 0,-17-3-12 15,39-7-13-15,-16-2-6 0,-3-3-6 0,7-10-1 16,3 2-1-16,-8-8-1 0,3-1-2 16,-5 2 0-16,0-7 9 0,2 3 2 15,-11-3 9-15,8 2 4 0,-9-3 6 0,-2 1 11 16,-3 2 4-16,-1-1 5 0,-4-1 7 16,-4-2-1-16,-1-2 1 0,-5-2-1 0,-2 5-3 15,-3 0-4-15,-1 4-2 0,7 3-3 16,-4 6-3-16,-2 0-3 0,2 0-4 15,13 22 4-15,-29-28-1 0,17 14 1 0,12 14 1 16,-28-18 6-16,28 18-5 16,-25-17 8-16,25 17 0 0,0 0 3 0,-25-5 3 15,25 5 6-15,0 0 1 0,0 0 5 0,0 0-2 16,0 0 1-16,0 0-2 0,-12 40 1 16,12-40-2-16,0 0 4 0,25 42 1 0,-13-22 7 15,1-2-2-15,6 3 1 0,-3 2 1 16,9-2 3-16,-4 4-3 0,-1-1 2 0,3 0-1 15,-3 0 5-15,7 2-2 0,-2-5-1 16,3 2-1-16,1-6-3 0,1 5-3 16,2-7-1-16,-4-5 0 0,4 2-4 0,-2-7-2 15,5 3 2-15,-8-6-3 0,5-2 1 16,-9 0 1-16,4-6 2 0,-2 0-1 16,-2 0 2-16,1-6-2 0,-1-3-1 15,2-4 0-15,-1-4-2 0,-1-4-2 0,2-3-10 16,-5-4-8-16,5-9-4 0,-4-3-3 15,-1-1-13-15,-4-5-1 0,-2 2 3 0,-1-5 3 16,-11 6 1-16,-4 0 5 0,-1-10 3 16,-9 1-2-16,-3-1 2 0,2 4 3 15,-4 0 0-15,0-1-1 0,-3 6 4 0,0 1 1 16,-2 1-4-16,0 4-1 0,1 2-2 16,-6-2 3-16,-3 7 0 0,3-3 7 0,-3 3 8 15,0 3 13-15,0-1 7 0,0 5 0 16,3 1 5-16,-5-1-3 0,9 3-4 0,-7 2-1 15,6-3-4-15,-4 6-2 0,6 2 3 16,-1 1-7-16,2-1-3 0,5 5 0 16,16 15 0-16,-32-27 1 0,22 15-1 0,10 12-1 15,-22-21 0-15,22 21-3 0,-17-15 0 16,17 15 2-16,-18-17-2 0,18 17 2 0,0 0-2 16,-22-15-2-16,22 15 0 0,0 0-9 15,0 0-11-15,-16-15-8 0,16 15 1 16,0 0 1-16,0 0-1 0,0 0 6 0,0 0 0 15,0 0 2-15,0 0 5 0,0 0 2 16,0 0 11-16,0 0 4 0,0 0 17 16,0 0-2-16,21 58 5 0,-16-42 2 0,7 5 2 15,-4 1-4-15,4 1 2 0,3 3 1 16,-1 4 0-16,2 4 6 0,1-1 5 0,0 5 1 16,3-2 1-16,-3 2 2 0,6 9 7 15,-3-1 1-15,5 2 4 0,0 3-5 0,-1 4-2 16,1-3-4-16,3 2-5 0,-3 6-4 15,5-1 0-15,1-6-6 0,-6-7-1 16,3-1-4-16,-3 2-1 0,-3-6-3 0,5-1 5 16,-6-7 2-16,8 4 0 0,3 0-3 15,-7-7-3-15,3-3-3 0,6 8-4 16,6-4 5-16,-12-8-5 0,-1 7-2 16,8-6 3-16,-6 0-4 0,2-6 2 0,-6 5-1 15,-3-8-2-15,-2 1 1 0,0-5 0 16,-3 1-5-16,-17-12 3 0,28 19 0 0,-13-10 0 15,-15-9-2-15,27 12-2 0,-27-12 4 16,25 0-4-16,-25 0 0 0,0 0 2 16,44-25-1-16,-31 10-1 0,-1-2-1 0,3-1 0 15,-5-9 2-15,2 3-1 0,-4-3-2 16,4-1 0-16,-7 0 0 0,3-3 0 0,-4 1-5 16,2-2-4-16,-1 2-6 0,-5 0-3 15,4 0-2-15,-4 30 2 0,0-59 1 0,-4 30 3 16,4 3 0-16,0 26 2 0,0-53 2 15,0 28 2-15,0 25 1 0,-5-40 2 0,5 40 2 16,0-34-2-16,0 34 0 0,-3-27 0 16,3 27 2-16,0 0 0 0,0-38-1 15,0 38-1-15,0-18-1 0,0 18 3 0,0 0-3 16,0 0 1-16,0 0-1 0,0 0 3 16,0 0-3-16,0 0 4 0,0 0 0 0,0 0 1 15,58 48-2-15,-43-33 1 0,-9 5 0 16,9-4 2-16,-15-16-2 0,16 27 5 15,-7-16 3-15,-9-11 5 0,16 24 0 0,-16-24 0 16,15 13-1-16,-15-13 2 0,14 17-2 16,-14-17-1-16,0 0-3 0,25 6-1 15,-25-6-7-15,0 0-8 0,40-18-7 0,-27 6-9 16,2-5-6-16,1-1 0 0,-5 0-2 16,-1-4 0-16,2-2-7 0,-10-4 2 15,1 0-1-15,-3-3 4 0,-3-3 7 0,-2 3 1 16,-4 0 5-16,4-2 2 0,-8 5-1 15,8 1 0-15,-3 1-4 0,2 1-4 16,3 7-6-16,-2 1-8 0,5 17-2 0,-7-31 5 16,7 31 1-16,-1-29 2 0,1 29 5 15,-4-18 4-15,4 18 6 0,-5-18 10 0,5 18 9 16,0 0-1-16,0 0 2 0,0 0 4 16,5-29-1-16,-5 29 4 0,0 0-5 15,0 0 3-15,0 0-1 0,0 0 0 0,0 0-1 16,0 0 6-16,52 29 14 0,-38-20 13 15,-3 6 11-15,-11-15 9 0,30 33 6 16,-14-16 5-16,-3 1-1 0,0 1 1 0,4 1-4 16,-2-1-3-16,0-1-5 0,2 2-3 15,-9-5-5-15,9 4-2 0,-17-19-5 0,25 31-3 16,-18-19-4-16,-7-12-3 0,25 31-4 16,-12-20-6-16,-13-11 0 0,22 25-3 0,-9-13-11 15,-13-12-16-15,25 20-19 0,-25-20-31 16,27 12-39-16,-8-7-59 0,-19-5-82 15,25-2-208-15,-25 2-118 0,0 0-371 0,0 0-721 16</inkml:trace>
  <inkml:trace contextRef="#ctx0" brushRef="#br0" timeOffset="19701.8435">30043 14567 4530 0,'28'-10'-112'0,"-28"10"40"0,0 0 37 0,0 0 32 16,0 0-4-16,0 0 20 0,0 0 2 16,0 0 3-16,32-8-5 0,-32 8 5 0,0 0-15 15,28-12-24-15,-11 2-40 0,8 1-25 16,-1-2-20-16,1-2-28 0,3-1-3 0,-6 2 13 16,8-3 8-16,-12 0 33 0,3 3 40 15,-5-1 43-15,3-3 28 0,-19 16 15 16,30-21 12-16,-30 21 2 0,25-22-10 0,-15 14-9 15,-10 8-4-15,17-16-3 0,-17 16 10 16,0 0-1-16,21-26 8 0,-21 26-13 0,0 0 4 16,14-20 7-16,-14 20-7 0,0 0-14 15,12-19 1-15,-12 19-12 0,0 0 0 16,11-18-12-16,-11 18-6 0,0 0 1 16,0 0-9-16,0 0-1 0,0 0 6 0,7-29 11 15,-7 29 19-15,0 0 17 0,0 0 6 16,0 0 11-16,0 0 7 0,0 0 8 0,-12-42-4 15,12 42-13-15,0 0 1 0,-18-28-9 16,18 28-13-16,-19-17-2 0,19 17-4 16,-11-20-1-16,11 20-3 0,-22-15-3 0,22 15-7 15,-23-12 4-15,23 12-7 0,0 0 0 16,-34-16-2-16,34 16-2 0,-27-6-2 0,27 6 3 16,0 0 5-16,0 0 1 0,-42 6-2 15,42-6 7-15,-28 12 1 0,28-12 7 16,-20 16 0-16,20-16 0 0,-25 23 6 0,17-11-1 15,8-12 13-15,-24 32 7 0,16-14 5 16,-6-2 6-16,14-16 4 0,-25 33 5 0,17-13 3 16,-7-2 1-16,0 1 1 0,1 1-5 15,1 0-5-15,0 2-4 0,-1-2-5 16,3 4-3-16,1-4-7 0,1 5-3 16,-3-1-5-16,7 5 2 0,-3-2-1 0,3 0 0 15,0 4 2-15,0 2 3 0,10 2-2 16,0-4-2-16,0 4-3 0,7 0 8 0,1 0-2 15,6-6 1-15,11 3-6 0,0-7-4 16,13 0-2-16,7-7-2 0,12-6-3 16,17-12-10-16,18-8-19 0,42-22-24 0,0-6-27 15,5-9-42-15,6-5-57 0,-3-11-78 16,0 2-208-16,-8-9-81 0,-7-5-31 0,-13-21-380 16,0-12-629-16</inkml:trace>
  <inkml:trace contextRef="#ctx0" brushRef="#br0" timeOffset="29379.947">14094 15837 4247 0,'-16'-20'12'0,"-4"2"-46"0,6 0 3 0,-4 3-49 16,18 15 25-16,-17-23 0 0,17 23 5 15,-17-16 13-15,17 16 10 0,-13-17 25 16,13 17 27-16,0 0 24 0,-18-22 46 0,18 22 11 15,0 0-12-15,0 0-9 0,-14-18-10 16,14 18-14-16,0 0-3 0,0 0 3 16,0 0-22-16,0 0 3 0,0 0-5 0,-15-21-11 15,15 21 6-15,0 0-2 0,0 0-2 16,0 0 0-16,0 0-4 0,0 0 2 16,0 0 0-16,0 0-9 0,-2-38-5 0,2 38 9 15,0 0-9-15,25-47 2 0,-9 26-10 16,0-6 5-16,6-7-1 0,3-7-1 15,4-1 8-15,2-2-17 0,9-10 2 0,2-5 1 16,20-22 3-16,3 2-7 0,1-1 3 16,1-4 0-16,5 1 3 0,3 6-8 0,7-3 6 15,-2 6-2-15,2 4 2 0,0-4-2 16,-5-1 1-16,2 9 1 0,-6-6-1 0,1 1 9 16,-17 11 6-16,0 6 0 0,-6 1 6 15,21-17-3-15,-15 14 9 0,-8 7-2 16,-2 2-1-16,-4 0-7 0,2 8-2 0,2-1-3 15,-3 3 0-15,-1 4-6 0,1-1 4 16,2 1 2-16,-2 1-6 0,-2 3-3 0,1 2 1 16,-3 2 1-16,-3 1 5 0,0 1-8 15,0 7 3-15,3-3 1 0,-7 0 6 16,4 1-3-16,-5 1 1 0,1 0-4 16,4 1 3-16,-10 4 0 0,3 0-2 0,-5 2-3 15,2-2 1-15,5 4-1 0,-4-2 3 16,1 1-2-16,2 0-2 0,-1-2 2 15,6 6-3-15,-6-2-4 0,5-2 6 16,-2 3-4-16,6 0 1 0,-4 0 1 0,5 0 1 16,-5 3-6-16,5-3 6 0,2 0 1 0,0-3 4 15,0 1-4-15,-7 3-2 0,10-2 4 16,-3 1 0-16,0-3 3 0,6-1-4 0,2 2-3 16,12-1 3-16,0-1-3 0,7-2 0 15,1 1 2-15,14-1-1 0,-1 0 2 0,8 4-6 16,-3-5 4-16,6 7-3 0,-5-3 0 15,-9 0 1-15,-10 3 0 0,9 0-1 16,-12 0 5-16,-4-5-3 0,2 7-1 16,-11 0 1-16,-2-3-1 0,3 2-2 0,-8 1 3 15,5 1-5-15,-14 3 1 0,9 0 0 16,3 0-3-16,-1 3 8 0,4 1-4 0,9 1 2 16,3 6 1-16,7-2-2 0,5 6-3 15,9 0-3-15,-3 1-2 0,-2 3 2 16,-1-3-2-16,-8 1 2 0,-7 1 0 0,0-3-2 15,-4 4-2-15,-13-2 0 0,6-1-5 16,-9 1 9-16,-10-2-2 0,7 6-2 16,-6 0 1-16,-4 3 0 0,7 6 3 0,-1 3-1 15,-1 6 0-15,6 11 6 0,-1 1 0 16,-5 7-1-16,10 0-4 0,-4 2-1 16,-1 2 3-16,-3 1 3 0,1 0-6 0,-5-1 7 15,0 1 0-15,-1 0 7 0,-3-1-6 0,-6 1 4 16,4 0 1-16,-2-1 4 0,-1 1-2 15,1 0 4-15,5 2-3 0,1 1 0 16,-1-3 1-16,2 3-4 0,4-4 2 0,-1-2-1 16,-2 3 0-16,0-5 1 0,-1-3-2 15,-4-8-1-15,-2-1 2 0,-1 1-3 0,0-5 1 16,0 1 1-16,-6 1 2 0,3-2 0 16,-1-4-1-16,-8 1 2 0,4 2-2 15,-4-1-3-15,-2-2 1 0,-3 1 1 16,0 3 0-16,7 5-2 0,-9-4 1 0,1 7-2 15,6-2 2-15,-10-1-2 0,5 2-2 16,0 7 5-16,0-2-4 0,3 3 2 16,0-3-3-16,-6 7 3 0,7-6 0 0,-6 0-3 15,2 0 2-15,3-4-1 0,-1 3 0 16,0-1 3-16,-2-8-4 0,-2-1 3 0,6-5-1 16,-4 1-1-16,5-3-2 0,-7 0 0 15,2-10 2-15,-2 5 4 0,-1-7-4 0,0-1 3 16,-1 2 0-16,-2-5-2 0,-4-21 2 15,6 40-1-15,-6-20 7 0,0-20-3 16,-15 54-1-16,5-27-2 0,-13 4 3 16,0 0-10-16,-1 1 6 0,-1-5 2 0,-2 4-3 15,1-4 2-15,-10 6-1 0,0-1 1 16,-5-2 1-16,0 2-3 0,-5-5 5 0,3 0 5 16,-11 0 10-16,1 3-2 0,1-6-1 15,-13 6 5-15,6-7-5 0,4-2-2 0,-17 7 1 16,0-8-4-16,0 4 0 0,-3-1-4 15,-4-1 0-15,-4-4-2 0,2 1 3 0,-1 1-8 16,-1 3 1-16,-9-2 1 0,1-3-2 16,-32 10 0-16,4-2 0 0,-7 1-2 15,8-2 0-15,14-6 1 0,7 1-2 16,7-4 0-16,-4-1-1 0,2 1 2 0,-3-1-2 16,3 1 2-16,3 0-2 0,2-1-3 15,-5-3 2-15,8 0-1 0,-1 0-3 0,1 4 3 16,-1-8-6-16,-2 4 8 0,3-1-3 15,11-2-3-15,-1 2 2 0,-1-4 2 16,3 0-3-16,-2 3 2 0,4-3 0 0,5 0 0 16,1-1-5-16,14 0-9 0,0 2-3 15,3-7-3-15,10 6-1 0,-4-7 2 16,7 4 2-16,-1-3 2 0,5-1 4 0,30 0-3 16,-65-5 2-16,31 2 4 0,1-2 2 15,-4-3 0-15,-5 1 3 0,4-5 3 16,-4 5 1-16,5-3-3 0,-2-3 6 0,6 4-3 15,-2-3-1-15,1 1 3 0,-2-1 1 16,1 4 0-16,4-1-3 0,0-1 2 0,2 1 8 16,4 0-1-16,-3 0 4 0,-1-1 7 15,-3 0-3-15,7 2 4 0,0-1 3 0,-5-1 5 16,3 0 5-16,-3 2 0 0,0-4-5 16,0 5 0-16,2-4-6 0,-3 2 1 15,5-2-4-15,-4 0-3 0,-2 2 0 0,5-5-1 16,0 5-4-16,-4-3 2 0,2 3-4 15,2-3 5-15,-4-3-4 0,2 5-3 16,-8-6-1-16,4 0 2 0,-2 1-3 0,1-2 2 16,-3 2 0-16,-1-7 1 0,0 2 1 15,-6-1 2-15,1-3 2 0,-3 0 1 16,1-2-2-16,0-1-1 0,2 0-3 0,-3-1 1 16,5-1 0-16,-1-5 1 0,-2 4 0 15,4-4 0-15,-2 1 3 0,0-7 0 0,1 2-2 16,0-2-1-16,-2-3 0 0,1 0 1 15,5-1-2-15,-8-2-2 0,8 3 0 16,-4-6 1-16,2 0-5 0,7 2 0 0,-3 4 3 16,5 0-5-16,-5-4 2 0,-4-1-1 15,4 3 0-15,5-6 1 0,-5-4 0 0,-2 3-2 16,6 2 4-16,-3-8 2 0,1-1 0 16,1 0-4-16,-2 4 3 0,1-3-1 15,3-1 2-15,0 10-4 0,8 2 0 0,-8 1 0 16,3 0-3-16,2 6-1 0,-2-4-3 15,5 4 1-15,-3 7 0 0,7 0-8 16,0-2 5-16,-2 2-6 0,3-6 2 0,-3 6-4 16,3-3-1-16,-6-8-3 0,6 4 1 15,0 1 3-15,-3-7-2 0,-2-5-1 16,-1 3-2-16,3-7-2 0,-5 2 7 0,1-12-4 16,-6 1 6-16,2-1-2 0,-4-1 0 15,5 4-3-15,-5 2-16 0,-1 3-18 0,1-4-24 16,4 18-53-16,-1 1-54 0,-4 4-124 15,1 2-318-15,-1 2-292 0,4-2-539 16</inkml:trace>
  <inkml:trace contextRef="#ctx0" brushRef="#br0" timeOffset="32154.5013">9024 15116 4210 0,'-33'24'-219'16,"13"-15"15"-16,3 6 15 0,-3-3 1 16,0 8 18-16,5-5 3 0,-2 3 0 0,4 3 13 15,-4-1 17-15,7 1 6 0,0 4 3 16,1-4 4-16,3 6 15 0,1-3 6 16,0 2 26-16,5-26-2 0,-4 56 56 15,4-26 31-15,0 1 15 0,4 2 4 0,1 5 14 16,0 5-4-16,-2 0-1 0,9-3 0 15,-2 7-11-15,3-8 13 0,1 1-20 0,2 1 13 16,1-8-4-16,6 2-17 0,-6-8 14 16,0-6 2-16,-5 0 4 0,8-4 22 15,-4-2 12-15,-16-15 4 0,25 12 11 0,-25-12-8 16,32-2 1-16,-32 2-27 0,0 0 19 16,34-34-15-16,-23 14-11 0,-2-4-4 0,-1 0-16 15,-1-6-10-15,-2 3-3 0,-2-5 1 16,-1-2 1-16,-2-1 12 0,-2 5-1 15,2-7 25-15,-3 5 4 0,-2 2 15 16,1 3-4-16,4 27-8 0,-11-53-1 0,4 26-4 16,-3 4 1-16,3 2 0 0,7 21-17 15,-10-37 12-15,10 37-11 0,-8-24-2 0,8 24-3 16,-15-23-16-16,15 23 3 0,0 0 7 16,-17-18-7-16,17 18-8 0,0 0-4 15,0 0 13-15,0 0-7 0,0 0-2 16,0 0 0-16,0 0 8 0,0 0-8 0,0 0 7 15,0 0-9-15,0 0 12 0,0 0-18 16,0 0 4-16,65 41 0 0,-65-41 4 16,46 5 2-16,-21 2-4 0,3 0-6 0,6 1 12 15,1 4-6-15,-2 1-2 0,21 13 8 16,-2 1-8-16,-1 13 6 0,5 7 0 0,2 1-2 16,-3 1-4-16,16 29 0 0,-3-8 12 15,-16-8-14-15,-3-6 8 0,-4-1 4 0,-5 0-3 16,2-6-1-16,-6 8 4 0,0-15 4 15,-6 3 3-15,-2-1 16 0,4 0-10 16,-10-4 3-16,6 2 6 0,-8-1-4 0,2-5 9 16,-4 2-2-16,-1-1-12 0,-9-5 11 15,1 5 10-15,-8-2-1 0,-7-1 0 16,2-2 19-16,-9 1 0 0,-4-1 12 16,-1 0 2-16,-2-1-7 0,-2-3-7 0,-6 0-1 15,3-4-12-15,-1 1-1 0,-5 0-16 16,-1-5-3-16,-2 2-7 0,3-3-25 0,-6-1-9 15,3-3-37-15,-2 2-13 0,-1-5-27 16,2 1-25-16,3-8-61 0,-2-2-87 16,4 1-591-16,-3-11-109 0</inkml:trace>
  <inkml:trace contextRef="#ctx0" brushRef="#br0" timeOffset="32499.3048">10526 14958 3846 0,'0'0'-92'0,"0"0"3"0,0 0 4 16,-21-10-45-16,21 10-28 0,0 0-56 0,0 0-489 15,-26-18 632-15</inkml:trace>
  <inkml:trace contextRef="#ctx0" brushRef="#br0" timeOffset="33225.8881">10464 14909 2765 0,'-11'-26'-64'0,"11"26"38"0,0 0 15 15,-17-17 0-15,17 17 5 0,0 0 9 16,-22-15-18-16,22 15-2 0,0 0-4 0,-35-7-2 16,35 7-10-16,0 0-15 0,-38 3-5 0,38-3-6 15,0 0 1-15,-44 9 10 0,44-9 1 16,-27 14 0-16,27-14 20 0,-23 12-1 15,23-12 11-15,-29 12 10 0,29-12 0 0,-25 15 3 16,10-6 1-16,15-9 3 0,-25 25 0 16,12-13 0-16,13-12 14 0,-12 33 10 15,2-13 0-15,10-20 14 0,10 39-8 0,-2-16 13 16,9 4-20-16,3-3 26 0,9 6-20 16,-1 2 3-16,9-1-10 0,-4 2 15 15,8-3-13-15,0 2 1 0,1-4 5 0,3-2-9 16,-8-5 0-16,7-6 11 0,-8-3-14 15,1 0 8-15,-3-5-6 0,1-5-9 16,-2 3 3-16,-3-5 3 0,-30 0 0 16,59-11 0-16,-34 2-3 0,-3-3-9 0,-5-7 12 15,-4 4 10-15,0-4-5 0,-13 19-6 16,9-46 3-16,-13 17-8 0,-1-1 2 0,-5-6-7 16,-5 1-6-16,2-5 29 0,-4 7 7 15,-1 0 8-15,-1 2 4 0,3 0 19 0,-1 3 13 16,3 3 14-16,-4 3 0 0,5 2 5 15,13 20 2-15,-25-35-22 0,18 23-8 16,7 12-22-16,-17-28-7 0,17 28-23 16,0 0 10-16,-8-24-12 0,8 24 2 0,0 0 5 15,0 0-5-15,0 0 2 0,0 0 1 16,0 0-6-16,78 18 4 0,-51-6-7 0,-5 0-8 16,5 3 6-16,4 8 0 0,3-2-4 15,4 4 11-15,8 2-15 0,-1 5 6 16,0-2 4-16,-3 3-8 0,6 4-5 0,4 4 19 15,5 6 9-15,-5 4-16 0,25 20 16 16,3 6 1-16,-6 0-7 0,1 7 9 16,2-2-14-16,-9-1 8 0,-6 5-12 15,-11-14 8-15,-11-12-5 0,2 2-6 0,-2-3 17 16,0 2-6-16,-7-5 1 0,-11-6 7 16,5-4-2-16,-9 1 5 0,2 0 0 15,-8-7 5-15,3 4-3 0,-7-4-5 0,1 1 2 16,-9-5 9-16,0 6 2 0,-9-1-5 0,-2 4-4 15,-9 2 7-15,-4-3-6 0,6-1-1 16,-12-1-1-16,8 2-3 0,-3-10-7 16,1-1-1-16,3-1-10 0,-3-2-4 0,-1-5-21 15,5 2-4-15,2-5-7 0,-4 0-2 16,5-4-25-16,-1-3-24 0,-2 0-32 0,1-1-39 16,1-2-44-16,-2-6-86 0,3 1-581 15,17-7-148-15</inkml:trace>
  <inkml:trace contextRef="#ctx0" brushRef="#br0" timeOffset="33924.454">12246 13582 3742 0,'0'0'-154'16,"0"0"40"-16,-2-34 44 0,2 34 11 0,0 0 1 16,0 0 11-16,0 0-3 0,0 0 7 15,0 0 6-15,0 0 7 0,0 0 5 16,0 0 8-16,0 0 9 0,0 0 16 15,0 0 19-15,24 103 13 0,-16-56 9 0,-3 0 11 16,7 10 25-16,1 9 4 0,-5 14-5 16,11 7 13-16,3 29-9 0,-1 5 7 0,9-5-22 15,-8 3 26-15,5-5 1 0,3-5-13 16,0-1-7-16,-8-21 0 0,8-13-15 16,-8 1-4-16,10-3-2 0,-4-1-4 0,-3-6-4 15,-1-13-7-15,-3 2-6 0,-1-4-1 16,4-6-5-16,-7-4-2 0,1-3-5 0,-1-3-4 15,-2-1-4-15,1-6-14 0,-4 2-22 16,2-8-15-16,-6 3-22 0,0-8-31 16,-8-16-2-16,19 34-28 0,-19-34-55 15,3 19-127-15,-3-19-529 0,0 0 24 0</inkml:trace>
  <inkml:trace contextRef="#ctx0" brushRef="#br0" timeOffset="34558.6781">12229 14369 3590 0,'0'0'-140'0,"-27"-5"17"0,27 5 3 16,0 0 26-16,-35-10 6 0,35 10 19 15,-20-8 14-15,20 8 20 0,0 0 11 16,-27-14 16-16,27 14 5 0,0 0 6 0,-26-13 16 16,26 13-11-16,0 0 3 0,0 0-3 15,-25-8-11-15,25 8-2 0,0 0 15 16,0 0-7-16,0 0-3 0,-41 16 16 15,41-16-8-15,-25 19-11 0,12-4 16 0,13-15-2 16,-22 36-1-16,12-13 6 0,-2 7-3 0,-1 0 2 16,1 5-4-16,-1 2 14 0,6-1 0 15,-4 2 3-15,6-8-1 0,-4-4 3 16,6 2 18-16,0-5-12 0,3-23 0 16,0 40 13-16,0-40 1 0,11 36-7 0,-6-19 11 15,-5-17-17-15,30 27-11 0,-13-14 4 16,1-1-4-16,4-4-9 0,5 5-1 0,1 1-9 15,-1-9-16-15,3 2-1 0,-1-2-3 16,-1 2-10-16,-6-1 21 0,-22-6 14 16,35 5 5-16,-35-5 19 0,28 0 20 0,-28 0 1 15,0 0 10-15,22-18 15 0,-22 18 7 16,0 0 2-16,0 0-2 0,-20-52 6 0,20 52-11 16,-27-40-8-16,9 19-8 0,-2-4-8 15,-2 0-5-15,5 7 7 0,-6-4-15 16,6 6 1-16,-3 0-4 0,20 16-11 15,-28-27 0-15,14 15-23 0,14 12-16 0,0 0-2 16,-28-12-6-16,28 12-10 0,0 0-10 16,0 0-19-16,-32 34-24 0,32-34-24 0,-8 37-27 15,8-15-37-15,0-22-93 0,3 36-579 16,2-17-13-16</inkml:trace>
  <inkml:trace contextRef="#ctx0" brushRef="#br0" timeOffset="35100.9437">13022 14650 3736 0,'-15'18'-69'0,"15"-18"21"0,0 0 2 0,-17 18 6 15,17-18-38-15,0 0-9 0,0 0-12 16,0 0-8-16,-15 20-12 0,15-20 8 0,0 0 2 16,0 0 15-16,0 0 23 0,0 0 13 15,0 0 17-15,0 0 11 0,-16 16 6 0,16-16 3 16,0 0-1-16,0 0 13 0,0 0 9 15,0 0 12-15,0 0-6 0,6 38 4 16,-6-38-1-16,10 32 6 0,-5-10 0 16,9-1 3-16,-3 3 15 0,6 3-7 0,1 5-2 15,4-2 30-15,0 2-22 0,3 2-7 16,2-7 14-16,-2 5-1 0,3-6-2 16,1-1 9-16,1-3 13 0,2-4-6 0,-4-1-2 15,9-5 10-15,-7-3-6 0,5-6-1 16,-5-3-18-16,0-3-11 0,-30 3-1 0,57-14 14 15,-30 7-5-15,-7-10-5 0,-3 2 4 16,-4-3-16-16,-8-4 10 0,-5 22-4 16,5-51-8-16,-10 19 5 0,-5 5-3 15,-2-5 8-15,-1 2 9 0,-4-1 33 0,-6 3 2 16,11 6 2-16,-4 1-6 0,2 3-29 16,14 18-26-16,-30-21-25 0,30 21-43 0,0 0-57 15,-48 21-137-15,26-9-505 0,0 6 376 16</inkml:trace>
  <inkml:trace contextRef="#ctx0" brushRef="#br0" timeOffset="36054.2839">13092 13442 3205 0,'-25'12'-22'16,"25"-12"29"-16,0 0 1 0,-27 14 11 15,27-14-14-15,-18 15 4 0,18-15-7 0,-25 30 13 16,13-7 27-16,-11 6-12 0,9 3 36 16,-2 9-6-16,-1 10 35 0,-1 0 17 0,1 6-23 15,-2 11 25-15,3 3 10 0,-6 8 8 16,-5 33-12-16,-1 5-15 0,-4 0-12 15,-1 2-4-15,-3 5-20 0,6-3-7 16,-5 1 6-16,0 3-6 0,-5 0-17 0,0-2 0 16,-10-4-2-16,3-5 5 0,-5-3 10 15,-5-9 13-15,3-2 5 0,-6-8 6 0,3-2 0 16,-1-9-6-16,9-9-11 0,-13 5-2 16,14-11-12-16,6-9-7 0,-3-4-4 0,8 1-5 15,0-7-8-15,12-5-14 0,-10 5-4 16,5-3-3-16,0 3-9 0,0-5-4 15,5 1-5-15,-4 0-9 0,4-7-15 0,2-1-14 16,-2-1-9-16,5-1-21 0,3 1-27 16,3-3-22-16,-1-2-30 0,7-5-21 15,5-2-31-15,3-22-45 0,-14 33-637 0,9-23-359 16</inkml:trace>
  <inkml:trace contextRef="#ctx0" brushRef="#br0" timeOffset="36628.2758">11446 13634 4133 0,'-25'43'-103'0,"3"-7"25"16,6 4 9-16,-3 4 15 0,-2 1 20 15,-5 5 9-15,3 6 3 0,0 9 20 0,-2 2 6 16,1 1 16-16,-3 5 15 0,6 1 25 15,-1 4 37-15,0 2 16 0,-5 31 3 0,-3 0 22 16,-5 2 5-16,2 12-12 0,-11 1-5 16,6 2-12-16,-7 9-16 0,3-3-9 15,-3 6-10-15,1 4-8 0,-3-5-8 0,0-1-4 16,-3-7-3-16,5-6-11 0,-3-11-5 16,2-6-1-16,5-13-6 0,-3-17-16 0,11-13-24 15,1-11-30-15,5-7-41 0,7-5-35 16,0-3-35-16,0-16-61 0,-2-4-186 0,0-10-508 15,6-9-435-15</inkml:trace>
  <inkml:trace contextRef="#ctx0" brushRef="#br0" timeOffset="36994.2844">9539 15167 4230 0,'-8'-24'-105'0,"-7"5"15"0,15 19 9 15,-17-30 4-15,17 30-5 0,-10-21-13 0,10 21-7 16,0 0 9-16,0 0 16 0,0 0 12 15,17-38 22-15,-17 38 27 0,30-6 16 16,-30 6 34-16,69 3 29 0,-16 4 15 0,29 8 31 16,45 8 3-16,9 6-17 0,9 5 19 15,11 2-6-15,9 5-9 0,3-4-10 0,7 3-6 16,6 3-11-16,3 1-4 0,5-2-5 16,2 0-3-16,-7-7-11 0,5-4-2 15,-2-3-3-15,-3-6-22 0,-3-4-33 0,-9-6-72 16,0-3-84-16,-13-11-255 0,-12-2-420 15,-39-2-42-15</inkml:trace>
  <inkml:trace contextRef="#ctx0" brushRef="#br0" timeOffset="40876.3225">20782 15014 2336 0,'0'0'247'0,"0"0"-15"0,0 0-70 0,0 0-41 16,0 0-2-16,0 0-28 0,-27 6-7 0,27-6-6 15,0 0 2-15,0 0 25 0,0 0 12 16,0 0 13-16,0 0 20 0,0 0-6 0,0 0-1 16,0 0-13-16,0 0-17 0,0 0-20 15,0 0-6-15,0 0-15 0,0 0-10 16,0 0-6-16,0 0-3 0,0 0-3 16,0 0-8-16,0 0-5 0,0 0-6 0,0 0-5 15,87-15 1-15,-58 5-8 0,3 0-5 16,4-3-2-16,6-7-3 0,7 1-5 15,-2-5-4-15,4-2-9 0,5-1-7 0,9-3-11 16,0 0-6-16,-6-2 5 0,6-2-7 16,-2 2 7-16,1 2 4 0,3 3-3 0,-13 0 5 15,4 1 9-15,-8 2-7 0,10-1 1 16,-1 4 1-16,5-6 1 0,-4 1 9 0,-3 5-8 16,0-2 2-16,-1 3 3 0,3 1 1 15,-7-2 5-15,-2 2-3 0,4 1 4 0,-13 5 3 16,1 1 2-16,-3 0 5 0,-3-1 2 15,5 1 3-15,-6 3-7 0,-3 0 4 16,4-5 1-16,4 9 5 0,-9-3-3 16,4 0-1-16,-5 4-2 0,-3-4 0 0,-1 2 4 15,3 0-9-15,-29 6 5 0,37-9 10 16,-37 9 7-16,33-6 9 0,-33 6-1 16,30-7 1-16,-30 7-12 0,0 0-14 0,25-5-25 15,-25 5-24-15,0 0-40 0,0 0-26 16,0 0-27-16,0 0-29 0,0 0-37 0,0 0-103 15,0 0-547-15,0 0-108 0</inkml:trace>
  <inkml:trace contextRef="#ctx0" brushRef="#br0" timeOffset="41547.9558">22776 13990 3982 0,'-12'-17'-39'0,"1"-5"20"0,-3 2 2 15,-4 0 10-15,18 20 12 0,-23-37-5 0,13 17 8 16,10 20-12-16,-17-27 29 0,5 14 1 16,12 13-2-16,-8-27 2 0,8 27-12 15,-14-24 6-15,14 24 9 0,0 0-6 0,-15-27 4 16,15 27 1-16,-10-23 3 0,10 23 5 16,0 0 5-16,-22-24 9 0,22 24-2 0,-10-18-1 15,10 18-1-15,0 0-10 0,-16-22-5 16,16 22 0-16,0 0-10 0,0 0-8 0,-12-22 2 15,12 22-6-15,0 0 3 0,0 0 1 16,0 0-5-16,0 0-3 0,0 0 4 16,0 0-6-16,0 0 8 0,0 0-3 0,0 0 7 15,0 0-11-15,0 0 4 0,0 0 0 16,0 0 8-16,0 0-6 0,0 0 6 16,0 0-7-16,77 32-1 0,-50-26 1 15,5 0-1-15,1-3 1 0,0 3-1 0,8 0-4 16,-6 0 2-16,-4-3 2 0,5 3 1 15,-3-2-5-15,-1-1 4 0,1-1 3 0,-1-2-4 16,2 0-2-16,-3 3 4 0,3-3-7 16,-1 0 4-16,2 0-6 0,-5 0-3 15,2 0-2-15,-32 0-6 0,47 0 2 0,-47 0 5 16,40 0-3-16,-40 0 5 0,39 3 0 16,-39-3 5-16,0 0 4 0,35-3-7 0,-35 3 0 15,0 0 0-15,0 0-4 0,20 12 0 16,-20-12-6-16,0 0-4 0,0 0-3 0,12 23-8 15,-12-23 2-15,0 0 0 0,3 24-7 16,-3-24 11-16,0 0-11 0,0 34 10 16,0-34 2-16,0 0 7 0,-3 36-5 0,3-36 13 15,-12 29-6-15,7-8 4 0,-7 2 8 16,4 1-3-16,-6 3 11 0,1 4-11 16,-4 2 0-16,1 2-2 0,2 3 2 0,1 2 8 15,4-2-8-15,-4 2 6 0,0 1 6 16,-4 1-2-16,4 0 7 0,-4 0 5 15,-2-4 10-15,3 1 13 0,-6 3-5 0,-1-7 2 16,3 4-11-16,-2-6-4 0,-3 1-23 16,1 0-38-16,4-1-57 0,2 1-78 0,-6-10-227 15,1 5-466-15,5-14-158 0</inkml:trace>
  <inkml:trace contextRef="#ctx0" brushRef="#br0" timeOffset="42271.5079">20632 14225 3831 0,'0'0'-93'0,"0"0"32"0,0 0 18 16,0 0 5-16,0 0 0 0,0 0 8 16,0 0-11-16,0 0 15 0,0 0 11 0,0 0 6 15,0 0 13-15,0 0 21 0,25 37-8 16,-25-37 26-16,0 0 4 0,0 29-11 16,0-29-5-16,0 0 10 0,-2 45 20 0,2-45-19 15,-7 46 3-15,1-19-20 0,1 5 5 16,-4 7-11-16,3 1-2 0,-3 1 32 0,4 2-27 15,0 1-3-15,-3-1 12 0,4-1 10 16,3-2 26-16,-1-4 1 0,4-1 8 16,-2-1 3-16,5 1 1 0,7-5-1 0,-9 0 8 15,10 2-2-15,6-5 2 0,2-1-5 16,13-7-9-16,6 1-7 0,10-4-6 16,15-5-10-16,11-1-8 0,1-4 0 0,13 0-6 15,-10-3-3-15,-1-1-8 0,-9-2-6 16,-3 4-2-16,-5-4-9 0,-10 0-12 15,-2 0-21-15,-6 0-32 0,-4 5-41 0,-4-5-73 16,-7 1-180-16,-7-7-562 0,-22 6-507 16</inkml:trace>
  <inkml:trace contextRef="#ctx0" brushRef="#br0" timeOffset="66934.0747">8750 7652 242 0,'0'0'151'16,"0"0"35"-16,0 0-34 0,0 0 24 0,0 0-40 15,0 0-32-15,0 0-9 0,0 0 0 16,0 0-12-16,0 0-2 0,0 0-3 16,0 0 14-16,0 0-20 0,0 0 11 0,0 0-18 15,0 0 2-15,0 0-12 0,0 0-12 16,0 0 6-16,0 0 0 0,0 0 12 0,0 0 2 15,0 0-14-15,0 0 11 0,0 0-16 16,0 0 6-16,0 0-5 0,0 0 6 16,0 0 10-16,0 0-12 0,0 0-1 0,0 0 16 15,0 0-2-15,0 0 9 0,0 0-3 16,0 0-5-16,0 0-6 0,0 0 9 16,0 0-26-16,0 0 0 0,0 0-2 0,-34-44-9 15,34 44 6-15,0 0-11 0,0 0 8 16,0 0-15-16,0 0 3 0,0 0-7 15,0 0 5-15,0 0-7 0,0 0-7 0,0 0 0 16,5-37 1-16,-5 37-1 0,0 0 0 16,0 0-4-16,0 0-4 0,0 0 10 0,0 0-1 15,0 0-10-15,0 0 1 0,34-19 4 16,-34 19 2-16,0 0-13 0,0 0 7 16,0 0 0-16,30-5 2 0,-30 5 4 15,0 0-11-15,0 0 5 0,0 0 8 0,32-8-4 16,-32 8-4-16,0 0 4 0,0 0 4 15,30-4-6-15,-30 4 0 0,0 0 6 16,0 0-8-16,38-8-9 0,-38 8 4 0,27-4 13 16,-27 4-17-16,25-8 2 0,-25 8 2 15,0 0-2-15,39-4 7 0,-39 4 2 0,0 0-9 16,31-7 11-16,-31 7-7 0,0 0 0 16,25-7 3-16,-25 7 4 0,0 0-5 0,0 0 5 15,32-5-9-15,-32 5 9 0,0 0 0 16,0 0 0-16,0 0-4 0,37 0 1 15,-37 0 3-15,0 0-2 0,0 0-2 16,37 8 8-16,-37-8 1 0,0 0-3 0,25 4-7 16,-25-4 12-16,0 0-7 0,32 3-4 15,-32-3 13-15,0 0 0 0,0 0-3 16,37 5 1-16,-37-5-7 0,0 0 5 0,30 0-5 16,-30 0-3-16,0 0-1 0,0 0 2 15,35 3 2-15,-35-3 2 0,0 0-4 0,0 0-3 16,0 0 7-16,30 5-4 0,-30-5-2 15,0 0 4-15,0 0-7 0,0 0 9 16,37 4-9-16,-37-4 3 0,0 0 6 16,25 3 0-16,-25-3 1 0,27 8 1 0,-27-8 3 15,0 0-3-15,33 12 3 0,-33-12-7 16,22 5 0-16,-22-5 2 0,0 0-4 0,28 10-2 16,-28-10-1-16,0 0 1 0,29 2 1 15,-29-2 8-15,0 0-10 0,23 14 8 16,-23-14-6-16,0 0 1 0,33 8 7 0,-33-8-1 15,31 7-6-15,-31-7 9 0,38 8-5 16,-21-1 0-16,-17-7 9 0,48 10-11 16,-23-3 0-16,-25-7 0 0,37 5 0 0,-17 1 9 15,-20-6 2-15,37 7 5 0,-37-7-16 16,34 5-3-16,-34-5 8 0,30 7 4 16,-30-7-14-16,26 6 5 0,-26-6-2 0,31 6 2 15,-31-6 0-15,28 6 2 0,-28-6 3 16,33 6-10-16,-33-6 18 0,39 6-13 0,-17 1-4 15,-22-7 11-15,38 1-10 0,-16 5 8 16,-22-6-5-16,42 4 8 0,-42-4-3 16,33 0-10-16,-33 0 1 0,34 5 8 0,-34-5 1 15,31 0-3-15,-31 0-9 0,30 2 12 16,-30-2-10-16,0 0 10 0,36-2-7 16,-36 2-1-16,0 0-5 0,30 2 14 0,-30-2-4 15,0 0-2-15,33 0 5 0,-33 0-5 16,0 0-11-16,0 0 13 0,35 0-6 15,-35 0 4-15,0 0 4 0,0 0-6 0,29 0-2 16,-29 0-5-16,0 0 22 0,0 0-9 16,0 0-4-16,0 0 0 0,32 0 2 0,-32 0-4 15,0 0 0-15,0 0-4 0,0 0 1 16,35-2 12-16,-35 2-5 0,30-5-4 16,-30 5-11-16,35-3-7 0,-35 3-7 15,47-7 7-15,-26 6 4 0,6-6-6 0,-27 7 13 16,35-9-3-16,-35 9-1 0,39-8-4 15,-39 8 13-15,33-4-10 0,-33 4 2 0,29-8 3 16,-29 8 7-16,20-8-1 0,-20 8 1 16,23-10 4-16,-23 10-9 0,25-12 10 15,-25 12-6-15,22-12 3 0,-22 12-9 0,18-13 11 16,-18 13-6-16,17-15 6 0,-17 15 3 16,19-15 2-16,-19 15-3 0,13-19-1 0,-13 19-1 15,0 0 0-15,20-25 1 0,-20 25-3 16,17-12 2-16,-17 12 0 0,0 0-2 15,18-18-9-15,-18 18 14 0,0 0-19 16,14-18 14-16,-14 18-7 0,0 0 7 0,0 0-10 16,16-22 5-16,-16 22 10 0,0 0-7 15,0 0-3-15,17-19 5 0,-17 19-7 16,0 0-2-16,17-15 9 0,-17 15-5 0,0 0 2 16,18-21-4-16,-18 21-2 0,17-12-1 15,-17 12 3-15,17-19-5 0,-17 19 5 0,0 0 2 16,25-20 5-16,-25 20 0 0,15-15-3 15,-15 15 15-15,0 0 0 0,13-24-7 16,-13 24-2-16,0 0 6 0,5-24-2 16,-5 24-4-16,0 0-10 0,7-27 9 0,-7 27 10 15,0 0-2-15,0-29-20 0,0 29 0 16,0 0 1-16,0 0-8 0,5-34 7 0,-5 34 10 16,0 0-9-16,-5-35 1 0,5 35 13 15,0 0 3-15,-4-32-8 0,4 32 4 0,0 0 6 16,0-31 0-16,0 31-10 0,0 0 4 15,-3-38 4-15,3 38-11 0,0 0 3 16,-2-36 0-16,2 36 29 0,-3-26-3 0,3 26 9 16,0 0 11-16,-5-36 0 0,5 36 5 15,-7-24 2-15,7 24 16 0,-5-25 7 16,5 25 10-16,-11-24-22 0,11 24 4 16,0 0-12-16,-15-35-7 0,15 35 4 0,-5-22-14 15,5 22-7-15,-12-22 14 0,12 22 9 16,0 0-5-16,-13-33 4 0,13 33 4 0,-9-22 2 15,9 22-4-15,-12-20 2 0,12 20 3 16,-11-27-1-16,11 27-13 0,0 0 0 16,-14-32-4-16,14 32-9 0,-6-19 0 0,6 19-7 15,0 0-5-15,-17-24 1 0,17 24-8 16,0 0-2-16,-17-23 4 0,17 23-3 0,0 0-6 16,-20-16 1-16,20 16-4 0,-17-17 3 15,17 17-1-15,0 0 0 0,-30-15-5 16,30 15 2-16,-23-10 2 0,23 10-7 15,-24-12 1-15,24 12 4 0,0 0-6 0,-35-9 1 16,35 9 0-16,-30-11 2 0,30 11-1 16,-27-4-4-16,27 4 7 0,-31-8-6 0,31 8 6 15,-34-6-8-15,34 6-3 0,-38-6 1 16,38 6 2-16,-44-6-2 0,16 4 2 16,28 2-3-16,-54 0 3 0,26 0-4 0,28 0 2 15,-60 0-2-15,35 0 3 0,25 0 2 16,-52 0 2-16,52 0 0 0,-47 2 2 0,27-2 2 15,20 0 2-15,-45 3-4 0,45-3 0 16,-42 0-6-16,42 0 6 0,-37-3 2 16,37 3-1-16,-40 0-6 0,40 0 2 15,-30 0-1-15,30 0 3 0,0 0 13 0,-47 0-16 16,47 0 1-16,0 0 3 0,-42 0 0 16,42 0 0-16,0 0 4 0,-33-2-5 0,33 2-3 15,0 0 5-15,0 0-1 0,-44 0-3 16,44 0 1-16,0 0 4 0,-33 0 1 15,33 0 2-15,0 0-10 0,-37-4 1 0,37 4-4 16,0 0 5-16,-37 0-2 0,37 0-6 16,0 0 4-16,-37 0-5 0,37 0 5 0,0 0 3 15,-38 0-2-15,38 0 4 0,0 0-1 16,-35 4-3-16,35-4 5 0,0 0-3 16,-34 0 4-16,34 0-11 0,0 0 8 15,-35 2 2-15,35-2-1 0,0 0 2 0,0 0 0 16,-35 0 0-16,35 0-4 0,0 0 1 15,-32 0-1-15,32 0 4 0,0 0-3 0,0 0-1 16,-37 0-2-16,37 0-1 0,0 0-1 16,-31 6-3-16,31-6-8 0,0 0 2 15,-31 4 4-15,31-4 7 0,0 0-7 0,-31 5-1 16,31-5 11-16,0 0-7 0,-34 3 1 16,34-3 2-16,0 0 2 0,-33 5-1 0,33-5-6 15,0 0 2-15,-32 0 10 0,32 0 0 16,0 0 0-16,-33 3-4 0,33-3-4 15,0 0 5-15,0 0-1 0,-41 0-7 16,41 0 7-16,0 0 2 0,0 0-4 0,-33 0 5 16,33 0-2-16,0 0 9 0,0 0-8 15,-32 0 5-15,32 0-3 0,0 0 5 0,0 0-8 16,0 0 3-16,0 0-3 0,-37 0 0 16,37 0 6-16,0 0-9 0,0 0 4 15,0 0 2-15,-36 0-12 0,36 0 11 0,0 0-4 16,0 0-9-16,-34 4 7 0,34-4-9 15,-23 8 4-15,23-8 0 0,-22 9-4 16,22-9 10-16,0 0-7 0,-34 15 2 0,34-15-5 16,-26 10-3-16,26-10 3 0,0 0-1 15,-25 15 18-15,25-15-20 0,0 0 11 0,-29 9 4 16,29-9-12-16,0 0 8 0,-25 10-10 16,25-10 3-16,0 0 3 0,0 0 12 15,-23 5-10-15,23-5 0 0,0 0-8 0,0 0-1 16,0 0 2-16,-25 9 17 0,25-9-19 15,0 0-5-15,0 0 15 0,-24 12-1 16,24-12-15-16,-22 12 1 0,22-12 1 0,-23 19-6 16,23-19-4-16,-22 11 4 0,22-11 3 15,-25 12 2-15,25-12 9 0,0 0 0 0,-27 14-4 16,27-14 7-16,-16 11-3 0,16-11 2 16,0 0 9-16,-25 7 0 0,25-7 8 15,0 0-8-15,0 0-8 0,-24 11 7 0,24-11-1 16,0 0 4-16,0 0-2 0,0 0 17 15,-30 9-13-15,30-9 2 0,0 0 4 16,0 0-6-16,0 0 6 0,0 0-4 16,0 0-4-16,-28 3 8 0,28-3-6 0,0 0 0 15,0 0-4-15,0 0-8 0,0 0 5 16,-32 9 3-16,32-9 4 0,0 0-10 0,0 0 6 16,-22 10-6-16,22-10 4 0,0 0-5 15,0 0-3-15,0 0 18 0,-28 8-18 16,28-8 2-16,0 0 2 0,0 0-2 0,0 0 4 15,0 0 0-15,0 0 6 0,-25 9-6 16,25-9-7-16,0 0 5 0,0 0 6 0,0 0 0 16,0 0 4-16,-24 10-10 0,24-10 6 15,0 0 6-15,0 0-4 0,0 0-1 16,0 0 1-16,0 0-4 0,-28 8-2 16,28-8 4-16,0 0-9 0,0 0 13 0,-22 13-4 15,22-13 4-15,0 0 8 0,-17 12-8 16,17-12-4-16,0 0 4 0,-20 19 4 0,20-19-4 15,0 0 0-15,-20 11 5 0,20-11-5 16,0 0-9-16,-20 14 1 0,20-14 14 0,0 0-10 16,-13 18 6-16,13-18-6 0,0 0-13 15,0 0 17-15,-9 24-6 0,9-24 10 16,0 0-8-16,0 0 2 0,0 0 0 0,-8 29-3 16,8-29 1-16,0 0-2 0,0 0 4 15,0 0 2-15,-3 28-2 0,3-28 8 16,0 0-12-16,0 0 3 0,0 0 3 15,0 32-6-15,0-32 4 0,0 0 0 0,0 0-2 16,0 0 8-16,8 25 4 0,-8-25-10 16,0 0 2-16,0 0 2 0,5 23-10 0,-5-23 6 15,0 0 4-15,0 0-4 0,0 0-3 16,7 24 16-16,-7-24-9 0,0 0-8 16,0 0 6-16,0 0 0 0,0 0 2 0,8 22 2 15,-8-22-4-15,0 0 9 0,0 0-9 16,0 0 4-16,5 25 0 0,-5-25-8 15,0 0 17-15,0 0-18 0,0 0-3 0,12 25 14 16,-12-25-8-16,0 0 2 0,0 0 2 16,8 24 0-16,-8-24-2 0,0 0 7 15,10 20 1-15,-10-20-6 0,0 0 2 0,0 0 3 16,13 23-3-16,-13-23-2 0,0 0-8 16,0 0 8-16,5 25 0 0,-5-25-6 0,0 0 4 15,0 0 4-15,12 21-6 0,-12-21 12 16,0 0-6-16,0 0 1 0,14 23-10 15,-14-23 5-15,0 0-6 0,11 18 0 0,-11-18 6 16,0 0 4-16,17 24 0 0,-17-24-10 16,12 12 8-16,-12-12-4 0,0 0-2 15,20 26 4-15,-20-26 4 0,13 16 4 0,-13-16-1 16,14 13 1-16,-14-13-10 0,18 15 6 16,-18-15 2-16,17 20 0 0,-17-20 1 15,16 19-7-15,-16-19 4 0,20 20 0 0,-9-6 14 16,-11-14-16-16,26 24 4 0,-14-15 5 15,5 6-3-15,-17-15 0 0,37 27-8 16,-19-14 14-16,2 3-2 0,2-3-8 0,1-1 0 16,-3 3-12-16,7 2-2 0,-5 1-35 15,3 0-29-15,2 6-78 0,-2-1-229 0,-4 4-321 16,6-3 628-16</inkml:trace>
  <inkml:trace contextRef="#ctx0" brushRef="#br0" timeOffset="110671.6504">26169 6831 498 0,'0'0'323'0,"0"0"-95"16,0 0-30-16,0 0-34 0,0 0-26 15,0 0-21-15,0 0 0 0,0 0-32 0,0 0-6 16,0 0-6-16,0 0-19 0,0 0-2 16,0 0-4-16,0 0-11 0,0 0-6 0,0 0-2 15,0 0-9-15,0 0 3 0,0 0-7 16,0 0 6-16,0 0-3 0,0 0-6 0,0 0 0 15,0 0 2-15,0 0-2 0,0 0-1 16,0 0 13-16,0 0 3 0,0 0 2 16,0 0-6-16,0 0 0 0,70-8-6 0,-70 8 2 15,38 1-5-15,-18 6-7 0,12-7 10 16,-2 0-10-16,2 3 1 0,5-1 8 16,-2 4-17-16,12-6 0 0,1 0-3 0,1 0 0 15,4-6-2-15,-2 4 10 0,0-1-5 16,0-4 0-16,-1 2 0 0,2 1 3 15,-7 0 0-15,2 0 9 0,-4-3-18 0,-3 6 6 16,5-2 8-16,-4 3-2 0,2-5-3 16,9 5 0-16,-4-4 11 0,4 4-11 15,-5 0 2-15,7 0-5 0,-7 0-5 16,4 0 7-16,-7 0-4 0,9 0-4 0,-7-1 17 16,2 1-5-16,1-2 8 0,-6 2 2 15,6 0 18-15,-1-5-7 0,-1 5-3 0,1-3 0 16,4 3-2-16,-1-2-1 0,0 2 0 15,3-5-3-15,-2 5-3 0,-2 0 1 16,-2 0-6-16,-7 0-7 0,-3 0-29 0,-6-2-26 16,-2 2-33-16,-30 0-40 0,48 7-94 15,-48-7-387-15,26 2 117 0</inkml:trace>
  <inkml:trace contextRef="#ctx0" brushRef="#br0" timeOffset="111209.875">27209 7319 2346 0,'0'0'-39'0,"-33"13"3"0,33-13 7 16,-27 7-2-16,27-7 8 0,-29 12-4 16,29-12 20-16,-21 8 14 0,21-8 27 15,0 0 16-15,-27 9 12 0,27-9 6 16,0 0 1-16,0 0-2 0,-22 11-16 0,22-11 2 15,0 0-1-15,0 0-18 0,0 0 5 16,0 0-8-16,0 0-6 0,0 0 7 0,69 12-2 16,-34-12-16-16,13 0-1 0,8-1 0 15,17 1-18-15,19-7 10 0,0 0-7 0,15-1 2 16,32-4 0-16,2-8 0 0,1 5 5 16,-3 2 5-16,-9-7 22 0,-21 4 2 15,-12 5-1-15,-3-3-3 0,-11 2 8 0,3 0-6 16,2 3 5-16,-18-2-13 0,-3 3 3 15,2 1-3-15,-4 2-13 0,-8-2 1 16,-7 2 2-16,-1 1 3 0,-9 0-1 0,0 3-14 16,-5-1 10-16,-3-3-1 0,1 1 5 15,-4 1-6-15,-1 2-6 0,-28 1-13 16,39-3-28-16,-39 3-28 0,35-4-41 0,-35 4-73 16,33-4-134-16,-18 1-316 0,-15 3 116 15</inkml:trace>
  <inkml:trace contextRef="#ctx0" brushRef="#br0" timeOffset="111539.6704">28412 7411 2541 0,'-25'12'103'0,"25"-12"-4"16,-27 7 3-16,27-7-12 0,0 0-48 0,0 0 1 15,-25 12 0-15,25-12-16 0,0 0-2 16,0 0 9-16,0 0-14 0,0 0-1 16,0 0-7-16,0 0 2 0,109-19 3 0,-63 9-10 15,16-1-2-15,7 0-3 0,1-1 12 16,16-3-7-16,-6-1 0 0,3 3-4 0,8-3 1 15,-4-3 6-15,-2 4-20 0,5-1-18 16,-1 1-34-16,-4-1-20 0,-14 3-39 16,-4 3-48-16,-2-2-87 0,-10 7-359 0,-5-5 115 15</inkml:trace>
  <inkml:trace contextRef="#ctx0" brushRef="#br0" timeOffset="112318.778">28549 6910 2275 0,'0'0'-121'0,"-45"5"9"0,45-5 13 16,0 0 55-16,-37 3 40 0,37-3 41 16,-27 7 37-16,27-7 22 0,0 0-10 0,-32 2-13 15,32-2-11-15,0 0-17 0,0 0-23 0,-30 6 4 16,30-6-11-16,0 0 7 0,0 0-10 16,0 0 7-16,-35 3-10 0,35-3 9 0,0 0-21 15,-37 0 12-15,37 0 0 0,-33 0 9 16,33 0 3-16,-33 0 17 0,33 0-6 15,-36 4-6-15,36-4-6 0,-38 0 11 16,38 0-22-16,-39 0 5 0,39 0 0 0,-33 2-6 16,33-2 0-16,-32 3 9 0,32-3-17 15,0 0 11-15,-35 3 3 0,35-3-17 16,0 0 8-16,0 0 9 0,0 0 5 0,0 0-8 16,0 0-6-16,100 12 6 0,-39-15-3 15,7 3-5-15,6-2 2 0,8-5 0 0,6-1 3 16,8-2-3-16,-6-2-2 0,1 0 8 15,-8-1 7-15,1 0-10 0,-16 4 2 16,-4 0 14-16,-2 1-24 0,-10-2 2 16,-4 2-12-16,-6 6-6 0,3-1-10 0,-11-5-13 15,1 4-31-15,-5 0-38 0,-30 4-43 16,48 0-52-16,-48 0-378 0,37 0 115 0</inkml:trace>
</inkml:ink>
</file>

<file path=ppt/ink/ink5.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28:53.912"/>
    </inkml:context>
    <inkml:brush xml:id="br0">
      <inkml:brushProperty name="width" value="0.05292" units="cm"/>
      <inkml:brushProperty name="height" value="0.05292" units="cm"/>
      <inkml:brushProperty name="color" value="#FFFF00"/>
    </inkml:brush>
  </inkml:definitions>
  <inkml:trace contextRef="#ctx0" brushRef="#br0">13497 7937 559 0,'14'-17'103'0,"-14"17"-59"16,0 0-44-16,0 0 6 0,0 0-37 0,0 0-13 15,0 0-28-15,0 0-107 0,11-22 51 16</inkml:trace>
  <inkml:trace contextRef="#ctx0" brushRef="#br0" timeOffset="3898.4144">13522 7898 471 0,'0'0'-14'15,"0"0"7"-15,0 0 14 0,0 0 20 0,0 0-20 16,12-22-14-16,-12 22 21 0,0 0 7 16,0 0 25-16,0 0 0 0,0 0 24 15,5-25-20-15,-5 25-2 0,0 0-1 0,0 0-18 16,0 0-6-16,0 0 0 0,0 0 0 16,0 0-1-16,0 0-6 0,0 0 28 15,0 0-7-15,0 0 6 0,0 0 3 0,0 0-5 16,0-31-7-16,0 31 6 0,0 0-16 15,0 0 0-15,0 0-15 0,0 0 20 16,0 0 8-16,0 0 4 0,-28-19-18 0,28 19-1 16,0 0-4-16,-19-14-13 0,19 14 17 15,0 0 4-15,-27-13-22 0,27 13 5 0,0 0 0 16,-21-12-1-16,21 12-12 0,-25-8 0 16,25 8-1-16,-32-10 5 0,32 10-8 15,-42-4 12-15,12-1 17 0,0 2 22 0,-4-2 7 16,2 2 35-16,-1 2 10 0,33 1 0 15,-59-8-18-15,28 3-9 0,7 3-9 16,24 2-11-16,-45-8-4 0,45 8 6 0,-38-7-21 16,38 7 7-16,-36-5 5 0,36 5 3 15,-35-8 18-15,35 8-8 0,-30-4-1 16,30 4-12-16,-30-8 5 0,30 8-6 0,-28-4-1 16,28 4-11-16,0 0 2 0,-34-9-17 15,34 9 6-15,0 0 11 0,-32-3-28 0,32 3 1 16,0 0 15-16,0 0-7 0,-31-7-6 15,31 7 11-15,0 0-16 0,0 0-5 16,0 0 10-16,-39 3 0 0,39-3-2 16,0 0 10-16,0 0-13 0,-43 0 2 0,43 0 4 15,-22 7 1-15,22-7-7 0,0 0 0 16,-44 1 3-16,44-1 0 0,-26 5-3 0,26-5 0 16,-32 6 2-16,32-6-10 0,-29 1 8 15,29-1 0-15,-31 0 6 0,31 0 6 16,-30 5 6-16,30-5-5 0,0 0-13 0,-49 3 15 15,49-3-12-15,-28 0 4 0,28 0 1 16,0 0 4-16,-49 0 6 0,49 0-8 16,-30-3 10-16,30 3-8 0,0 0 3 15,-45 0 7-15,45 0-13 0,0 0 1 0,-37 3 14 16,37-3-15-16,0 0-4 0,-35 0 2 16,35 0-7-16,0 0 0 0,-35 3 0 0,35-3-4 15,0 0 6-15,-32 6 0 0,32-6 8 16,-25 7-8-16,25-7-9 0,0 0 16 15,-32 8-16-15,32-8 10 0,-23 10-10 16,23-10 4-16,0 0 3 0,-27 13-12 0,27-13 10 16,-22 9 9-16,22-9-7 0,-18 12-2 15,18-12-3-15,-20 15 0 0,20-15 3 0,-25 15 4 16,25-15-4-16,-19 15-1 0,19-15-1 16,-16 24 4-16,16-24 7 0,-19 18 0 15,19-18 7-15,-17 20-18 0,17-20 6 0,-18 25-4 16,18-25 2-16,-13 24 2 0,13-24-9 15,-14 23-5-15,3-9 14 0,11-14-4 16,-14 22 7-16,14-22-13 0,-15 22 4 0,15-22 1 16,-8 21-2-16,8-21 5 0,0 0-4 15,-12 24-1-15,12-24 0 0,0 0 0 16,-8 26 8-16,8-26-6 0,-9 21 3 0,9-21 3 16,0 0-11-16,-3 27 4 0,3-27-1 15,0 0 2-15,0 35-2 0,0-35 8 0,0 0-6 16,3 30 8-16,-3-30-10 0,0 0-7 15,4 31 12-15,-4-31 8 0,0 0-8 16,5 29-3-16,-5-29 1 0,0 0-3 16,3 33 10-16,-3-33 2 0,5 24-7 0,-5-24 0 15,3 29-5-15,-3-29 8 0,10 30 1 16,2-11 1-16,-2-1-2 0,4 0 9 0,-3 0-5 16,6 0 0-16,-2 4 3 0,3-6-3 15,-1 1-21-15,0-2 40 0,-17-15-26 16,28 24 7-16,-18-12-4 0,-10-12-3 0,24 18 4 15,-24-18 6-15,16 15-10 0,-16-15 0 16,16 17-3-16,-16-17 15 0,16 14-12 16,-16-14-2-16,17 16 7 0,-17-16-3 15,20 13-4-15,-20-13 4 0,29 15-2 0,-29-15 0 16,31 9 5-16,-31-9 4 0,37 14-2 16,-20-13-2-16,-17-1-1 0,37 11-4 0,-37-11 5 15,40 1 23-15,-40-1-24 0,33 8-1 16,-33-8 1-16,32 5 1 0,-32-5-3 15,22 4 10-15,-22-4-19 0,0 0 4 0,27 3 8 16,-27-3-5-16,0 0 0 0,25 7 0 16,-25-7-2-16,0 0 18 0,0 0 4 15,35 5 14-15,-35-5-3 0,0 0 9 0,35 0-4 16,-35 0 1-16,0 0 3 0,47-3-2 16,-47 3-1-16,35-9 2 0,-35 9-7 0,33-7 0 15,-33 7 5-15,34-8-25 0,-14 3 7 16,-20 5 8-16,40-7-11 0,-40 7-3 15,45-5 15-15,-20 5-20 0,-25 0 0 0,50-1 1 16,-19 2-5-16,-1-1 9 0,1 0-6 16,0 0-1-16,4 0-3 0,-5 0 1 15,3 0 2-15,-1 0 1 0,1 0-1 0,-33 0-6 16,61-5 3-16,-30 5 6 0,0-7 2 16,-3 7 2-16,-28 0-18 0,49-5 10 15,-26 1-12-15,-23 4 16 0,42-3-4 0,-42 3-1 16,40-6-8-16,-40 6 8 0,35-3 12 15,-35 3-19-15,40-6 8 0,-40 6-9 16,37-3 4-16,-10 0 2 0,-27 3-11 0,47-10 18 16,-24 8-2-16,4-4-7 0,-27 6-7 15,52-9 9-15,-27 1-4 0,0 6 2 16,-25 2-2-16,45-10-8 0,-25 8 10 0,-20 2-2 16,40-7 0-16,-40 7-5 0,25-3-1 15,-25 3 12-15,32-2-2 0,-32 2-2 16,0 0-6-16,34-4-5 0,-34 4 2 0,0 0 9 15,40 4 0-15,-40-4-1 0,30 2-1 16,-30-2-2-16,30 0 6 0,-30 0 0 16,35 3-6-16,-35-3 6 0,28 2-4 0,-28-2 2 15,32 5 7-15,-32-5-7 16,0 0 4-16,42 2 12 0,-42-2-8 0,0 0-8 16,37 0 1-16,-37 0-1 0,28 0 0 0,-28 0 2 15,34 0 7-15,-34 0-7 0,37 3 16 16,-11 0-16-16,-26-3 1 0,47 4 1 15,-15-4 0-15,-2 2-4 0,0-2 7 0,0 0-2 16,5 5-3-16,-4-5 5 0,5 0-3 16,-7 0-13-16,1 0 12 0,-30 0 3 15,48 0-3-15,-48 0-1 0,44 3-4 0,-44-3 7 16,35 0-5-16,-35 0 0 0,32 0 4 16,-32 0 1-16,37 0-3 0,-37 0-2 0,40 0 7 15,-40 0-11-15,38 3 4 0,-11-3 4 16,-27 0-4-16,42 1 0 0,-15 4-2 15,-27-5 0-15,43 6 6 0,-23-4-8 0,-20-2 3 16,45 7 2-16,-25-4-1 0,-20-3-1 16,41 6 2-16,-20 0-6 0,-21-6 7 15,44 6-4-15,-23 0 20 0,-21-6-24 16,41 6 8-16,-16 1 10 0,-25-7-10 0,43 8-2 16,-21-3 12-16,-22-5-17 0,37 7 9 15,-17-2 6-15,-20-5-13 0,38 8-4 16,-38-8 26-16,35 10-31 0,-35-10 8 0,31 9-3 15,-31-9 0-15,31 10 0 0,-14-5 2 16,-17-5-2-16,29 13 3 0,-9-8 20 0,-20-5-21 16,36 10 3-16,-36-10-1 0,37 12 3 15,-20-5-2-15,8 0 21 0,-25-7-19 16,40 7 4-16,-20 1 17 0,-20-8-23 0,42 8-3 16,-25-1-1-16,-17-7 8 0,37 6 2 15,-19 0 3-15,-18-6-13 0,27 6 1 16,-27-6 2-16,28 6 3 0,-28-6-7 0,24 6 12 15,-24-6-7-15,26 7 2 0,-26-7-2 16,0 0 6-16,39 3-1 0,-39-3 10 0,30 4-8 16,-30-4-12-16,32 0 17 0,-32 0-6 15,30 0 3-15,-30 0 1 0,0 0 1 16,38 0-11-16,-38 0 17 0,0 0-4 16,27 0-6-16,-27 0 1 0,0 0-9 0,32 0 6 15,-32 0 9-15,0 0-10 0,33 1-7 16,-33-1 8-16,29 3-6 0,-29-3 3 0,0 0 5 15,52 5-3-15,-52-5-2 0,35 2 1 16,-14 0-1-16,-21-2 2 0,41 5 6 16,-41-5-8-16,43 3 5 0,-21-3-6 0,-22 0 1 15,43 5 1-15,-43-5-1 0,39 4-3 16,-17-4 6-16,-22 0 7 0,41 3-16 0,-41-3 2 16,41 5 6-16,-16-5 0 0,-25 0-2 15,36 4 3-15,-10-1-8 0,-26-3 0 16,40 6 3-16,-40-6 1 0,47 6 4 15,-17-3-5-15,-9 0 19 0,9 1-12 0,2-1 0 16,-2-3-12-16,6 3 12 0,-3-1 2 16,-1-2-12-16,-2 3 7 0,5-3 3 0,-35 0-2 15,60 0-1-15,-30 0-4 16,-3 4 2-16,-27-4-7 0,50-4 24 0,-25 4-22 16,-25 0-2-16,46 0 19 0,-25-3-9 15,-21 3 2-15,45 0 2 0,-45 0-7 0,42-2 0 16,-42 2 6-16,40-3-9 0,-40 3 0 15,41-3 9-15,-41 3-4 0,31-4-4 16,-31 4 5-16,39-3 10 0,-39 3-9 0,35-5 1 16,-35 5-9-16,37-7 3 0,-10 4-3 15,-4-4-2-15,-23 7 6 0,52-8-3 0,-24 4 3 16,1-1-4-16,-4-3 9 0,-25 8-11 16,53-9-2-16,-29 6 8 0,2-2 6 0,-26 5-9 15,39-7 0-15,-39 7-4 0,38-6 7 16,-38 6-2-16,29-6-1 0,-29 6 8 15,28-6 2-15,-28 6-7 0,0 0 0 16,32-7 3-16,-32 7-3 0,0 0-3 16,30-5 1-16,-30 5-18 0,30-10-5 0,-30 10-5 15,27-12-14-15,-27 12 6 0,40-11 3 16,-21 0-3-16,-19 11 0 0,45-13 8 0,-27 5-5 16,2-1 9-16,-20 9 6 0,37-16-1 15,-12 10 6-15,-6-3-4 0,-19 9 2 16,41-16 6-16,-26 11 7 0,-15 5-4 15,31-15 10-15,-31 15 4 0,35-13 9 0,-24 4-11 16,-11 9 7-16,34-16 3 0,-34 16 10 16,25-15-3-16,-25 15 1 0,30-21-2 0,-15 10 0 15,-15 11-5-15,24-26 1 0,-9 10-7 16,-2 0 4-16,4 1-15 0,-2-3 13 0,1-2-4 16,-2 2 0-16,3 0-2 0,3 0 6 15,-2 0-11-15,-5-1 3 0,7-1 1 16,-1 1-4-16,-6 5 3 0,2-1 4 15,4 0 25-15,-19 15-20 0,26-27 14 0,-14 13 5 16,-12 14 3-16,24-24 16 0,-24 24 12 16,15-26-5-16,0 14-6 0,-15 12 5 15,11-25-12-15,-11 25-1 0,12-30 4 0,-12 30 7 16,10-27 3-16,-10 27-10 0,5-26-2 16,-5 26-10-16,7-27-6 0,-7 27 1 0,3-30 13 15,-3 30-3-15,0-29-3 0,0 29-8 16,0-31-4-16,0 31 0 0,0-33-6 15,0 33 0-15,0-33-1 0,0 33-6 0,-6-38-5 16,6 38-1-16,-7-37 0 0,5 15-4 16,2 22 3-16,-17-43-1 0,12 21-1 0,5 22 1 15,-10-34-1-15,10 34-1 0,-16-30 1 16,12 13-1-16,4 17-3 0,-13-25 11 16,13 25-10-16,-17-25-1 0,17 25-2 15,-15-25-2-15,15 25 1 0,-17-25 3 0,17 25-2 16,-26-21-4-16,26 21 0 0,-22-23-1 15,2 11-4-15,-4 4 0 0,6-5 1 0,-5 2 8 16,-6 4-4-16,7-2 0 0,-4 0-2 16,26 9 3-16,-51-17 1 0,28 11 4 15,23 6-4-15,-40-12 4 0,40 12-8 0,-34-9 7 16,34 9 0-16,-33-13 0 0,33 13-3 16,-32-8 10-16,32 8-10 0,-28-11 1 15,28 11 4-15,-30-4-1 0,30 4-1 0,0 0 0 16,-32-12-4-16,32 12 2 0,-24-12-1 15,24 12 2-15,-30-4 4 0,30 4-4 0,0 0 1 16,-35-8-1-16,35 8-2 0,-30-3-1 16,30 3-5-16,0 0-7 0,-42-1-6 15,42 1-8-15,-26 0 9 0,26 0-12 0,-42 0-1 16,42 0 6-16,-34 1 5 0,34-1 3 16,-40 0 2-16,15 3 2 0,25-3 4 15,-47 0 0-15,47 0-1 0,-50 0-7 0,20 0 9 16,30 0 2-16,-54 0-1 0,29 0-1 15,25 0 5-15,-52-3 2 0,52 3 2 0,-46 0 2 16,22 0 5-16,24 0-9 0,-48 0 5 16,23-1-1-16,25 1-1 0,-44-3 6 15,44 3-4-15,-50-4 2 0,21 4-4 0,29 0 2 16,-56-4 1-16,22 1-2 0,7 3-3 16,-14-2 7-16,7 2 4 0,-3-3-12 15,-5 3 1-15,6-4 8 0,1 4-8 16,-7-3 11-16,3 3-6 0,-4 0 4 0,-6-1-7 15,7-4 2-15,-11 5-3 0,6-3 2 16,-7 3-2-16,4 0 1 0,-8 3 0 0,3-3-2 16,-4 6 4-16,-1-3-14 0,5 1 9 15,-1-1-6-15,8-1 6 0,4 1 9 0,-1 1-13 16,3-4 4-16,11 4 1 0,-5-4-1 16,3 0-1-16,3 0-4 0,30 0 6 15,-60-4 15-15,36 4-18 0,24 0 3 0,-47-4 7 16,47 4-14-16,-46-3 9 0,46 3-5 15,-41-2 5-15,41 2-3 0,-43-3 1 0,43 3-3 16,-44 0-1-16,44 0 0 0,-43 0-2 16,43 0-6-16,-40 0 7 0,40 0 7 15,-47 0-3-15,47 0-1 0,-43 0 3 16,19 3 0-16,24-3-8 0,-50 0 15 0,18 0-13 16,0 2 4-16,-1-2 0 0,1 3 2 15,0-3-1-15,-6 0 4 0,-2 4-1 0,6-4-4 16,-3 4-1-16,-1-4 6 0,-1 3 2 15,4-3 1-15,-5 1-5 0,3-1-2 16,-3 3 0-16,-2 2 10 0,-3-2-15 0,-3-2 5 16,6 2-1-16,-10 2 19 0,4-2-23 15,1 2 16-15,-7-1-14 0,2-4 2 0,2 7 4 16,-3-6-6-16,1 2 3 0,-8 1-5 16,9-1 5-16,1 1 5 0,-3-3 4 15,4 3-1-15,7-1 0 0,2 1 0 16,7-3 1-16,-2-1-11 0,4 5 9 0,31-5 1 15,-55 3-3-15,25-1-2 0,30-2 4 16,-40 2-7-16,40-2 18 0,-43 5-11 0,43-5 1 16,-34 3 10-16,34-3-16 0,-37-3 3 15,37 3 3-15,-35 0 4 0,35 0 1 16,-42-5-10-16,42 5 1 0,-47 0-8 0,47 0 13 16,-50 5-16-16,22-5 6 0,-1 3-12 15,1 4 6-15,0 0-19 0,-4 0-15 16,5 4-29-16,-5 10-37 0,7-5-57 0,-7 12-127 15,1-1-485-15,-1-6 276 0</inkml:trace>
  <inkml:trace contextRef="#ctx0" brushRef="#br0" timeOffset="15061.4659">19855 8994 8 0</inkml:trace>
  <inkml:trace contextRef="#ctx0" brushRef="#br0" timeOffset="16768.2256">19810 8971 296 0,'0'0'104'0,"0"0"-26"0,0 0 29 16,0 0 14-16,0 0 5 0,0 0-23 0,0 0 11 15,-16-17-26-15,16 17-3 0,0 0-22 0,0 0-6 16,0 0-20-16,0 0-5 0,0 0-18 16,0 0-1-16,0 0 5 0,0 0 13 15,0 0-4-15,0 0 16 0,-27-9-5 16,27 9 29-16,0 0 10 0,0 0 18 0,0 0 7 16,0 0-3-16,0 0-1 0,0 0-16 15,0 0-3-15,0 0-11 0,0 0-18 16,0 0 0-16,0 0-7 0,0 0-1 0,0 0-12 15,0 0-1-15,0 0 3 0,0 0-3 16,0 0-6-16,0 0-3 0,0 0-1 0,0 0-2 16,0 0-6-16,0 0 3 0,0 0-3 15,0 0 0-15,0 0 0 0,0 0 0 0,0 0-3 16,77-6 3-16,-77 6-11 0,53-4 11 16,-21 1-3-16,-2 3-3 0,2-2 6 15,-32 2 5-15,60-3-13 0,-26 0 5 16,-8-1-11-16,3 1 8 0,8 0-2 0,-7-3 7 15,2 0-4-15,4 3-1 0,-4-3 0 16,7 0 3-16,-4 0-5 0,0 0-3 16,2-1 2-16,-4 0 3 0,11 3-7 15,-8-3 4-15,1 3-2 0,0-2 3 0,-5 0 10 16,3 3-16-16,-2 0 6 0,-1-4-3 16,-2 2 5-16,5 2 0 0,-4 0 1 0,-1-4-6 15,0 5 5-15,2-1-5 0,-7-5 5 16,3 7 0-16,-28 1 3 0,54-6-11 15,-26 1 3-15,-28 5 3 0,43-6-3 0,-21 3 10 16,-22 3-15-16,37-5 7 0,-37 5-2 16,34-5-5-16,-34 5 0 0,30-2 8 0,-30 2-16 15,40-3 13-15,-40 3-5 0,37 3 5 16,-37-3 0-16,50 0 5 0,-29 0-5 16,-21 0 0-16,57 2 2 0,-30-2-4 15,2 5-1-15,2-5 21 0,-31 0-18 0,49 0-2 16,-49 0 2-16,45 0 0 0,-22 0 2 15,-23 0 1-15,44-5 2 0,-14 3 0 16,-30 2-2-16,55-3-1 0,-23 0-4 0,-5 3 9 16,6-4-4-16,-4 1-6 0,-29 3 8 15,57-2-5-15,-26-1 3 0,-1 0 14 0,2 3-24 16,2-4 12-16,-3 1-3 0,3 3 8 16,-2-3-5-16,-2 1-5 0,3-2-2 15,-33 4-1-15,62-3 11 0,-37 0-13 16,7 3 7-16,-32 0 1 0,50-5-1 0,-23 5-2 15,-27 0 3-15,47-7 2 0,-25 7 0 16,-22 0 12-16,48-7-2 0,-48 7-5 0,45-2 0 16,-25-1 2-16,-20 3 3 0,46-8-8 15,-26 7 0-15,-20 1-5 0,45-3 1 16,-45 3 14-16,37-3-10 0,-37 3 5 0,40-5-3 16,-40 5 5-16,38 0-11 0,-38 0-1 15,44-1 19-15,-44 1-11 0,45 0 1 16,-23 0-1-16,-22 0-3 0,60 0-1 0,-32 0 4 15,9 0 3-15,2-4 10 0,-1 4-14 16,2-3-4-16,7 3-5 0,1-4 16 16,3 4-12-16,-3-3 1 0,2 3 10 0,-1-2-1 15,1 2-1-15,5-4 0 0,-1 1-8 16,-4 3-1-16,4-3 14 0,1 3-16 16,2 0 2-16,-6 0 3 0,6 0-10 15,-5-3 6-15,-2 3-1 0,1 0 2 0,0-3-4 16,-2 3 9-16,-6 0 4 0,-1-3-11 15,-2 3-2-15,-1 0 2 0,1-3-6 0,-5 3 6 16,9 0-2-16,-8 0 4 0,5 0-8 16,5 3 6-16,-2-3-2 0,4 0-6 0,-1 3-5 15,2 0 0-15,-1 0 0 0,-6-3 0 16,7 3 2-16,-4 0-6 0,-3-3 6 16,-6 4-2-16,1-4 7 0,-5 0-12 15,1 2 16-15,-1-2-7 0,-2 0 7 0,-30 0-2 16,61 3 7-16,-36-3 4 0,6 0-12 15,-31 0-3-15,56 0 10 0,-25-3-4 16,-31 3 5-16,54 0-12 0,-26 0 5 0,1 3-3 16,-29-3 5-16,58 0-9 0,-28 4 9 15,1-1 0-15,-31-3-4 0,56 4 4 0,-25-3 4 16,0-1-2-16,-1 5 1 0,6-2-3 16,-6 0 0-16,5-2 2 0,-5-1 2 15,5 5-4-15,-1-2 7 0,-1-3 0 16,7 3-5-16,-6-3 5 0,2 2-3 0,-1 2 5 15,2-1-5-15,0 0 3 0,0 1-5 16,-4-2 3-16,4 1-3 0,3 0 7 0,-5 0-1 16,4 1-5-16,-1 1 3 0,-2-2-2 15,2 1 3-15,2-1 4 0,-3 0 4 16,0 2-7-16,0-1 14 0,3-1-14 16,-5 0 14-16,3-3-8 0,1 7-3 0,-6-5 1 15,4 1-5-15,3 0 3 0,-3 1-4 16,0-2 2-16,-2 4-3 0,-2-1-3 0,-3-5 16 15,2 5-10-15,2-1-4 0,-3-1-6 16,3-1 0-16,-2 1 14 0,-2-3-8 16,2 4 3-16,-4-1 9 0,2 0 4 0,2 0 4 15,-4-1-1-15,9 2-3 0,-8-4-8 16,2 3 1-16,0 0-3 0,-1-3 4 16,5 0 3-16,-2 3-6 0,-33-3 5 15,65 0-3-15,-29-3-4 0,-6 3 3 0,5 0 6 16,0 0 3-16,-5 0-1 0,5 0-9 15,-3-3 2-15,-32 3 7 0,59 0-7 0,-33 0-4 16,-26 0-2-16,42-3-2 0,-42 3-1 16,45 0 8-16,-45 0-3 0,45 0-2 0,-21 0-7 15,-24 0 8-15,45 0-5 0,-20-4 9 16,-25 4-5-16,52 0-3 0,-22 0-4 16,-30 0 0-16,54-2 3 0,-26 2-3 15,4 0 0-15,-32 0 4 0,55-3-11 0,-23 6 5 16,-2-6 4-16,5 3-2 0,-5 0 3 15,5 0-3-15,-1 0 2 0,1 0-2 16,-35 0 7-16,65-3-9 0,-35 3 4 0,0 0-7 16,-30 0 10-16,52 0-5 0,-30-3 11 15,-22 3-3-15,43 0 3 0,-43 0-11 0,41-4 5 16,-41 4 2-16,33 0 2 0,-33 0-9 16,34 0 6-16,-34 0 0 0,31-3 2 15,-31 3-16-15,37 3-22 0,-37-3-27 16,37 4-35-16,-37-4-57 0,32 9-109 0,-19 0-529 15,-13-9 252-15</inkml:trace>
  <inkml:trace contextRef="#ctx0" brushRef="#br0" timeOffset="18547.4427">5304 9753 3231 0,'0'0'-178'0,"-19"8"-1"16,19-8-28-16,0 0-429 0,-25 7 119 16</inkml:trace>
  <inkml:trace contextRef="#ctx0" brushRef="#br0" timeOffset="18626.391">5217 9789 2346 0,'0'0'-141'0,"0"0"3"0,0 0 7 15,0 0 9-15,0 0 7 0,0 0 3 0,0 0-10 0,0 0-278 16,0 0 90-16</inkml:trace>
  <inkml:trace contextRef="#ctx0" brushRef="#br0" timeOffset="18807.2895">6142 10024 1247 0</inkml:trace>
  <inkml:trace contextRef="#ctx0" brushRef="#br0" timeOffset="18820.2819">6224 10011 1059 0</inkml:trace>
  <inkml:trace contextRef="#ctx0" brushRef="#br0" timeOffset="18841.2697">6346 9992 918 0,'42'-12'-63'0,"-5"6"-13"16</inkml:trace>
  <inkml:trace contextRef="#ctx0" brushRef="#br0" timeOffset="18877.2518">6528 9952 669 0,'44'-5'-58'0,"-19"2"19"0,0-4-14 15</inkml:trace>
  <inkml:trace contextRef="#ctx0" brushRef="#br0" timeOffset="18890.2401">6662 9934 429 0</inkml:trace>
  <inkml:trace contextRef="#ctx0" brushRef="#br0" timeOffset="18923.2234">6702 9934 327 0,'0'0'-108'0,"29"3"35"0</inkml:trace>
  <inkml:trace contextRef="#ctx0" brushRef="#br0" timeOffset="18944.2146">6819 9952 258 0</inkml:trace>
  <inkml:trace contextRef="#ctx0" brushRef="#br0" timeOffset="19937.7118">6883 9964 250 0,'0'0'16'0,"48"4"7"0,-22-4 7 15,10-4-15-15,-2 2 7 0,3-1 8 0,3-4-2 16,5 2-13-16,-3-1-1 0,-6 2 0 0,-5-4 0 16,4 4 6-16,-5 1 8 0,2-4-15 15,-32 7 14-15,50-10 19 0,-28 7-14 0,-22 3 25 16,41-1-20-16,-41 1-13 0,32-7 0 15,-32 7 6-15,30-4-24 16,-30 4 5-16,0 0 7 0,37-3 5 0,-37 3 61 0,29 0 19 16,-29 0 0-16,0 0-4 0,48-2-4 15,-48 2-17-15,38 0 20 0,-38 0-8 16,47-3-12-16,-20-1 6 0,0 1-10 0,3 0 5 16,2 1-9-16,-2-1 2 0,-30 3-6 15,63-4 22-15,-29 1-15 0,-1 0-6 16,1 0-13-16,1 0-5 0,2 0 0 0,5 0-4 15,4 3-1-15,1-3 0 0,2 0-10 16,-1-3 0-16,2 1-3 0,-1 0-1 16,-1-2-8-16,-6-2 2 0,3 3-7 0,-3 0 4 15,-2 0 3-15,-4 0 13 0,-3-1 0 16,2 5-1-16,-8-4-13 0,0 2 2 0,-27 4 0 16,48-8-5-16,-31 1 2 0,-17 7 5 15,43-5 7-15,-23-2-24 0,-20 7-1 16,41-3 10-16,-41 3-7 0,41-8 2 15,-24 4-4-15,-17 4 2 0,45-8-1 0,-45 8 6 16,44-8 8-16,-19 4 3 0,-25 4 1 16,45-8 5-16,-25 1 10 0,-20 7-17 0,39-8 16 15,-39 8 6-15,31-10-5 0,-31 10 8 16,31-6 9-16,-31 6 12 0,30-9 20 16,-30 9-10-16,0 0 12 0,21-6 10 0,-21 6-16 15,0 0-11-15,0 0-26 0,0 0-9 16,0 0 2-16,0 0-14 0,0 0 3 0,0 0 4 15,-98-6-8-15,61 9-6 0,-5 3-10 16,2 0 1-16,-7 0 6 0,9-3-8 16,-8 3-2-16,5 1-5 0,0-2 0 15,1-2-5-15,-2 0 5 0,2 4-15 0,7-2 11 16,-2-1-11-16,0 2-8 0,3 0-2 16,-2 2-8-16,-1-3-11 0,5 1-3 0,-2 3-11 15,-1 1 1-15,-1-2 5 0,-6 2 1 16,7 2 2-16,-7-3 12 0,1 0 1 15,1 0-5-15,-2 5 6 0,-4-5 1 0,1 0 7 16,-4 0-5-16,3 0 3 0,-4 0 9 16,3-3-6-16,-4 1-1 0,1-2 4 0,4 6 3 15,-8-10-1-15,4 7 19 0,4-1-32 16,-8 1 23-16,4-4-1 0,1 4 3 16,4-4-7-16,-6 2 3 0,2-4-10 0,0 1 15 15,-1 1-5-15,4-1-5 0,4-3 14 16,-3 3 8-16,4-6-5 0,-1 6 14 15,3-6 3-15,0 3-16 0,-1-3 20 16,3-1-10-16,1 4-5 0,-1-3-2 0,5 1-2 16,30 2 15-16,-57-3-19 0,32 0 5 15,25 3-1-15,-52-4-18 0,26 4 20 0,26 0-4 16,-54-5-5-16,22 5 7 0,1-3 4 16,-3-1-16-16,1 1 12 0,-1-2-2 0,-6 5-10 15,0-2 8-15,3 1-6 0,-11 1 5 16,4-4 3-16,1-1-2 0,-1 2-3 15,6 2 14-15,2-2-10 0,1-1 24 0,0 0-7 16,2 1-4-16,-4 1-5 0,8-5 8 16,-1 4-10-16,-5-2 0 0,2 2 2 15,-4-4-5-15,4 1 3 0,-3 0-3 0,1 0-2 16,-5-3-5-16,7 3-4 0,-7 0 14 16,8-2 0-16,-5-1 0 0,7 5-10 15,-5-4-2-15,5 2 4 0,-2 0-7 0,0 0 7 16,0 0-2-16,5-3 3 0,2 3 0 15,-5-1-1-15,4 0 5 0,26 7-9 16,-52-13-3-16,30 5-28 0,-7 2-26 0,4 0-34 16,5 2-74-16,20 4-79 0,-40 8-555 15,23-8 170-15</inkml:trace>
  <inkml:trace contextRef="#ctx0" brushRef="#br0" timeOffset="21575.618">12420 9974 3356 0,'0'0'-134'0,"0"0"15"15,0 0 18-15,0 0 0 0,0 0 7 16,0 0 16-16,0 0 4 0,0 0 7 0,0 0 8 15,22-25 26-15,-22 25 21 0,0 0 2 16,0 0 7-16,0 0 9 0,0 0-12 0,0 0 0 16,0 0 0-16,0 0 6 0,0 0-6 15,0 0 6-15,0 0-6 0,13-20-1 16,-13 20 4-16,0 0 10 0,0 0-7 0,0 0-4 16,35-7 4-16,-35 7 16 0,34-8-13 15,-6 4 3-15,0-1-6 0,1 1 0 16,8-3-6-16,-1 3 15 0,1-1 0 15,3 2-5-15,-1-4 2 0,8 2 3 0,-9 2 9 16,7-4 9-16,-3 4-3 0,2-3 2 16,1 3-2-16,-3-3 16 0,1 3-14 0,6-3 8 15,-2 0-20-15,-2 0 3 0,3-2 8 16,-1 2-8-16,2 0-1 0,-3 0-11 0,-7 0 6 16,6 0 11-16,-12 3-6 0,6-3-8 15,-9 3 8-15,5 0 5 0,-1-4 6 16,-3 5 4-16,0-1 0 0,-5 0-3 15,8-1 12-15,-4 1 0 0,-30 3-5 0,48-2 4 16,-23-3-1-16,-25 5 7 0,49-2 13 16,-24-1 4-16,-25 3 2 0,49-3 0 15,-49 3 0-15,40-4 5 0,-18 3-5 0,-22 1 2 16,38 0 8-16,-38 0-1 0,35-4-15 16,-35 4 13-16,30-4-6 0,-30 4-2 0,0 0 0 15,44-4-9-15,-44 4-1 0,0 0-14 16,35 0-5-16,-35 0 0 0,0 0-3 15,0 0-4-15,38-2-4 0,-38 2 0 16,0 0-5-16,0 0-1 0,30 0-2 0,-30 0 1 16,0 0-1-16,0 0-5 0,0 0-4 15,39 2 15-15,-39-2-17 0,0 0 5 0,0 0-2 16,30 4 2-16,-30-4-6 0,0 0 3 16,40 8 8-16,-40-8 9 0,30 5 0 15,-30-5 3-15,37 3-3 0,-37-3 1 0,34 0-1 16,-34 0 5-16,35 5-8 0,-35-5 6 15,33 5-4-15,-33-5-3 0,32 2 1 0,-32-2-5 16,30 3-4-16,-30-3 2 0,30 4-2 16,-30-4-25-16,19 8-50 0,-19-8-47 15,11 25-86-15,-16-7-257 0,5-18-409 16,-35 38-180-16</inkml:trace>
  <inkml:trace contextRef="#ctx0" brushRef="#br0" timeOffset="38965.9566">14974 12251 809 0,'0'0'109'15,"0"0"-98"-15,0 0-5 0,0 0-1 0,0 0-5 0,-35 0 22 16,35 0 0-16,0 0 5 0,0 0 16 16,0 0 4-16,0 0-11 0,0 0-6 15,0 0-4-15,0 0-2 0,-32-20-4 0,32 20 4 16,0 0 10-16,0 0 36 0,0 0 30 16,-26-12 9-16,26 12 0 0,0 0-9 15,0 0-19-15,-22-13-2 0,22 13-16 0,0 0-20 16,0 0 6-16,-29-8-24 0,29 8 13 15,0 0-4-15,0 0 3 0,-20-12 2 0,20 12-6 16,0 0 9-16,0 0 9 0,0 0-1 16,0 0-1-16,-28-10 23 0,28 10-5 0,0 0-18 15,0 0 2-15,0 0-7 0,0 0 0 16,0 0 2-16,0 0-6 0,0 0-24 16,0 0 10-16,0 0-3 0,0 0-8 15,0 0 3-15,0 0-2 0,0 0-6 0,0 0 5 16,0 0-5-16,0 0 20 0,0 0-13 15,0 0-2-15,0 0 5 0,0 0 14 16,0 0-15-16,0 0 12 0,0 0 0 0,73-18-3 16,-73 18-17-16,54 0 15 0,-21 0-10 15,3 3-3-15,5 0 1 0,5-3 18 0,-8 3-23 16,9 1 4-16,-2-4 0 0,0 2 3 16,-3 4 25-16,2-6 0 0,-8 4 11 15,9 3 2-15,-9-6-3 0,-1 2 10 0,2 1-4 16,-1 0 0-16,1-2 3 0,-3 0-2 15,2-2 8-15,0 5-10 0,2-5-17 16,-3 0 28-16,0 3-5 0,4-3-6 0,-1 0-7 16,-1 0 11-16,0-3-15 0,3 3 5 15,-5-5-1-15,9 3 2 0,-4 0-2 0,2-6-3 16,-6 4 6-16,-2 0 5 0,1-3 2 16,0 4-3-16,-8-2-3 0,8 1-3 15,-8-2-9-15,8 3-4 0,-8-3-4 16,9 3-3-16,-4-3-5 0,5 3-2 15,-2 0-2-15,4 0-2 0,-3-2-1 0,1 5-1 16,-3-2-3-16,6 2-2 0,-7 0-2 0,6 0 1 16,-2 0 0-16,-4 0-2 15,5-2 3-15,-2 2 1 0,-1 0 1 0,5 0 0 16,-3 0 2-16,1-3 3 0,1-2-6 0,-3 5 1 16,5 0 1-16,4-1-5 0,2 1 1 15,-6-4-3-15,5 4 0 0,-3-4-2 16,4 4 0-16,0-3-1 0,-5 3-1 0,-2 0 1 15,0 0 0-15,2 0 0 0,-2 0 0 16,-2 3-1-16,1-3 0 0,-2 0-3 0,1 0 3 16,-4 0-2-16,2 4 2 0,-6-4-2 15,6 0 2-15,0 0-3 0,3 4 1 16,-7-4 0-16,4 1 1 0,-7 4-2 16,9-5 1-16,-4 3-2 0,-1 1 2 0,7 1 0 15,-3-2 4-15,7 0-5 0,-3 3-1 16,5 0 1-16,-3 0-1 0,1 0 0 0,-3 3 1 15,5-6 0-15,-3 4 1 0,-1-4 2 16,5 1-2-16,-14-4 0 0,7 1-1 16,-1 2 1-16,-6-3-1 0,2 0 2 0,-3 4-3 15,0-4 3-15,1 4-3 0,-1-2 0 16,2-2 4-16,-3 2-6 0,1-2 3 16,2 5-2-16,-1-2 1 0,1 1-6 0,2-3 5 15,-4 3 2-15,7 3-1 0,-6-6 2 16,4 4 1-16,-4-3-2 0,1 5-1 0,1-4-2 15,-2 2 3-15,1-1-2 0,-2-1 2 16,1 0-1-16,-1 0 2 0,-2-1-2 16,2 2 3-16,1-1-5 0,2 0 5 0,-4 0-3 15,4 0 1-15,-2 0-1 0,2 2 2 16,0-4-5-16,-1 2 4 0,-1 1-1 16,-1-4 0-16,2 4 0 0,-1-3 1 0,0 2-1 15,1 2 0-15,-4-3-1 0,2-2 4 16,-2 4-2-16,5-4-2 0,-5 3-1 0,2-3 1 15,1 0 2-15,1 3-2 0,-1-3-2 16,-1 0-2-16,3 3 0 0,-3-3-5 16,5 0-5-16,-37 0 1 0,65-3 0 0,-42 3-2 15,9 0 0-15,-32 0 1 0,54-3 3 16,-36 6-2-16,-18-3 1 0,50 0-1 16,-25 0-2-16,-25 0-3 0,51 0-3 0,-18 0 5 15,-5 0-9-15,9-3-1 0,-3 3-4 16,11-3-6-16,-7 3-4 0,11-4 2 15,-2 4 1-15,-2-2 0 0,2-3 13 0,-9 2-4 16,-3 2 2-16,2-3 4 0,2 0 1 16,-6 1 7-16,2 2 0 0,-3-7-6 0,8 5 8 15,-5 0-2-15,2-3 3 0,10 2-2 16,-5 2 14-16,5-4-15 0,-4 3 0 16,6-1-2-16,-4 2-1 0,0-4-6 0,0 6-3 15,0-4 0-15,-8 1 13 0,7 1-15 16,-9 2 11-16,-2-5-1 0,2 4-6 15,2 1 16-15,-9-4-7 0,-28 4-2 0,49 0 14 16,-49 0-4-16,42-3-2 0,-42 3 7 16,37-4-2-16,-37 4 1 0,30 0 7 15,-30 0-9-15,0 0 1 0,35 0-1 0,-35 0 3 16,0 0-9-16,28-1 21 0,-28 1-12 16,0 0 3-16,0 0 0 0,0 0 2 0,34-4 1 15,-34 4-10-15,0 0 12 0,0 0 6 16,0 0-13-16,0 0 4 0,32-3 1 15,-32 3 0-15,0 0-9 0,0 0-2 0,28-17 0 16,-28 17 7-16,20-11-10 0,-20 11 1 16,18-12 13-16,-18 12-25 0,26-19 8 0,-26 19-3 15,20-12 3-15,-20 12 2 0,20-15 5 16,-20 15-7-16,0 0 0 0,25-17 9 16,-25 17-1-16,0 0-2 0,20-12-5 15,-20 12 5-15,0 0 0 0,17-18 8 0,-17 18-10 16,0 0 10-16,0 0 0 0,16-21-11 15,-16 21-1-15,0 0 16 0,12-15-9 0,-12 15 5 16,0 0 24-16,12-24-32 16,-12 24 10-16,11-16-6 0,-11 16 3 0,0 0 6 15,12-32-2-15,-12 32 13 0,5-24-6 0,-5 24-2 16,0 0 0-16,2-34-2 0,-2 34-1 16,3-25 0-16,-3 25-2 0,0 0 0 0,7-37 2 15,-7 37-4-15,0-27-5 0,0 27 5 16,2-28 4-16,-2 28-10 0,0-31 26 15,0 31-9-15,0 0 4 0,3-47 6 16,-3 47 4-16,-3-30 3 0,3 30-9 0,-2-28-4 16,2 28 2-16,-7-28-4 0,7 28-4 15,-5-31 5-15,5 31-4 0,-5-24 1 0,5 24-7 16,-12-30 2-16,12 30 6 0,-5-29 3 16,5 29 4-16,-15-31 3 0,15 31-2 15,-15-27 8-15,15 27 3 0,-13-28-6 0,13 28-5 16,-13-27-4-16,4 12 5 0,9 15-5 15,-15-27-2-15,15 27 1 0,-15-20-8 0,15 20 0 16,-13-25 3-16,13 25-3 0,-14-21 3 16,14 21 0-16,-13-25-3 0,13 25 2 15,-13-23 7-15,13 23-1 0,-16-27 3 0,16 27 5 16,-13-27-3-16,13 27 6 0,-13-21-3 16,13 21-5-16,-10-26 0 0,10 26 1 15,-12-21-6-15,12 21 0 0,-13-21-3 16,13 21 5-16,-10-25-9 0,10 25 1 0,0 0 0 15,-14-28 0-15,14 28 2 0,-8-22-6 16,8 22 4-16,0 0-2 0,-15-24 0 0,15 24-2 16,0 0 0-16,-14-27 0 0,14 27 2 15,-11-20 3-15,11 20-3 0,-12-18-4 16,12 18 2-16,0 0-4 0,-18-27-1 0,18 27 0 16,-16-19 1-16,16 19-1 0,-13-18-1 15,13 18 1-15,-23-20-3 0,23 20 4 16,-17-17-4-16,17 17-1 0,-20-15 4 0,20 15-2 15,-20-15 3-15,20 15-3 0,-22-16 1 0,22 16 2 16,-20-15 2-16,20 15-4 0,-22-16 2 16,22 16 1-16,-20-13-2 0,20 13 3 15,-18-15 1-15,18 15-3 0,-27-16-3 16,27 16 3-16,-22-15-3 0,22 15 3 0,-30-12-4 16,8 2 1-16,22 10 8 0,-35-13-9 15,35 13-4-15,-52-8 3 0,22 4 1 16,5 1-1-16,-12 1 1 0,2-1 2 0,5-4-2 15,-5 4 4-15,2 1 0 0,-4-2-1 16,3-2 0-16,-2 3 1 0,-5-3-4 0,3 3 3 16,-9-5-1-16,5 4 4 0,-6-4-4 15,6 4 4-15,-3-4 1 0,1 0 1 0,2 4-4 16,9 0 4-16,-4-4 0 0,4 5-4 16,6 2 1-16,-3-7-1 0,30 8-3 15,-47-6-2-15,47 6-3 0,-42-6-5 0,42 6 4 16,-33-4 1-16,33 4 4 0,-37-5-5 15,37 5 6-15,-32-6-2 0,32 6 3 16,-30-7-3-16,30 7 1 0,0 0-2 16,-45-2 3-16,45 2 2 0,-29-3-3 0,29 3 4 15,-28-4-7-15,28 4 2 0,-32-6 3 16,32 6-1-16,0 0-4 0,-43-4-1 0,43 4-10 16,-27-1-5-16,27 1-8 0,-42 0 2 15,42 0-2-15,-35 1 2 0,35-1-3 16,-37 4 14-16,37-4-7 0,-42 3 0 0,21 0 4 15,21-3 2-15,-44 4 2 0,44-4 1 16,-47 3 1-16,47-3 5 0,-38 2 1 0,38-2-2 16,-39 0 7-16,39 0-6 0,-38 3-3 15,38-3 12-15,-34 4-4 0,34-4-1 0,-33 3 2 16,33-3-3-16,-32 3-3 0,32-3 6 16,0 0-3-16,-43 5 4 0,43-5-14 15,-34 7-1-15,34-7-7 0,-42 9-1 16,14 0 1-16,-2-3 3 0,-4 3-6 0,-1 3 4 15,-7-4-1-15,6 1 3 0,-11-3 9 16,3 3-4-16,-6-2 1 0,-2-2 1 16,-5-2 1-16,-8 4 1 0,3-7 5 0,-6 0-1 15,-9 0 2-15,3-4 26 0,2 1 5 16,4-3 4-16,-6 0-8 0,2 0-3 16,7 0 9-16,3 0-1 0,-2 0-2 0,13-5 3 15,-1 6-4-15,8-2 5 0,-1-2-9 0,2 3 7 16,12 0 8-16,-7 0-4 0,5 0-4 15,9-4-1-15,-9 5-1 0,6-2-4 16,-2 2-1-16,3-2-7 0,26 7-10 0,-61-10-6 16,35 5 5-16,-6 0-7 0,-2 2-5 15,-1 3 13-15,0-4-6 0,-2 4-1 16,-9 0-6-16,0 4 15 0,3-4-13 16,-6 0 3-16,1 0 4 0,-4 3-3 0,5 2 4 15,-8-1 1-15,5-3 6 0,-12 6-6 16,3 0-6-16,4-4 3 0,2 2 0 0,-3 2-5 15,5-4 4-15,2 2-2 0,1 2 3 16,4-4-7-16,7 0-5 0,2 0 3 0,2 0 2 16,-1 2-4-16,2-5 3 0,32 0 2 15,-53 1 3-15,26-1 4 0,27 0-4 16,-48 0 8-16,48 0 1 0,-39-1 0 0,39 1-6 16,-43-5 0-16,43 5-9 0,-41 0 3 15,41 0 8-15,-40-3-1 0,40 3 0 0,-35-6 2 16,35 6-5-16,-47-3 9 0,47 3-5 15,-36-7-8-15,36 7 13 0,-41-5-3 16,41 5-3-16,-40-10 3 0,15 7-6 16,25 3 6-16,-48-5 0 0,26-2 9 0,22 7-2 15,-52-8-7-15,22-1 0 0,0 6 2 16,3-1 2-16,27 4-1 0,-52-13 12 16,27 10-9-16,25 3 5 0,-45-10 4 15,23 8-11-15,22 2 9 0,-42-10-3 0,24 5 0 16,18 5-2-16,-42-7-2 0,42 7 0 0,-40-6-8 15,40 6 6-15,-37-3-2 0,37 3-9 16,-37-3 4-16,37 3-4 0,-35 0 1 16,35 0-8-16,-35 3 5 0,35-3-2 0,-33-3 2 15,33 3 3-15,-40 3 4 0,40-3 2 16,-36 0-3-16,36 0 0 0,-31 0 3 0,31 0-3 16,-37 0-1-16,37 0-1 0,-32 0 4 15,32 0-4-15,-38 0 2 0,38 0-1 16,-42 0 4-16,42 0 0 0,-39 3 0 0,13 0 3 15,26-3-4-15,-49 3-4 0,22 0 14 16,27-3-8-16,-55 4-8 0,25-2 20 16,-5 4-14-16,1-2 2 0,-2-1-5 0,0-1 2 15,-2 1 7-15,5 4-8 0,-3-4 0 16,1-1 3-16,-2 1-6 0,4 5 0 16,-2-4 5-16,1-1 2 0,-2 2 2 0,2-1-6 15,-1 1 0-15,-3-2 6 0,2 0-7 16,3 4 5-16,-2-5 2 0,5 5-9 0,0-4 2 15,-2 0 4-15,-2 2-1 0,3-1-7 16,5 2 2-16,26-6-4 0,-53 6 11 16,30-3-9-16,23-3 6 0,-49 9-1 0,27-6 2 15,-6 3-20-15,28-6 3 0,-49 10 3 16,24-5-4-16,2 0 6 0,23-5 2 0,-45 12-3 16,25-9-1-16,20-3 1 0,-36 9 6 15,36-9 14-15,-31 10-12 0,31-10-8 16,-30 8 1-16,30-8-4 0,-27 7 6 15,27-7-1-15,0 0 19 0,-30 8-26 0,30-8 10 16,0 0 0-16,-25 9 1 0,25-9-5 16,-24 10 11-16,24-10-6 0,0 0 6 0,-23 16-7 15,23-16 2-15,0 0 4 0,-27 12-1 16,27-12-2-16,0 0 4 0,-23 12 4 16,23-12-15-16,0 0 13 0,0 0 3 0,-17 15-10 15,17-15-1-15,0 0 1 0,-17 13 2 16,17-13 9-16,0 0-9 0,-18 15 5 15,18-15-5-15,0 0 6 0,0 0-9 0,-25 19 23 16,25-19-17-16,-14 13 4 0,14-13-9 16,0 0 7-16,-16 15 10 0,16-15-11 15,0 0 2-15,-19 18-4 0,19-18-2 0,0 0 3 16,0 0-3-16,-20 18 4 0,20-18 4 16,0 0-11-16,0 0 1 0,-13 15 9 0,13-15 1 15,0 0-5-15,0 0 12 0,0 0-15 16,0 0 9-16,-14 23-11 0,14-23 9 15,0 0-4-15,0 0 7 0,0 0-7 0,0 0-1 16,-3 24 6-16,3-24 7 0,0 0-10 16,0 0 22-16,0 0-19 0,0 0 2 0,0 0 13 15,0 0-1-15,0 0-3 0,8 40 4 16,-8-40-11-16,0 0 11 0,0 0-6 16,4 27 4-16,-4-27-1 0,0 0-1 0,8 29-2 15,-8-29-2-15,10 18 1 0,-10-18 4 16,12 24-2-16,-12-24-10 0,8 26 4 15,-8-26 7-15,12 21-9 0,-12-21 4 0,12 25-8 16,-12-25 4-16,5 27-2 0,-5-27-3 16,11 28 5-16,-11-28-2 0,12 31 0 15,-7-16 1-15,-5-15-2 0,5 30 5 0,-5-30 1 16,12 28-1-16,-12-28-2 0,3 25-4 16,-3-25 2-16,12 22 6 0,-12-22-13 0,0 0 5 15,8 25 5-15,-8-25-4 0,0 0-4 16,9 22 2-16,-9-22 2 0,0 0 1 15,0 0-2-15,8 27-1 0,-8-27 3 0,0 0 1 16,8 18 2-16,-8-18-9 0,0 0-1 16,5 23 5-16,-5-23 2 0,0 0 3 0,0 0 0 15,7 24-3-15,-7-24-7 0,0 0 1 16,0 0 1-16,5 24-1 0,-5-24-1 16,0 0 8-16,0 0 1 0,0 0-13 15,-5 34 11-15,5-34-3 0,0 0-7 0,0 0 3 16,0 33-1-16,0-33 5 0,0 0 3 15,0 35-1-15,0-35 5 0,5 31 0 16,-5-31-10-16,3 31 3 0,-3-31 0 0,7 37 3 16,-7-37-3-16,5 27 3 0,-5-27-12 15,5 27 12-15,-5-27-7 0,3 29 10 0,-3-29-6 16,4 27-2-16,-4-27 4 0,8 29 8 16,-8-29-17-16,2 24 8 0,-2-24 4 0,3 30-8 15,-3-30 0-15,3 28 10 0,-3-28-8 16,9 29 11-16,-9-29-10 0,5 27-6 15,-5-27 15-15,8 24-12 0,-8-24 0 0,0 29 0 16,0-29 6-16,4 28 3 0,-4-28-10 16,0 30 2-16,0-30-1 0,5 27 2 15,-5-27 2-15,3 29-1 0,-3-29-9 16,8 30 5-16,-8-30 5 0,4 27 5 0,-4-27-3 16,13 31 0-16,-6-16-6 0,3 4 15 15,-10-19-9-15,30 34-6 0,-12-13 7 0,-1-1-11 16,3-2 10-16,8 3-3 0,3 1 1 15,4-2 7-15,2 0-7 0,16 2 2 0,1-2 4 16,-1-1 2-16,7-3-2 0,2 1-1 16,-2-3-2-16,-1-2 8 0,5-3-3 15,-9 0-4-15,7 1-3 0,0-5-45 0,-7-2-80 16,-7-3-225-16,-6-6-518 0,-13-9-198 16</inkml:trace>
  <inkml:trace contextRef="#ctx0" brushRef="#br0" timeOffset="59713.4593">22167 14201 656 0,'29'5'159'0,"-29"-5"-90"0,0 0-24 15,33 7-1-15,-33-7-11 0,24 4-1 16,-24-4-5-16,23 4-17 0,-23-4 11 0,0 0 15 16,32 7 15-16,-32-7-12 0,0 0 10 15,33 10-16-15,-33-10-4 0,19 6-48 16,-19-6-93-16,18 12-229 0,-18-12 85 0</inkml:trace>
</inkml:ink>
</file>

<file path=ppt/ink/ink6.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30:52.518"/>
    </inkml:context>
    <inkml:brush xml:id="br0">
      <inkml:brushProperty name="width" value="0.05292" units="cm"/>
      <inkml:brushProperty name="height" value="0.05292" units="cm"/>
      <inkml:brushProperty name="color" value="#FFFF00"/>
    </inkml:brush>
  </inkml:definitions>
  <inkml:trace contextRef="#ctx0" brushRef="#br0">23126 6077 1887 0,'0'0'355'0,"0"0"-104"0,0 0-77 16,0 0-76-16,0 0-13 0,0 0-24 0,0 0-11 16,0 0-4-16,0 0-5 0,0 0-6 15,30-29-15-15,-30 29-13 0,0 0 3 0,20-24 15 16,-20 24 6-16,15-24 12 0,-15 24-12 16,15-22 2-16,-15 22-10 0,13-21 2 15,-13 21-9-15,12-19 2 0,-12 19-11 0,0 0-2 16,15-25-1-16,-15 25 1 0,0 0-5 15,14-18 4-15,-14 18 7 0,0 0-13 0,0 0 2 16,0 0-2-16,13-19 4 0,-13 19-2 16,0 0 2-16,0 0-8 0,0 0-6 15,0 0 1-15,0 0 2 0,10-19-16 16,-10 19 9-16,0 0-7 0,0 0 9 0,0 0 5 16,0 0-5-16,0 0 7 0,0 0 0 15,0 0-5-15,0 0 2 0,0 0 10 0,0 0-4 16,0 0 4-16,0 0 16 0,0 0-16 15,0 0 7-15,0 0 5 0,0 0-7 16,0 0 6-16,0 0-13 0,0 0 16 0,0 0-7 16,0 0-5-16,0 0 8 0,0 0-6 15,0 0-67-15,0 0-4 0,0 0 9 16,-40-24 1-16,40 24 1 0,-24-5 23 0,24 5 10 16,0 0-1-16,-33-11 19 0,33 11-3 15,0 0 11-15,-40-8-3 0,40 8 2 0,-20-10 6 16,20 10-3-16,0 0-15 0,-34-9 13 15,34 9-19-15,0 0 8 0,-28-3-8 16,28 3 3-16,0 0-6 0,0 0 3 0,-30-6 5 16,30 6 0-16,0 0 0 0,0 0 6 15,0 0-6-15,-39 3 11 0,39-3 5 16,0 0-10-16,0 0-1 0,-26 10 1 0,26-10 5 16,0 0-3-16,-22 12-3 0,22-12 3 15,-17 15-2-15,17-15 5 0,0 0 5 0,-17 27 1 16,17-27 0-16,-13 20-1 0,13-20-8 15,-10 27 12-15,10-27-20 0,-18 27 16 16,11-11-5-16,7-16 6 0,-17 34-6 16,7-16 0-16,2 1 0 0,8-19 11 0,-24 39-9 15,18-18 6-15,-4 2-5 0,6 1 5 0,4-24-5 16,-13 47 0-16,9-20 2 0,3 1 3 16,-3-1-2-16,4 2-1 0,0-29 0 15,0 53 1-15,4-26 5 0,-3 0-6 16,6-2-2-16,2 0 7 0,-9-25-4 0,10 43 4 15,-5-27-7-15,1 1-11 0,-6-17 10 16,14 27 1-16,-4-10-6 0,-10-17 6 0,11 23 8 16,-11-23-1-16,14 17-12 0,-14-17 7 15,17 17-5-15,-17-17 5 0,25 7-8 16,-25-7 6-16,0 0-3 0,33 4-8 0,-33-4 8 16,0 0 8-16,39-7-3 0,-39 7 0 15,0 0 6-15,33-13-3 0,-33 13-11 0,25-3 3 16,-25 3 0-16,20-15 0 0,-20 15-18 15,0 0 13-15,30-12-11 0,-30 12 11 16,22-5-11-16,-22 5 16 0,0 0-11 16,30-13 9-16,-30 13-4 0,17-12 9 0,-17 12-3 15,17-17-5-15,-17 17 5 0,18-18-6 16,-18 18 4-16,10-21 10 0,-10 21-8 16,15-28 0-16,-15 28-8 0,8-27-19 0,-8 27-25 15,5-28 5-15,-5 28-12 0,2-31-2 16,-2 31 0-16,3-30 13 0,-3 30-1 0,0-32 9 15,0 32 6-15,4-27 2 0,-4 27 19 16,0 0 32-16,3-36 16 0,-3 36 9 0,0 0 5 16,0-32-7-16,0 32-3 0,0 0-4 15,0-26-3-15,0 26-3 0,0 0-1 16,0 0 0-16,0-32 0 0,0 32 3 0,0 0-20 16,0 0 8-16,0 0-3 0,-3-44-5 15,3 44-1-15,0 0-1 0,-4-24 1 0,4 24 1 16,0 0 2-16,-3-30 14 0,3 30 9 15,0 0-13-15,-13-36 13 0,13 36-1 16,-14-20-5-16,14 20 7 0,-8-22-2 16,8 22-11-16,-13-21-5 0,13 21 14 0,0 0-16 15,-17-29 18-15,17 29-19 0,0 0-9 16,-13-21-11-16,13 21-27 0,0 0-42 0,0 0-79 16,-14-18-108-16,14 18-395 0,0 0 117 15</inkml:trace>
  <inkml:trace contextRef="#ctx0" brushRef="#br0" timeOffset="957.2375">24001 6351 2650 0,'0'0'-35'0,"1"-33"6"15,-1 33 14-15,0-27-6 0,0 27 6 16,4-29-6-16,-4 29 6 0,0 0 0 15,8-38 2-15,-8 38 7 0,5-24 18 0,-5 24 22 16,5-25 20-16,-5 25 2 0,0 0 18 16,8-41 8-16,-8 41-4 0,2-27-14 0,-2 27 4 15,3-30 3-15,-3 30-19 0,4-32-3 16,-4 32-8-16,5-28-5 0,-5 28-1 16,3-30-5-16,-3 30-4 0,2-29-6 0,-2 29-2 15,0-30-6-15,0 30-3 0,0-33-12 16,0 33-1-16,0-41-7 0,0 41 8 15,0-42-6-15,0 20 5 0,0 22 4 0,-2-43 4 16,2 43 3-16,-3-44 2 0,3 44 0 16,-5-37 0-16,5 37-4 0,-7-37-3 0,7 37 7 15,-2-27 0-15,2 27-11 0,-3-24 8 16,3 24-1-16,0 0-1 0,-5-32 1 16,5 32-8-16,0 0 1 0,0 0 2 0,-5-30-4 15,5 30 4-15,0 0 4 0,0 0-4 16,0 0-4-16,0 0 4 0,0 0-7 15,0 0 9-15,0 0-2 0,0 0-4 0,0 0 8 16,0 0 1-16,0 0-5 0,0 0 0 16,0 0 9-16,0 0-1 0,0 0-10 15,0 0 9-15,0 0-3 0,0 0-4 0,0 0 2 16,0 0 7-16,0 0-2 0,0 0-5 16,0 0 0-16,-35 75 0 0,23-48 3 15,-1 8 1-15,-2-2 9 0,3 6-4 0,-1 2 2 16,-9 10 2-16,5 0 2 0,-1 0 2 15,1-1 4-15,0-2 5 0,4-3-1 0,-5-4 9 16,9-2 13-16,-4-3 8 0,-2-2 23 16,5-2-14-16,3-5 1 0,-5 0-7 15,7-3-12-15,-6 0-11 0,2 4-9 16,1-4 8-16,3-1-14 0,-7 3 13 0,7 1-10 16,-3 1-3-16,1 0-2 0,-1-1 6 15,1 4 0-15,0-4-12 0,1 4 5 0,1-3-3 16,-4 1-5-16,6-5 0 0,-2 1 5 15,-3-1-5-15,8-24 5 0,-7 36-12 16,7-36 15-16,-9 32-30 0,9-32-41 0,-6 27-47 16,6-27-85-16,0 0-266 0,0 0-352 15,0 0 174-15</inkml:trace>
  <inkml:trace contextRef="#ctx0" brushRef="#br0" timeOffset="1499.9024">23603 5757 3363 0,'0'0'-139'0,"0"0"25"15,0 0 29-15,0 0 8 0,8-25 9 0,-8 25 11 16,0 0 2-16,0 0 5 0,0 0-4 16,0 0 8-16,0 0 5 0,0 0 11 0,0 0 12 15,0 0 6-15,0 0 6 0,0 0 18 16,0 0 6-16,0 0-12 0,0 0 0 15,-57 55 6-15,57-55-3 0,-22 22-3 16,9-10 5-16,13-12-5 0,-17 21 0 0,17-21 3 16,-22 22-6-16,22-22 0 0,-16 22 3 15,16-22-4-15,-12 21 7 0,12-21-9 16,-12 21 3-16,12-21 0 0,0 0 3 0,0 0-6 16,0 0 6-16,24 44-6 0,-24-44 11 15,18 6-2-15,-18-6-7 0,0 0-7 0,0 0 16 16,44-6 6-16,-44 6 3 0,0 0 11 15,25-21 8-15,-25 21 1 0,11-23-2 0,-11 23-3 16,0 0-6-16,5-27-8 16,-5 27-3-16,0 0-3 0,0 0 3 0,0 0-13 15,0 0 6-15,-35-32-17 0,35 32-11 16,0 0-9-16,0 0-11 0,0 0-34 0,-50 38-50 16,50-38-105-16,-18 24-382 0,6-9 118 15</inkml:trace>
  <inkml:trace contextRef="#ctx0" brushRef="#br0" timeOffset="2125.0999">24357 6542 2298 0,'0'0'-80'0,"0"0"-15"0,0 0-4 15,0 0-11-15,0 0 6 0,0 0 45 16,0 0 51-16,0 0 48 0,0 0 57 15,0 0 11-15,0 0-5 0,-57-21 1 0,57 21-5 16,0 0 1-16,0 0-10 0,0 0-6 16,0 0-11-16,-22-11-2 0,22 11-18 15,0 0-9-15,0 0-27 0,0 0-12 16,0 0 3-16,0 0 3 0,0 0-11 0,0 0 3 16,0 0 5-16,0 0-3 0,0 0-2 15,0 0 2-15,0 0-10 0,0 0 5 16,0 0 5-16,0 0-2 0,0 0-3 0,-25 35-3 15,25-35 11-15,0 0-8 0,0 0-2 16,0 0 4-16,44 43 1 0,-14-33-3 0,-3-5 3 16,3-5-3-16,5 0 8 0,0 0 2 15,0-5-10-15,4-5 11 0,-1 1 23 16,-1-4 2-16,-4-6 2 0,6 2 5 0,-9-3 2 16,2-4-1-16,-7 0 4 0,-3-5 18 15,-6-1-13-15,-6 3 18 0,-5-4 0 0,-5 0 11 16,-1 0 12-16,-8 0-4 0,-9-1-5 15,-4 2-6-15,-10 3 5 0,-1-5 7 16,-11 8-11-16,8 3 18 0,2 2-21 0,2 0-6 16,6 3-16-16,2 8-5 0,24 8-8 15,-37-7-13-15,37 7-2 0,0 0-14 16,-40 13-32-16,40-13-48 0,0 0-32 0,9 37-61 16,-9-37-87-16,0 0-593 0,40 36-37 15</inkml:trace>
  <inkml:trace contextRef="#ctx0" brushRef="#br0" timeOffset="2675.7776">26294 6374 3905 0,'-30'12'-47'0,"30"-12"2"0,-22 5-36 16,22-5-44-16,0 0-3 0,-32 7 5 0,32-7 17 15,0 0 49-15,-31 0 47 0,31 0 22 16,0 0 5-16,0 0 28 0,0 0 2 16,-42-12-11-16,42 12 3 0,0 0 1 15,0 0-13-15,-24-8-3 0,24 8-13 0,0 0 6 16,0 0-4-16,0 0-4 0,0 0 4 16,0 0 0-16,0 0-3 0,0 0-1 15,0 0 3-15,94 13-7 0,-59-13 1 0,-1 0-2 16,14-3-4-16,-1-4 6 0,7 2 1 15,7-5-7-15,5 1 8 0,2-3-6 0,1 1-4 16,1-1 10-16,-1 0 1 0,-2-3-13 16,1 3 4-16,-3 3 4 0,-3-8-4 15,-3 10 0-15,-11-7 0 0,1 10-6 0,-12-8 10 16,-4 7 25-16,-1-2-1 0,0 2 29 16,-11-1-12-16,-21 6-5 0,44-9 8 15,-44 9-14-15,30-2-19 0,-30 2-19 0,30 0-5 16,-30 0-29-16,0 0-20 0,35 7-53 15,-35-7-80-15,17 10-200 0,-9-8-319 16,-8-2 602-16</inkml:trace>
  <inkml:trace contextRef="#ctx0" brushRef="#br0" timeOffset="3123.2946">27948 5656 3078 0,'-3'-38'20'16,"3"38"4"-16,0-31 1 0,0 31-8 15,0 0 5-15,-7-41 2 0,7 41-17 0,0 0 12 16,7-30 18-16,-7 30 17 0,0 0 7 15,8-26 3-15,-8 26 4 0,0 0-11 16,0 0-2-16,12-21-8 0,-12 21 0 0,0 0-15 16,0 0 3-16,0 0-3 0,0 0-5 15,0 0-6-15,0 0 15 0,35 68-19 0,-31-41 2 16,1 5 0-16,-2 1-6 0,-3 4 1 16,0 7-3-16,0-2 11 0,0 8-7 15,-3 1 1-15,3 9 9 0,-9 5-3 0,9-1 4 16,-3 8 4-16,3-5-2 0,0 4-4 15,0-4 7-15,7 2-10 0,-2 2-5 0,1-3 9 16,1-7-2-16,3-3-12 0,2-1 2 16,-4-11-6-16,2-8 8 0,2-1 4 0,-9-5-9 15,4-2-14-15,1-6 16 0,-8-24-17 16,5 38-40-16,-1-26-60 0,-4-12-90 16,0 0-232-16,0 0-360 0,0 0 246 15</inkml:trace>
  <inkml:trace contextRef="#ctx0" brushRef="#br0" timeOffset="3695.939">28890 5824 3596 0,'2'-34'28'15,"-2"34"-8"-15,0 0 1 0,-5-40 1 16,5 40-12-16,0 0-12 0,-5-31 7 0,5 31-16 16,0 0 5-16,-7-24 8 0,7 24-6 15,0 0 10-15,0 0-10 0,-18-17 21 0,18 17-7 16,0 0-4-16,0 0 2 0,-57 32 2 15,34-17-8-15,2 3 8 0,-4 5 2 16,5 5 4-16,-5-1-3 0,8 0-1 16,-1 8 2-16,5-2-2 0,1 2-8 0,0-1 3 15,7 1 3-15,-3-3-4 0,5 2 11 16,3-4-7-16,0 0 1 0,6 2-3 0,3-5 20 16,4 0-22-16,-1-4 1 0,13 2 6 15,3-7-1-15,6-2 1 0,-3 0-6 16,3-12 0-16,-2 1 4 0,1-2-3 0,-1-6 6 15,-32 3 15-15,53-17 0 0,-24 5-2 16,-11-6 17-16,7-7-10 0,-6 2 3 0,-8-9-9 16,0 1 4-16,-8 1-12 0,-3-5-3 15,0 5 4-15,-5-4-11 0,-4 2 5 16,1 2 6-16,-4-2-7 0,-3 5-7 0,2 3 6 16,-4 3-18-16,1-1 5 0,-1 6 3 15,-5 1-8-15,4 3-9 0,18 12-1 16,-41-15-9-16,41 15-1 0,-36 3-24 0,36-3 0 15,-34 12-6-15,18 0-20 0,16-12-17 16,-26 31-27-16,18-12-67 0,8-19-183 16,-12 33-377-16,16-18 453 0</inkml:trace>
  <inkml:trace contextRef="#ctx0" brushRef="#br0" timeOffset="4171.6658">29509 6009 3450 0,'0'0'87'0,"0"0"6"0,17-16-23 0,-17 16-46 16,0 0-20-16,0 0-12 0,17-15 14 15,-17 15-4-15,0 0 40 0,0 0 34 16,0 0-20-16,0 0 9 0,13-15-19 16,-13 15 0-16,0 0-16 0,0 0 9 0,0 0-6 15,0 0 0-15,0 57-2 0,0-57-7 16,3 54-2-16,1-21-5 0,-4 6-4 15,8 5 5-15,-3 2-5 0,5 1 5 0,-2-8-18 16,3 5 10-16,4-7-7 0,-2 0 9 16,-1-6 4-16,11 0 11 0,-4-6 4 0,-3-5 20 15,11-3 2-15,1-5 4 0,-1-9-8 16,8-1-2-16,-35-2-5 0,69-15-1 0,-39-4-9 16,2-1 0-16,-2-9-9 0,0-2 3 15,-12-8-5-15,3-8-3 0,-8 5-3 0,-5-5-3 16,-4-1-3-16,-4 1 0 0,-9 1-1 15,3 2 3-15,1 4 2 0,-4 3-4 16,4 7-9-16,-7 2 3 0,7 2-1 0,-8 8 1 16,-5 3-6-16,18 15 6 0,-34-18-5 15,7 12 4-15,27 6-2 0,-43 0 4 16,43 0-8-16,-49 9 1 0,26-3 3 16,-2 3 0-16,1-3 0 0,3 6-4 0,-1-1-14 15,0 1-24-15,4 0-28 0,18-12-12 16,-35 27-16-16,23-15-29 0,2 0-39 15,2 1-66-15,8-13-162 0,-12 15-416 0,12-15 125 16</inkml:trace>
  <inkml:trace contextRef="#ctx0" brushRef="#br0" timeOffset="4652.8369">31430 5828 3500 0,'0'0'-76'0,"-7"-34"26"0,7 34 12 0,0 0 1 15,-7-31 4-15,7 31 3 0,0 0 1 16,-7-31 5-16,7 31 0 0,0 0 27 0,-10-31-1 15,10 31 5-15,0 0-2 0,-6-25 19 16,6 25 5-16,0 0 6 0,0 0 9 16,-5-28 13-16,5 28 35 0,0 0 20 15,0 0 0-15,0 0 6 0,-9-24-25 0,9 24 1 16,0 0-10-16,0 0-21 0,0 0-7 16,0 0-10-16,0 0-7 0,0 0-7 15,-16-18 1-15,16 18-2 0,0 0-4 0,0 0-9 16,0 0 1-16,-49 39-4 0,32-23 0 15,2 1 4-15,-5 8 6 0,2 6-5 0,-2 4 14 16,-7 5-8-16,5 5 4 0,-3 5-11 16,2 4 5-16,-2 8-1 0,-4 4 5 0,6-10 1 15,4-1-1-15,3-2-2 0,-3-1 0 16,6-12-2-16,0-1-6 0,1-5 5 16,3-6-4-16,1 0-5 0,1-4-5 0,-1-1-20 15,8-23-61-15,-3 33-70 0,3-33-136 16,0 13-612-16,0-13-341 0</inkml:trace>
  <inkml:trace contextRef="#ctx0" brushRef="#br0" timeOffset="5256.0583">30757 5602 4147 0,'0'0'-99'0,"-12"-21"0"16,12 21-18-16,0 0-58 0,-8-29-30 15,8 29 8-15,0 0 10 0,0 0 49 0,-12-24 63 16,12 24 29-16,0 0 25 0,0 0 10 15,-8-28 5-15,8 28 12 0,0 0-4 0,0 0-10 16,-7-23 5-16,7 23-5 0,0 0-17 16,0 0-6-16,0 0-18 0,0 0-15 15,0 0-16-15,22-25-6 0,-22 25-6 0,0 0 1 16,0 0 23-16,0 0 27 0,0 0 31 16,17-16 30-16,-17 16 18 0,0 0 9 15,0 0-4-15,0 0 6 0,0 0-4 16,0 0 2-16,0 0 6 0,0 0-13 0,0 0 8 15,0 0-10-15,-72 33-8 0,62-14 2 16,1 3-4-16,-4 2-2 0,3-1-4 0,10-23 6 16,-12 42-14-16,4-23 5 0,8-19 0 15,-5 36 11-15,5-36-3 0,0 38 3 16,0-38-4-16,13 30-3 0,-1-18-7 0,8 1 7 16,0-1-2-16,5-5-6 0,4-1-7 15,1-6-3-15,-30 0 10 0,63-6-5 0,-33-3 0 16,-3-5 5-16,-2-1 0 0,-6 0 2 15,7-10 17-15,-14-2 3 0,2 2 10 16,-6-2-11-16,-6-1 1 0,-2 28-5 0,-5-47 0 16,5 47 2-16,-14-39-5 0,2 21-5 15,12 18-4-15,-20-25-10 0,20 25 6 16,-25-10 9-16,25 10-29 0,0 0-33 0,-38 24-62 16,23-5-82-16,0 0-274 0,-2 2-195 15,0 0 118-15</inkml:trace>
  <inkml:trace contextRef="#ctx0" brushRef="#br0" timeOffset="5953.4883">31458 6521 2538 0,'0'0'-79'15,"0"0"7"-15,-18-17-24 0,18 17-14 0,0 0 6 16,0 0 4-16,-24-12 14 0,24 12 44 16,0 0 61-16,0 0 42 0,0 0 30 15,-23-9-6-15,23 9-2 0,0 0 7 0,0 0 0 16,0 0 10-16,-34-3 0 0,34 3-7 16,0 0-2-16,0 0-17 0,0 0 6 0,0 0-15 15,-36 18-1-15,36-18-4 0,-12 20-13 16,12-20-3-16,0 0-4 0,-2 33 7 15,2-33 11-15,0 0 6 0,19 40-7 0,1-23 0 16,3-6-16-16,-1-2-1 0,11-1-4 16,6-1 3-16,3-7 4 0,8 0-9 15,2 0 15-15,1-7 12 0,-8 2 11 0,0-3 34 16,1-4 1-16,-6-3 5 16,0-5-4-16,-10-2-5 0,-8-2 0 0,-4-2 1 15,-6 0-6-15,-12-2-10 0,0 28-5 0,-17-57-2 16,-1 27-6-16,1 9-7 0,-8-3-9 15,5 8-11-15,-5 6-6 0,25 10-3 16,-55 0-17-16,19 15-42 0,-7 12-69 0,-14 13-109 16,-25 17-354-16,-8-2-346 0,8-14-411 15</inkml:trace>
  <inkml:trace contextRef="#ctx0" brushRef="#br0" timeOffset="9675.3527">8136 5740 471 0,'0'0'260'0,"-25"12"-7"15,25-12-90-15,0 0-39 0,0 0-53 16,0 0-11-16,0 0-42 0,0 0-22 0,0 0-24 15,0 0 5-15,0 0 0 0,0 0 0 16,0 0 27-16,0 0 61 0,-25 7 34 16,25-7 9-16,0 0 0 0,0 0-16 0,0 0 15 15,0 0 4-15,0 0-8 0,0 0-11 16,0 0-2-16,0 0-7 0,0 0-5 16,0 0-14-16,-35-19-1 0,35 19-14 0,0 0-6 15,0 0 0-15,0 0 1 0,0 0 0 16,0 0-3-16,0 0 10 0,0 0-12 0,0 0-2 15,0 0-9-15,-26-12 7 0,26 12-7 16,0 0-8-16,0 0-3 0,0 0-2 16,0 0 0-16,-38 12-10 0,38-12 4 0,-35 23-4 15,13-11 5-15,-1 3-8 0,3-3 1 16,-2 3 4-16,0 1-5 0,4-5 1 16,1 6-3-16,17-17 5 0,-34 25-13 0,21-10 8 15,0 0-2-15,13-15-3 0,-17 38 8 16,17-38-1-16,-10 39 5 0,10-20 3 15,0-19-8-15,0 44-2 0,0-44 5 0,5 42 0 16,-5-21 2-16,0-21-7 0,5 38 0 16,-5-38-2-16,3 31 4 0,-3-31-2 15,0 27 0-15,0-27 2 0,4 25 6 0,-4-25-1 16,0 0-10-16,6 34 3 0,-6-34-2 16,7 24 9-16,-7-24 0 0,0 0-9 0,8 32 2 15,-8-32 9-15,5 21-16 0,-5-21 9 16,5 25-6-16,-5-25 8 0,5 27-1 15,-5-27 4-15,4 30-7 0,-4-30 0 0,2 35 2 16,1-17-4-16,-3-18-8 0,3 41 10 16,2-23 8-16,-5-18-11 0,5 46 8 15,-1-25 0-15,4 2 9 0,-8-23-14 0,8 39 4 16,2-18-1-16,-10-21-1 0,17 35 0 16,-9-13 3-16,2-5 2 0,4 1-7 0,1 2 12 15,2 4-12-15,6-5 9 0,2 5-9 16,4-5 2-16,-4 3 7 0,5-1-9 15,2 0 9-15,-1-3 5 0,1 2-16 16,-2-3 16-16,0 1-5 0,-3-4-7 0,0-2 9 16,3 0-2-16,-8-1 9 0,6 1-9 15,-1-3 2-15,-4 0 0 0,6 2 0 16,-2-3-11-16,-2 0 9 0,3 3 0 0,-6-7 0 16,6 7-3-16,4-2 7 0,-7-2-9 15,7 3 7-15,-2-3-11 0,2-2 5 0,0 5-1 16,-1-6 0-16,3 2 5 0,-4-3-7 15,-3-3 2-15,3 2-4 0,-30-2 11 16,48 0-7-16,-23 5 0 0,-25-5-2 0,41 0 3 16,-41 0 3-16,41 0-6 0,-41 0 5 15,37 0-7-15,-37 0 10 0,37 0-10 16,-37 0-4-16,32 2 19 0,-32-2-5 0,27 0 11 16,-27 0-5-16,30 0 9 0,-30 0 8 15,0 0-5-15,50-7-2 0,-50 7-1 16,40-10-5-16,-17 9-4 0,6-6 5 0,-2 0 0 15,-27 7-13-15,51-9 3 0,-27 1 14 16,-24 8-23-16,40-7 11 0,-17 2-9 0,-23 5-8 16,36-8 6-16,-36 8-2 15,35-3 10-15,-35 3-3 0,30-9-3 0,-30 9 0 16,32-3-6-16,-32 3 5 0,28-1-1 0,-28 1 8 16,0 0-9-16,37-7-2 0,-37 7 6 15,0 0-7-15,33-7 10 0,-33 7-5 16,0 0 1-16,39-2-6 0,-39 2 17 0,25-3-9 15,-25 3-1-15,0 0 2 0,35-8-3 16,-35 8-4-16,35-5 4 0,-35 5-15 16,39-6 11-16,-39 6-6 0,40-9 1 0,-20 6-5 15,-20 3 7-15,45-11-5 0,-25 10 5 16,-20 1 1-16,49-11 0 0,-28 5 2 0,-21 6 7 16,49-9-10-16,-27 0 14 0,8 3-15 15,-9-3-1-15,8 0-1 0,8-5 6 16,1 2 0-16,-1 0-6 0,3-1 1 15,5-2 3-15,-1 3-5 0,-2-3 16 0,-1 3-15 16,-4 0 4-16,3 0 8 16,-6 0 0-16,-7 1-6 0,-1 3 3 0,-1-2 3 0,-1 1-2 15,-4-2 10-15,-20 11-10 0,43-21 7 16,-28 13-7-16,2-3 3 0,0-6-7 16,-17 17 7-16,30-30-7 0,-17 14 0 0,-1 1 0 15,-2-8-3-15,2 2 6 0,-2 2-10 16,-2-8 38-16,-3-2-38 0,4 4 8 15,-6-4-6-15,-1 2 5 0,1-1-7 16,-3 28 1-16,0-59 15 0,0 34-14 0,0-3 5 16,0 28 0-16,-3-56 0 0,1 32 2 15,-1-3 9-15,3 27-11 0,-9-56 7 0,4 29 6 16,-3-4-12-16,-2-3-1 0,-2-3 29 16,-1-1-20-16,-4 2 10 0,-5-7 13 0,-4-4-13 15,-1 1 11-15,-3-1 9 0,-5 2 5 16,-1 1 0-16,0 2-3 0,-1 5-3 15,3 0-3-15,-6 4-5 0,3 1-8 0,-4 1 2 16,-1 3-4-16,-5 6 5 0,-2-3-5 16,-2 5 1-16,-6 1 1 0,-5 4 9 15,2 0 4-15,-11 3-1 0,-1-2-3 16,5 5-1-16,-6 3-3 0,-1 3-6 0,-4 0-1 16,-3 3 2-16,-11 3 2 0,0 3-16 15,-6 0-8-15,2 0-17 0,-6 5-18 0,0-4-19 16,2 4-26-16,1-2-29 0,-33 9-54 15,-3 1-58-15,4 0-177 0,7 6-418 0,2 2 105 16</inkml:trace>
  <inkml:trace contextRef="#ctx0" brushRef="#br0" timeOffset="77049.1792">13770 6874 1242 0,'0'0'95'0,"-35"24"-57"16,35-24-25-16,0 0-36 0,0 0 9 15,0 0-9-15,0 0 28 0,0 0 23 16,0 0 22-16,0 0 9 0,0 0 20 0,0 0-7 16,0 0 14-16,0 0 6 0,0 0-8 15,0 0-9-15,0 0 9 0,0 0-21 0,0 0 3 16,0 0 1-16,0 0-4 0,0 0-5 15,0 0 5-15,0 0-1 0,-57-24 13 0,57 24-10 16,0 0 4-16,0 0-16 0,0 0 2 16,-22-12-11-16,22 12-1 0,0 0 12 15,0 0-21-15,0 0-4 0,-28-12-2 0,28 12-5 16,0 0-3-16,0 0-5 0,0 0 2 16,-24-8 3-16,24 8-5 0,0 0 4 15,0 0-12-15,0 0 10 0,-25-11-10 16,25 11 3-16,0 0-1 0,0 0-1 0,0 0-8 15,0 0 0-15,-30-7-3 0,30 7-4 16,0 0 7-16,0 0-12 0,0 0 7 16,-38-1-24-16,38 1 0 0,0 0 5 0,0 0-1 15,-36 1-8-15,36-1 3 0,0 0 15 16,-31 7 0-16,31-7 7 0,0 0-8 0,-34 3 3 16,34-3 6-16,-30 2 12 0,30-2 0 15,-27 8 5-15,27-8 3 0,0 0 3 16,-45 3-1-16,45-3 10 0,-25 0-7 0,25 0-6 15,0 0 3-15,-43 3 5 0,43-3-5 16,0 0-5-16,-34 4 2 0,34-4-2 16,0 0-5-16,-37 2-3 0,37-2 13 0,0 0-13 15,-37 6 0-15,37-6 15 0,0 0-22 16,-31 4 1-16,31-4 11 0,0 0-10 16,0 0-1-16,-34 5 11 0,34-5-10 0,0 0 1 15,-27 7 0-15,27-7-1 0,0 0 3 16,-26 7 5-16,26-7-5 0,0 0 2 15,-25 8 1-15,25-8 4 0,0 0 3 0,-32 13-8 16,32-13-4-16,-25 9 4 0,25-9 10 16,-22 10-5-16,22-10-12 0,-22 11 10 0,22-11-10 15,-25 9 8-15,25-9 4 0,-22 15-5 16,22-15-4-16,-23 14 2 0,23-14 0 16,-20 14 0-16,20-14 2 0,0 0-11 15,-22 15 13-15,22-15 1 0,-23 16-5 0,23-16 2 16,-17 16-6-16,17-16 1 0,-17 15 8 15,17-15-5-15,-16 18-7 0,16-18 9 16,-21 18 1-16,21-18-6 0,-16 20 6 0,16-20-3 16,-17 22-5-16,17-22 0 0,-17 19 10 15,17-19-7-15,-18 24 4 0,18-24-7 0,-13 20 1 16,13-20 4-16,-17 23 9 0,17-23-9 16,-15 21 9-16,15-21-13 0,-14 26 4 15,14-26 9-15,-15 20 1 0,15-20-8 16,-13 27 7-16,13-27 5 0,-12 27-4 0,12-27 17 15,-13 28-20-15,4-12 2 0,9-16-4 16,-8 32 6-16,8-32-6 0,-8 33-5 0,8-33 9 16,-4 35 2-16,4-35-4 15,4 33 7-15,-4-33-10 0,8 35-6 0,-8-35 6 16,8 34 3-16,1-19 4 0,-9-15-4 0,13 30-9 16,-13-30 13-16,17 26-11 0,-9-14 9 15,-8-12-9-15,24 21 6 0,-24-21 5 16,21 18-6-16,-5-9-5 0,-16-9-3 0,31 15 6 15,-14-5 1-15,-17-10 0 0,33 17-4 16,-33-17 5-16,34 12 1 0,-17-7-8 16,-17-5 15-16,38 10-17 0,-21-2-1 0,-17-8 5 15,42 13 0-15,-19-7 3 0,-1 0-6 16,0 4 10-16,-1-2-5 0,-21-8 7 0,44 19 2 16,-17-14-11-16,-9 6-5 0,2-2 5 15,-20-9 2-15,40 12-4 0,-23-5 11 16,-17-7-5-16,37 13-4 0,-37-13 2 15,37 7-4-15,-21-2 6 0,-16-5 14 16,40 8-14-16,-19-1-2 0,-21-7 2 0,33 9 5 16,-33-9-11-16,33 9 8 0,-16-3-10 15,-17-6-1-15,39 10 3 0,-21-4 0 0,-18-6 0 16,35 14 4-16,-35-14 0 0,35 7-4 16,-18-3 11-16,-17-4-9 0,38 8 2 0,-38-8 4 15,34 11-8-15,-34-11 4 0,37 5 2 16,-21 2-12-16,-16-7 8 0,36 8-2 15,-36-8 0-15,30 5 0 0,-30-5 8 16,28 8-4-16,-28-8 2 0,32 4 3 0,-32-4 3 16,30 8-14-16,-30-8 6 0,32 4-4 15,-32-4 2-15,33 8 8 0,-33-8-3 0,32 7 5 16,-32-7 5-16,34 7-11 0,-34-7 4 16,43 1 9-16,-21-1-7 0,-22 0 6 15,45 0-2-15,-45 0-5 0,47 0-1 0,-15-1-4 16,-1 1 2-16,-31 0 4 0,57-4 10 15,-25 1-22-15,-2 3 10 0,0-4-8 16,-30 4 0-16,60-3 6 0,-28 0-4 16,-7 3-2-16,5-5 8 0,-30 5-2 0,57-1-8 15,-30 1 2-15,-27 0-4 0,59-3 10 16,-28 3-4-16,0-3 0 0,0 3 0 0,3-5 3 16,1 5-14-16,-2-1 14 0,1-2-3 15,3 0-17-15,3-2 15 0,-7 4 8 0,2-5-12 16,-3 1 13-16,3 4-1 0,-1-4-4 15,-3 3-4-15,3-2 4 0,-4-2-6 16,5 4 2-16,-1-2 2 0,1 1-4 16,-2-2 4-16,7 1 4 0,6-2-2 0,-8 5-2 15,5-7-2-15,-4 2 6 0,6 0-2 16,-5-1 0-16,0 2-1 0,-6 1-6 0,-2 0 1 16,1 2 4-16,-1-3 1 0,-32 5 5 15,53-5-16-15,-27 3 5 0,-26 2 6 16,48-3 5-16,-26 3-12 0,-22 0 10 0,52-4-16 15,-27 4 12-15,-25 0-7 0,48 4-9 16,-18-4 6-16,0 3 4 0,6-1 8 16,-1 3 2-16,3-3 2 0,7 3-10 0,-6-1 8 15,-1 0-2-15,4-2-10 0,2-2 15 16,-4 3-9-16,-2-3 0 0,2 0 8 16,2 0-4-16,7-3 0 0,1 1 0 0,-5-2-8 15,10-2 12-15,-1 1-4 0,4-5 5 16,-2 3-9-16,-1 2 4 0,-3-3-6 0,-2 4 4 15,-3-6-4-15,3 7 4 0,-8-4-2 16,-6 0 0-16,1 5-6 0,-7-1 4 16,2 0 6-16,0-2 0 0,-2 4 11 0,-30 1-15 15,59 0-17-15,-26 0 11 0,-3 0 20 16,10 0-18-16,-5 0 0 0,11 1 14 16,-5 4-10-16,3-5 0 0,4 3 11 0,-2 0-9 15,4-3-4-15,-8 2 13 0,1 2 5 16,-1-1-7-16,-10 0-5 0,4 1-10 15,-2-1 4-15,-6-1 0 0,6 1 0 0,-7 5-1 16,1-7-1-16,0 2 10 0,-28-3-12 16,52 8 8-16,-30-3-6 0,8-1 29 15,-1 1-12-15,-1 0 2 0,4 0 7 0,-5-3-7 16,3 6-4-16,1-3 1 0,-4 2-3 16,3-4 4-16,-6 0 0 0,4 3-15 0,1 2 16 15,-29-8-8-15,53 7-5 0,-33-3 7 16,9 1-1-16,2-2-5 0,0 3 6 15,4-1 26-15,-2-4-17 0,1 5-1 0,2-1 3 16,11-4-10-16,-5 6 10 0,7-3 3 16,-11-3-9-16,4 4 1 0,-5-2-4 15,3 1-8-15,0-4 4 0,-3 8-2 0,-4-8 4 16,7 3 2-16,-6-2-10 0,1 4 13 16,3-2 5-16,-4-3-8 0,8 3 0 15,-7-3 3-15,0 4-2 0,3-1 9 0,-1-3-12 16,2 4 6-16,-1-4 12 0,1 0 0 15,-4 1-2-15,2-1 7 0,1 0 2 16,-3 3 5-16,0-3-2 0,7 0 2 0,-8 0-1 16,1 0-1-16,-5 0-6 0,-30 0-1 15,57-3-9-15,-32 3-1 0,-25 0 0 16,48 0-3-16,-48 0 1 0,42 0-3 0,-42 0 1 16,42 0-3-16,-42 0-6 0,43 0 6 15,-43 0-5-15,42-1 1 0,-15 1-3 0,-27 0 3 16,50 0-3-16,-20 0 1 0,2 0-2 15,-32 0-3-15,60-4 5 0,-30 4 0 16,-1 0-1-16,-29 0 1 0,52-3-6 0,-29-1 9 16,-23 4-7-16,50 0 0 0,-25 0-3 15,-25 0 6-15,46-3-2 0,-46 3-3 0,45-3 4 16,-45 3-4-16,45-5-2 0,-45 5 2 16,37-1 0-16,-37 1 2 0,33 0-4 15,-33 0 5-15,34-6-2 0,-34 6 3 16,30-5-1-16,-30 5-3 0,0 0 1 0,35-1 9 15,-35 1-10-15,30-6 0 0,-30 6 1 16,30-10 5-16,-30 10-4 0,35-8 1 0,-16 1 2 16,-19 7-4-16,38-12-2 0,-23 5 2 15,-15 7-2-15,42-16 2 0,-22 8 0 16,4-1 1-16,-6-4 4 0,-18 13 4 0,27-17 5 16,-27 17 5-16,28-19 1 0,-18 7 1 15,-10 12-1-15,20-30 5 0,-6 13 9 0,-14 17 6 16,8-38 0-16,0 16-3 0,-8 22-7 15,5-45 0-15,-5 18-5 0,0-2 0 16,0 29 1-16,0-48-2 0,-3 19 3 16,3 29-1-16,-5-48 0 0,0 26 0 0,-2-2 5 15,7 24-3-15,-15-44 4 0,10 23-3 16,-3-2-2-16,8 23-3 0,-14-36-4 0,8 18-1 16,6 18-1-16,-14-39-5 0,14 39-2 15,-11-32-2-15,4 16-3 0,7 16 0 0,-10-31-3 16,10 31-3-16,-10-34-5 0,10 34 3 15,-10-31-2-15,10 31-1 0,-8-29 0 16,8 29 1-16,-16-27 0 0,16 27-2 16,-11-23 6-16,11 23-4 0,-20-25-1 0,20 25 6 15,-15-22 8-15,15 22 1 0,-19-19 1 16,19 19-4-16,-15-18 1 0,15 18-1 0,-23-18-3 16,23 18-1-16,-17-19 2 0,17 19-3 15,-22-16 0-15,22 16-2 0,-21-16-1 16,21 16-1-16,-27-11-5 0,27 11-6 15,-25-16-5-15,25 16-3 0,-42-15 1 0,18 7 1 16,-2 1 0-16,-3-1 2 0,1 1-1 16,-2 2 2-16,-2 0 1 0,32 5 2 0,-54-13-2 15,24 11 3-15,3-5 1 0,27 7-1 16,-46-5 4-16,17 1-2 0,29 4 0 0,-38-6-4 16,38 6-8-16,-42-2-4 0,42 2-6 15,-35-4-8-15,35 4-2 0,-32 0 3 16,32 0-5-16,-45 0-3 0,45 0-4 0,-47 4 3 15,17-2 5-15,-5 1 1 0,-7 4 2 16,-3-5 1-16,-9 1 5 0,-16 0-1 16,0 1 4-16,-1-2 4 0,-4 3 3 15,0-5 8-15,0 0 2 0,-1 0-3 0,6 1 5 16,0-2 5-16,10 1 3 0,3 0 6 16,0-5-6-16,7 5 2 0,-6-2-2 0,8-2-1 15,6 1 0-15,-5 3 2 0,6 0-2 16,2-3 2-16,1 1 8 0,-1-2-10 15,4 4 1-15,1-3-1 0,-11 0-1 0,7 3-1 16,-4 0-4-16,-1 3 3 0,-3-3 2 16,5 0-4-16,2 0 5 0,-11 3-9 0,6-3 5 15,-6 4 4-15,7-4-2 0,-7 0 1 16,11 2 13-16,-3-2-11 0,0 0-2 16,-9 0-9-16,2 3 11 0,-1-3-2 0,-2 3 3 15,2 1 0-15,-2-2-4 0,0-2 2 16,-3 5 0-16,1-5 1 0,-2 1 7 15,5-1-8-15,3 5-3 0,-2-5 4 0,8 2 0 16,-3 2 1-16,5-4 6 0,4 1-4 16,-2-1-4-16,4 5 11 0,-2-2-9 15,1 0 6-15,4-3-8 0,31 0 0 0,-58 6 3 16,28-3-5-16,1 0 0 0,29-3 4 16,-52 6 2-16,32-6-12 0,-11 6 8 0,31-6-6 15,-52 7 5-15,22-5 9 0,3 1-8 16,0 0-2-16,-3 1 0 0,30-4 2 15,-64 5-9-15,34-2 4 0,-3 1 5 16,-2-1 3-16,-7 2-4 0,5-5 2 0,0 2 6 16,-11-1-1-16,6-1-2 0,-2 4 4 15,3-4-7-15,-10 4 2 0,5 0-1 0,2-3 2 16,7 2-3-16,-4-3-2 0,2 4 2 16,4-4 0-16,0 0 3 0,1 4 1 15,-2-4-8-15,36 0 10 0,-52 0 1 0,27 0-4 16,25 0-1-16,-46 0 4 0,46 0-2 15,-38-4-2-15,38 4 5 0,-42 0-7 0,42 0 2 16,-43-4-4-16,43 4 5 0,-46-3 2 16,46 3-2-16,-43 0-2 0,15-1-3 15,28 1 6-15,-59-4-4 0,31 4 2 0,-4-4 7 16,-2 4-8-16,-2-4-1 0,-1 4 2 16,0-1-2-16,-2 1 6 0,-2 0-9 15,-6 0 6-15,-2 0-3 0,1 0 4 0,1 0-5 16,-2 0 8-16,9 0 1 0,-2-2-2 15,6 2-2-15,-1 0 1 0,-3-5-2 16,6 5-3-16,-1-3 1 0,3-1 1 0,-3 1-2 16,2-2 3-16,1 1-3 0,-7-2-1 15,8 4 2-15,-3-5 2 0,2 4 0 0,4-2 0 16,28 5 7-16,-57-7-2 0,35-1-5 16,22 8 6-16,-46-4-9 0,46 4 7 15,-36-8 11-15,36 8-18 0,-40-5 8 0,40 5 3 16,-30-8-7-16,30 8 3 0,-27-7 4 15,27 7-1-15,-28-7 1 0,28 7 1 16,-30-5-8-16,30 5 2 0,-32-7 0 0,32 7 5 16,-33-5 4-16,33 5-5 0,-37-7 1 15,37 7 1-15,-34-5-4 0,34 5-1 16,-35-8 2-16,35 8 2 0,-33-3 1 0,33 3-11 16,-32-7 8-16,32 7-5 0,0 0-4 15,-45-1-5-15,45 1-4 0,-34 1-35 0,34-1-24 16,-46 10-14-16,24 0-25 0,-3 0-48 15,-4-5-110-15,8 2-580 0,21-7-91 16</inkml:trace>
  <inkml:trace contextRef="#ctx0" brushRef="#br0" timeOffset="104522.8785">18194 8137 138 0,'0'0'203'15,"22"-69"-12"-15,-22 69 56 0,0 0-47 0,0 0-17 16,0 0-60-16,0 0-15 0,0 0-18 15,8-19 14-15,-8 19-8 0,0 0 20 16,0 0-13-16,0 0 15 0,0 0-15 0,0 0 9 16,0 0-4-16,0 0-4 0,0 0-10 15,0 0-11-15,0 0-6 0,0 0-7 0,0 0-13 16,0 0 3-16,0 0-5 0,0 0 9 16,0 0 9-16,0 0 1 0,0 0 3 15,-5-37-4-15,5 37 6 0,0 0 17 16,0 0-19-16,0 0-14 0,-15-16 1 0,15 16-1 15,0 0 2-15,0 0-7 0,-18-19-7 16,18 19-2-16,0 0-3 0,0 0-9 0,-23-20-3 16,23 20-1-16,0 0-3 0,-17-20-2 15,17 20-7-15,-17-14-4 0,17 14 7 0,0 0-17 16,-20-25 3-16,20 25 12 0,-20-19-21 16,20 19 4-16,-20-18 4 0,20 18 27 15,-25-17-18-15,25 17-11 0,-20-13-1 16,20 13 2-16,-20-17-3 0,20 17-6 0,-19-12-1 15,19 12 4-15,0 0-2 0,-23-13 8 16,23 13-13-16,0 0 0 0,-19-15 7 16,19 15-4-16,0 0-1 0,0 0 12 0,-26-18-13 15,26 18 2-15,0 0 4 0,0 0-2 16,-22-16 1-16,22 16 4 0,0 0-2 16,0 0-1-16,-23-8 0 0,23 8 1 0,0 0-5 15,0 0 12-15,0 0-15 0,-21-12 0 16,21 12 18-16,0 0-11 0,0 0 1 0,0 0-1 15,-21-10-1-15,21 10 4 0,0 0-7 16,0 0 10-16,-30-10-4 0,30 10 11 16,0 0 3-16,0 0-1 0,-31-7 8 0,31 7-6 15,0 0-2-15,0 0 3 0,-28-5-8 16,28 5 8-16,0 0-7 0,0 0 8 16,-25-8-15-16,25 8 0 0,0 0 5 0,0 0-9 15,0 0 0-15,-32-1 20 0,32 1-18 16,0 0 1-16,0 0 2 0,0 0 2 0,-42-3 5 15,42 3-1-15,0 0 8 0,0 0-3 16,-26-3 3-16,26 3-4 0,0 0 4 16,0 0-5-16,0 0-2 0,0 0 1 0,-39 0-7 15,39 0 3-15,0 0 4 0,0 0-4 16,0 0-2-16,0 0 7 0,-38 0-2 0,38 0-10 16,0 0 2-16,0 0 1 0,-39 0 4 15,39 0-14-15,0 0 8 0,-35 7-1 16,35-7 0-16,0 0 0 0,-32 5 1 15,32-5-5-15,0 0 3 0,-28 7 4 0,28-7-1 16,-27 7-2-16,27-7-4 0,0 0 1 16,-33 4 2-16,33-4-2 0,-20 7 2 0,20-7-2 15,0 0 6-15,-39 10-10 0,39-10 6 16,-20 4-5-16,20-4 5 0,0 0-2 16,-30 13 2-16,30-13-2 0,-19 10-2 0,19-10 1 15,0 0 0-15,-23 15-3 0,23-15 3 16,-18 9 1-16,18-9 1 0,0 0-4 0,-27 16 5 15,27-16-2-15,-17 15-2 0,17-15-3 16,-18 12 2-16,18-12 3 0,-24 17 0 16,24-17-1-16,-18 13 3 0,18-13-3 15,-18 20 1-15,18-20-2 0,-17 17-1 0,17-17 4 16,0 0 3-16,-20 22 4 0,20-22 1 16,-14 12 6-16,14-12 0 0,0 0 1 0,-16 17 4 15,16-17 0-15,0 0-1 0,0 0 0 16,0 0-3-16,-17 21 0 0,17-21 0 15,0 0 4-15,0 0-1 0,-17 19 6 0,17-19 0 16,0 0 2-16,-8 28-5 0,8-28-2 16,0 0 4-16,-10 31-6 0,10-31-2 0,-9 21-1 15,9-21-1-15,0 0-7 0,0 38 3 16,0-38 0-16,0 0-1 0,0 35-2 16,0-35 0-16,0 0-2 0,0 35 2 0,0-35-1 15,0 0-2-15,4 28 1 0,-4-28-4 16,0 0 3-16,0 0-3 0,5 31 0 15,-5-31-1-15,0 0 4 0,0 0-1 0,0 33-1 16,0-33-2-16,1 21 2 0,-1-21 0 16,0 0 0-16,12 35-3 0,-12-35 2 15,5 21-4-15,-5-21 4 0,7 20-4 0,-7-20 4 16,12 23 1-16,-12-23-4 0,6 21-1 16,-6-21 4-16,9 21 0 0,-9-21-1 15,10 18-3-15,-10-18 2 0,0 0 1 0,13 29-1 16,-13-29 1-16,8 21 0 0,-8-21-2 15,19 26 3-15,-19-26-2 0,20 24 2 0,-8-8 0 16,1 0-2-16,0-2 2 0,6-2 1 16,-19-12-2-16,30 32 1 0,-18-20-2 15,3 3 2-15,-15-15-4 0,30 29 4 0,-17-14-2 16,2-3 0-16,0 3 2 0,4-3 0 16,-19-12-2-16,31 25 2 0,-14-13 0 15,0 2 0-15,6-3 2 0,-1 1 0 0,5-2 2 16,-2 2 3-16,5-3-3 0,-3 0 4 15,0 2-4-15,4-2-2 0,-2-5 1 16,-2 7 2-16,-1-5-6 0,3 0 7 0,1 3-6 16,-10-3-2-16,8 3 2 0,-1-2 0 15,-2-1 0-15,-3 3 1 0,5-3-2 0,-2 0 2 16,0 3-2-16,5-3 0 0,-10 0 2 16,7 0-1-16,1 5-1 0,1-6 3 15,-3-1-2-15,-2 0 1 0,3 3-2 0,-27-7 0 16,50 10 1-16,-32-4-2 0,-18-6-2 15,42 9 4-15,-24-6-2 0,-18-3-2 16,34 9 0-16,-34-9 2 0,33 12-1 0,-33-12 2 16,32 11 0-16,-12-5-1 0,-20-6 0 15,35 12 2-15,-10-9-1 0,-3 2 1 0,5 0-2 16,6 0 3-16,-2-2 1 0,0 0-3 16,-1 1 2-16,1-4 0 0,-1 3-3 15,-30-3 0-15,60 2 0 0,-42-2-1 0,-18 0 1 16,45 3 2-16,-24 1-2 0,-21-4-2 15,45 3-1-15,-45-3 3 0,35 9-1 16,-17-6 0-16,-18-3 0 0,50 8 0 0,-23-4-1 16,3 0 5-16,-6 3-1 0,14-6-3 15,-11 3 1-15,11 0 3 0,-4-1-4 16,1-2 3-16,-5 7-1 0,-3-5 2 16,6-2-4-16,-4 4 3 0,-1-3-2 0,1 2 0 15,-3-1-1-15,3 0 3 0,-29-3-2 0,52 6-2 16,-26 2 3-16,5-7 0 0,0 2-4 15,-1 0 3-15,6 3 2 0,-3-6 0 16,9 3-2-16,-2-3 1 0,9-3 0 0,1 3-3 16,-2-2 3-16,1-5-1 0,3 4 4 15,-6-3-4-15,5 0-4 0,-5 0 4 0,0 3 1 16,-3-1-1-16,1-3-3 0,-9 6 3 16,3 1-2-16,-9-3 0 0,2-1 2 15,1 0-2-15,-32 4 1 0,45-1 0 16,-45 1-1-16,46 0 0 0,-46 0 2 0,38 0 0 15,-11 0-2-15,-27 0 3 0,48 0-1 16,-14 0-1-16,3 0 1 0,1 0 0 16,2 0-2-16,9 1 3 0,-2-1 0 0,1 4 1 15,2-4-3-15,4 0-1 0,3 4 3 16,1-4 1-16,-1 0-2 0,0 0-2 0,-2 3 5 16,-1-3-4-16,6 0 0 0,-3 0 3 15,0 0-3-15,-2 0 1 0,5-3 1 0,-6 3 2 16,1 0-3-16,-2-4 1 0,2 4-2 15,-4-4 1-15,6 3 0 0,-9-2 1 16,6 3-2-16,-6-4-1 0,2 0 2 16,-1-2 1-16,-1 4 0 0,-3-2 0 0,2 0-2 15,0 2 1-15,-5-4 2 0,3 3-1 16,0-1-2-16,0 2 3 0,2-4-4 16,-2 2 4-16,2 1-1 0,2 1 0 0,3-5-1 15,0 4 1-15,-2-3 0 0,2-1 0 16,-1 5-1-16,3-4 2 0,-6 0-1 0,6 0-1 15,-12 0 0-15,6 3 2 0,-4-5-2 16,-9 6 1-16,3-5-2 0,-7 4 3 0,5 2-3 16,-2-4 2-16,-9 2-1 15,10 3 0-15,-35 0 0 0,59-4-2 0,-28 4 1 16,-2-5 0-16,-29 5 1 0,58 0 2 16,-23 0-2-16,-4-3 6 0,0 3-7 15,-31 0 1-15,61 0 0 0,-31 0 1 0,0 0 0 16,-30 0 0-16,48 0-1 0,-21 0-3 15,-27 0 2-15,42 0 1 0,-42 0-2 0,40 0 3 16,-40 0-1-16,42 0 1 0,-42 0-1 16,48 0 0-16,-26 0 2 0,-22 0-2 0,57 0 4 15,-32-3-2-15,7 3-2 0,-32 0 2 16,57 0 0-16,-32 0-1 0,5-3 0 16,-30 3 0-16,57-3-1 0,-30 3 1 0,-27 0 2 15,50-3 1-15,-25-1-2 0,-25 4 1 16,50-2-2-16,-50 2 3 0,47-5-2 15,-29 4 1-15,-18 1-3 0,47-3 3 0,-47 3-2 16,40-4 0-16,-40 4 0 0,39-5 0 16,-39 5 1-16,37-7-1 0,-17 3-1 15,-20 4 2-15,33-1-1 0,-33 1-1 0,40-5 1 16,-40 5 0-16,35-6 0 0,-35 6-1 16,39-6 0-16,-39 6 1 0,33-1-1 0,-33 1 3 15,37-8-2-15,-37 8 0 0,29 0-1 16,-29 0 2-16,0 0-3 0,45-6 1 15,-45 6 1-15,25-3 0 0,-25 3 1 0,35-3 2 16,-35 3-2-16,25-4 0 0,-25 4 2 16,32-3 2-16,-32 3 2 0,0 0 2 0,38-2 3 15,-38 2 5-15,0 0-3 0,35-3 1 16,-35 3 1-16,0 0 3 0,31-7-3 16,-31 7 0-16,0 0-3 0,30-8-1 15,-30 8-2-15,20-7 0 0,-20 7-2 0,0 0 0 16,36-6-4-16,-36 6 4 0,19-9-3 15,-19 9 1-15,0 0-3 0,33-12 3 0,-33 12-5 16,25-10 4-16,-25 10-2 16,24-11 0-16,-24 11-1 0,27-17 1 0,-27 17 0 15,28-12 1-15,-28 12 5 0,27-12 3 16,-27 12 2-16,22-15 1 0,-22 15 1 0,16-12 1 16,-16 12-3-16,19-17 0 0,-19 17-3 0,16-15-1 15,-16 15 0-15,0 0-1 0,22-21-2 16,-22 21-1-16,14-16 0 0,-14 16 0 15,15-21-4-15,-15 21 4 0,16-21-2 16,-16 21-6-16,15-25 3 0,-15 25 2 0,9-25-4 16,-9 25 1-16,13-26-1 0,-13 26 2 15,9-26-4-15,-9 26 1 0,6-27-3 16,-6 27 4-16,4-23 0 0,-4 23 0 0,8-24 2 16,-8 24 0-16,0 0-2 0,0 0 0 15,0-36 1-15,0 36-1 0,0 0 1 0,0-34 1 16,0 34 0-16,0 0 1 0,-3-32 0 15,3 32 0-15,0 0-1 0,-9-36 3 16,9 36-4-16,-5-29 1 0,5 29 1 0,-5-30 1 16,5 30-3-16,-13-32 0 0,4 14-1 15,9 18 3-15,-20-36-4 0,10 17 2 16,-3-3-3-16,13 22 3 0,-25-37-3 0,15 19 4 16,1-2-4-16,9 20 2 0,-30-35-3 15,20 19 3-15,-1 1-1 0,11 15 1 16,-22-32-2-16,10 17 2 0,12 15-3 0,-28-25 2 15,11 9-4-15,0 4 2 0,17 12-1 16,-43-17 1-16,26 8-2 0,-5-2 2 0,22 11 2 16,-40-12-3-16,40 12 2 0,-33-9 1 15,33 9 1-15,-35-11 0 0,35 11-2 0,-31-4 2 16,31 4-1-16,-31-9-1 0,31 9 1 16,-25-11 0-16,25 11 1 0,-32-8 1 15,32 8-3-15,-30-10 2 0,30 10-3 0,-34-8 1 16,34 8 1-16,-40-10 1 0,20 4-3 15,20 6 3-15,-40-9 0 0,40 9-2 16,-45-9 1-16,25 6-2 0,20 3 3 16,-54-10 1-16,31 8 0 0,23 2-3 0,-54-7 2 15,26 4 0-15,-2 0-1 0,1-4-1 16,-4 5 1-16,-2-5 1 0,-1 4 0 0,-7 1-1 16,-6-6 3-16,-1 5-5 0,-2-1 2 15,-1-1 1-15,-4 0-1 0,2-2-1 0,-7 4 1 16,2-4 1-16,-2-1-2 0,2 2 4 15,3 0-3-15,10 0 2 0,-5 0-1 16,0 0-1-16,9-1 1 0,-1 2 1 0,-1-2-13 16,11 1 1-16,1 1 1 0,1-2 2 15,-1 0-3-15,-1 1 3 0,8 0 3 0,-6 3 2 16,32 3 0-16,-50-13 3 16,21 8-2-16,29 5-1 0,-47-10 1 0,26 6 0 15,21 4 0-15,-44-5-1 0,44 5 0 0,-48-7 1 16,28 4 3-16,20 3-4 0,-49-2 0 15,27-1 1-15,22 3-1 0,-48-5 0 16,19 5 1-16,29 0 2 0,-50-3-1 0,50 3 1 16,-47 0-3-16,22-1 2 15,25 1 0-15,-45 0 1 0,45 0-1 0,-50 0-1 16,23-3 1-16,27 3 1 0,-50 0-2 0,50 0 3 16,-50 0-1-16,23 0 1 0,27 0-3 15,-49 0 1-15,19 0-1 0,30 0 3 0,-53 0-4 16,24 0 1-16,29 0 0 0,-65-5-1 15,40 10 2-15,-7-5-3 0,2 0 4 16,-3 0-4-16,33 0 1 0,-66 0 1 0,35 3 2 16,-3-3-2-16,-1 0 2 0,0 0-2 15,3 1 1-15,32-1-1 0,-57 3 0 0,25-3 1 16,4 0 1-16,28 0 0 0,-53 0 2 16,26 0 0-16,27 0-3 0,-52-3 1 15,23 3-4-15,29 0 0 0,-50 0-1 0,24-1-4 16,26 1-3-16,-61 0 0 0,30-3 1 15,-3-2 1-15,-6 5-1 0,0-3 0 0,-4 3 0 16,2 0 3-16,-4-1 2 0,-3 1 0 16,2 0 0-16,-1-3 1 0,1 3 1 15,2 0 2-15,-2-5-2 0,-3 2-1 16,11 3 3-16,-6-1 0 0,-3-3-1 0,1 4 1 16,0-3 1-16,5-1-1 0,5 1-2 15,-5 3 2-15,9-5 0 0,-9 5 1 16,9 0-1-16,3 5 1 0,30-5-1 0,-59-5 2 15,36 5-3-15,23 0 3 0,-49-1-1 16,49 1-1-16,-40 0 2 0,40 0 0 0,-33-3 0 16,33 3 0-16,-32 0-2 0,32 0 5 15,0 0-3-15,-37-3 1 0,37 3 0 16,0 0-1-16,-34 0 0 0,34 0 0 0,0 0 0 16,-31-5 2-16,31 5-1 0,0 0-1 15,-34-1 0-15,34 1-1 0,0 0 0 16,0 0 3-16,-48 0-4 0,48 0 2 0,-32-3 0 15,32 3 0-15,-34 0-2 0,34 0-2 16,-41 0 4-16,41 0-3 0,-42 0 1 0,42 0-4 16,-40 3-1-16,40-3 3 0,-44 0-5 15,44 0 1-15,-33 0 0 0,33 0-2 0,-34 1-1 16,34-1-3-16,0 0 3 0,-47 0-3 16,47 0-1-16,-26 0-2 0,26 0-1 15,-29 5 4-15,29-5 1 0,0 0-1 0,-43 3 0 16,43-3 2-16,0 0 1 0,-37 3-3 15,37-3-4-15,0 0-1 0,-42 0-2 16,42 0 1-16,-28 0 3 0,28 0 3 0,-37 6-1 16,37-6-1-16,-37 3 2 0,37-3 2 15,-43 7-2-15,9-2-2 0,7 3-2 16,-3-4 1-16,-5 4-3 0,2-1-3 0,-9 3 1 16,10-3-9-16,-6 1 3 0,-1 2-7 15,2-1-4-15,-1 4-8 0,1-4 0 0,-3 4-6 16,10-5 1-16,-5 4 5 0,5-2 3 15,6-2 1-15,-4 0 9 0,1 1 1 0,27-9-3 16,-44 12 5-16,26-5 7 0,18-7 6 16,-33 7-7-16,33-7 5 0,-32 11 0 15,32-11 3-15,-29 10 5 0,29-10-6 0,-26 4 2 16,26-4 13-16,-27 11-13 0,27-11 7 16,-24 9-2-16,24-9 3 0,-30 10 6 0,30-10-4 15,-31 12-3-15,31-12 9 0,-34 11-4 16,16-4-1-16,18-7 14 0,-35 9-15 15,35-9 11-15,-41 11-5 0,25-2 10 0,16-9 6 16,-40 7 4-16,40-7 6 0,-46 11 1 16,26-10-2-16,20-1-2 0,-45 11-8 15,23-5-1-15,-4 0-1 0,26-6 1 0,-44 9-4 16,44-9-1-16,-37 9 0 0,37-9-7 16,-38 6-7-16,38-6-23 0,-32 6-24 15,14 0-43-15,-2 1-59 0,20-7-156 16,-41 10-553-16,25-7-180 0</inkml:trace>
  <inkml:trace contextRef="#ctx0" brushRef="#br0" timeOffset="161353.9573">13183 10242 1557 0,'0'0'265'15,"0"0"-99"-15,0 0-52 0,0 0-59 16,0 0-45-16,0 0-10 0,0 0-17 16,0 0 10-16,0 0-10 0,0 0 3 0,0 0 4 15,0 0 13-15,0 0 18 0,0 0 10 16,0 0 3-16,0 0-10 0,0 0 6 15,0 0-14-15,0 0 1 0,0 0-4 16,0 0 16-16,0 0-22 0,0 0-1 0,0 0 4 16,0 0-1-16,0 0-25 0,0 0 0 15,0 0-3-15,0 0-4 0,0 0-4 0,0 0 21 16,0 0-17-16,0 0 2 0,0 0 8 16,0 0 20-16,0 0-21 0,0 0 7 0,0 0-3 15,0 0 10-15,0 0-7 0,0 0 7 16,0 0-7-16,0 0 7 0,0 0 0 15,0 0-3-15,0 0 3 0,0 0-7 16,0 0 4-16,0 0 9 0,0 0-12 0,0 0 9 16,0 0-6-16,0 0 3 0,0 0 0 15,0 0 3-15,0 0 4 0,0 0 10 0,0 0-3 16,0 0 9-16,0 0-9 0,0 0 9 16,0 0-3-16,0 0 0 0,0 0 0 0,0 0-4 15,0 0-3-15,0 0-4 0,0 0 1 16,0 0 3-16,0 0 3 0,0 0-10 15,0 0 13-15,0 0-10 0,0 0-9 16,0 0 3-16,0 0-3 0,0 0 10 16,0 0-10-16,0 0 12 0,0 0 1 0,0 0-7 15,0 0 0-15,0 0 6 0,0 0-15 16,0 0 9-16,0 0-3 0,0 0-3 0,0 0 7 16,0 0-7-16,0 0 6 0,0 0 0 15,0 0-9-15,0 0 0 0,0 0-10 0,0 0 7 16,0 0 3-16,0 0-6 0,0 0 9 15,0 0-9-15,0 0 3 0,0 0 6 0,0 0 3 16,0 0-6-16,0 0-4 0,0 0-2 16,0 0 12-16,0 0 6 0,0 0-2 15,65 6-7-15,-65-6 6 0,0 0 0 16,0 0-15-16,35 15 18 0,-35-15-12 0,17 10 6 16,-17-10 3-16,15 12 6 0,-15-12-24 15,18 13 18-15,-18-13-9 0,24 12 6 16,-24-12 7-16,21 15-7 0,-21-15 3 0,24 10 0 15,-24-10 0-15,27 8-6 0,-27-8-6 16,20 10 15-16,-20-10 3 0,0 0-6 16,31 9 9-16,-31-9 0 0,0 0-3 0,29 6-9 15,-29-6 6-15,0 0 2 0,22 6-11 16,-22-6 9-16,0 0 3 0,26 9-12 16,-26-9 0-16,0 0-3 0,25 4 0 0,-25-4 3 15,0 0 9-15,0 0-6 0,27 8-3 16,-27-8 6-16,0 0 2 0,27 8 16 0,-27-8-10 15,0 0 0-15,22 4 0 0,-22-4-2 16,0 0 7-16,32 5-5 0,-32-5-8 16,0 0 5-16,28 6-3 0,-28-6 4 0,0 0-7 15,28 6 3-15,-28-6-8 0,25 6 9 16,-25-6-9-16,0 0 13 0,34 6 1 0,-34-6-12 16,0 0 4-16,32 3 5 0,-32-3-3 15,0 0 0-15,32 3 8 0,-32-3 10 16,0 0-12-16,21 7 9 0,-21-7-2 15,0 0-5-15,0 0 2 0,0 0-1 16,0 0-1-16,32 2 4 0,-32-2-10 0,0 0 10 16,0 0-5-16,27 6-10 0,-27-6 7 0,0 0-7 15,35 4 10-15,-35-4-5 0,28 3-5 16,-28-3 7-16,25 2-3 0,-25-2-4 16,37 0 10-16,-37 0-11 0,34 3 6 0,-34-3 4 15,32 0-6-15,-32 0 1 0,33 0 0 16,-33 0 6-16,35 0-18 0,-35 0 17 15,34-3-9-15,-34 3 9 0,33 0-2 16,-33 0 6-16,33 0-18 0,-33 0-5 0,32-2 15 16,-32 2-1-16,0 0-9 0,37-3 4 15,-37 3 3-15,0 0-9 0,40 0 4 0,-40 0 12 16,0 0-19-16,35 3 3 0,-35-3 7 16,0 0-1-16,39 0 1 0,-39 0 2 15,30 0-12-15,-30 0 10 0,32 0 1 0,-32 0-1 16,36 0 6-16,-36 0 0 0,41-3 5 15,-41 3-7-15,38-7 6 0,-38 7-6 0,44-3-4 16,-44 3-1-16,38 0 0 0,-38 0-1 16,40-2 1-16,-40 2-4 0,37-3 0 15,-37 3 4-15,33-4-4 0,-33 4 3 16,31 4 3-16,-31-4 3 0,35-4-7 0,-35 4 0 16,37 0-2-16,-37 0 4 0,36 4-10 15,-36-4 8-15,40 0-2 0,-40 0 2 0,42-4 3 16,-42 4 3-16,44 0-6 0,-19 0-6 15,-25 0 2-15,45 4 6 0,-45-4-4 0,42-4 11 16,-42 4-9-16,45 4-4 0,-22-4 0 16,-23 0 0-16,54 3 4 0,-29-3-2 15,7 2-4-15,-5 1 4 0,-27-3 0 16,63 3 0-16,-33 1 2 0,2-1 2 16,2-1 2-16,-3-2-3 0,-2 3 5 0,8-3-1 15,-9 4-7-15,4-4 4 0,-2 0-8 16,5 0 8-16,-5 0 11 0,0 0-7 0,2 4 5 15,-2-4-9-15,-30 0-2 0,60-4 7 16,-30 8-12-16,1-8 6 0,-1 8-1 0,-30-4-4 16,65-4 4-16,-33 4-4 0,3 4 2 15,-2-4 8-15,1 0 0 0,6 0-10 16,-7 0 8-16,1 0-8 0,3 0 0 16,4 4 17-16,-9-4 1 0,5 0 5 0,-2 0 5 15,4 0 3-15,-6-4 1 0,2 4-8 16,0 0 11-16,0-4-11 0,2 4 1 15,3-4 0-15,6 4 3 0,-1-3-5 0,8 1 2 16,-3-1-3-16,7-1-1 0,0 1 5 16,0 0-13-16,2 1-2 0,-6-1 7 0,4-1-7 15,-2 1-2-15,-1-2 11 0,-1 5-9 16,-1-7 16-16,-3 7 0 0,6-3-6 0,-5 0 9 16,7-3-4-16,-4 6-2 0,6-8 12 15,-7 7-7-15,3 1-2 0,7-6-6 16,-2 1-4-16,5 2 6 0,2 1-5 15,-1-1 7-15,-10-1-10 0,5 0-10 0,-3-1 8 16,6 5-1-16,-9-3-1 0,5 3 13 16,-10-3-14-16,9 3-7 0,-6-3 4 15,-2 3 1-15,0 0-6 0,0 0 11 0,-3-3-8 16,7 6 7-16,-9-3-7 0,7 0-8 16,-3 3 13-16,-3-3-1 0,5 3-5 0,0 0-2 15,-7 2-3-15,9-5 7 0,-9 4 0 16,3-4 0-16,-9 4-5 0,4-1 7 0,-11-1-12 15,8 1 9-15,-5-3 6 0,0 5-12 16,-11-2 12-16,9 0-14 0,-4 3 5 16,-29-6 5-16,60 6-4 0,-33-3-7 0,3 0 8 15,-2 3-4-15,4 0-4 0,0-3 11 16,-2 4-5-16,5-2 4 0,-10 1-5 16,12-2 7-16,-12 1-5 0,3 2 1 15,6 1 1-15,-4-8 0 0,2 8-3 0,-2-4-3 16,2 1 6-16,1 1-6 0,2-2 8 15,-5-1-5-15,4 2-2 0,-2-1 5 0,1 2-3 16,2-4-1-16,-3 1-2 0,5 4 6 16,5-1-5-16,-4 0 4 0,2 0-4 15,0 0 4-15,6 0 2 0,-1 4-4 0,-2-5 2 16,1 6-4-16,1-2 7 0,2 0-1 16,0 1-7-16,-4-2 2 0,4 4-2 0,-2-2 3 15,4-1 7-15,-1-1-2 0,2 0-10 16,2 0 13-16,3-1 4 0,-1 2-17 0,-6-6 10 15,4 4-4-15,0-2-5 0,-5-2 7 16,-2 4-5-16,2-4 2 0,-12 0 2 16,12 3-4-16,-14-3-1 0,4 0 2 15,0 3 1-15,0-2 0 0,-4-2-2 0,2 5 1 16,-3-4-5-16,2 1 15 0,-3 0-15 16,1 1 12-16,0-1-8 0,0 4 5 15,-2-2-4-15,-2 0 1 0,4 3 7 0,1-3-7 16,-1 1-3-16,2-2-1 0,-3-2 4 15,0 4 3-15,4-2-5 0,-9 2-1 0,5-2 6 16,2 2-3-16,-5-3 2 0,6 1 5 16,-9 2-10-16,7-2 8 0,-5 2-10 15,1 0 10-15,4-4-8 0,-7-1 1 0,0 5 1 16,0-1 8-16,-25-6-10 0,49 5 8 16,-21 2 7-16,-5-4-14 0,-23-3 2 0,54 9 8 15,-32-3-4-15,8-2-1 0,-7 3-5 16,9-6 4-16,0 7-8 0,-2-6 6 15,3 3 9-15,-1 0-3 0,-2 1-11 16,5-3 10-16,-3 3-11 0,-2-3 10 0,5 0-4 16,-6 0 8-16,-29-3-1 0,53 3 3 15,-28-3-4-15,-25 0 1 0,49 7 7 0,-27-7-10 16,-22 0 9-16,47 0-3 0,-21 2-3 16,-26-2-4-16,52 0 6 0,-22 0-4 0,2 0 1 15,-3 0 1-15,1 0-4 0,1 0 3 16,-31 0-6-16,62-2 5 0,-30 2 7 15,0-4-3-15,-7 1-2 0,-25 3 0 0,57-6-1 16,-30 3 6-16,-1 0-9 0,-26 3 18 16,47-6-11-16,-20 3-4 0,-2 0-3 0,-25 3 5 15,54-8-5-15,-34 5 0 0,-20 3 6 16,45-9-7-16,-25 6 2 0,-20 3-4 16,38-5 0-16,-38 5 2 0,36-7-7 15,-36 7 9-15,33-6 0 0,-33 6-4 0,32-6 4 16,-32 6 0-16,25-6-5 0,-25 6 4 15,0 0 5-15,32-7 13 0,-32 7-4 0,0 0 2 16,21-15-13-16,-21 15 0 0,17-22-12 16,-17 22 6-16,22-21 0 0,-12 5-4 15,-10 16 0-15,17-23 3 0,-17 23-1 0,16-31-4 16,-6 19-6-16,-10 12 2 0,22-35-4 16,-12 20 2-16,-10 15 0 0,20-33 3 0,-8 14-3 15,-12 19 5-15,17-38 0 0,-9 20-3 16,-8 18-1-16,15-36 6 0,-5 15-5 15,-3 1 0-15,-7 20-10 0,13-39 8 16,-4 15 0-16,-4 4 3 0,-5 20-3 0,11-37 3 16,-7 16-7-16,-4 21 6 0,6-41 3 15,-6 41-2-15,9-40 7 0,-8 21 0 16,-1 19-11-16,4-40 15 0,-1 20-13 0,-3 20 10 16,5-43-3-16,-5 43-1 0,3-41 1 15,-3 23-1-15,0 18 1 0,0-41 8 0,2 20-14 16,-2 21-2-16,3-40 12 0,-3 40-6 15,4-41-1-15,1 23 1 0,-5 18 3 16,3-39 0-16,-1 17 2 0,-2 22-26 0,3-40 1 16,1 18 5-16,-4 22-1 0,-4-37 2 15,4 37 0-15,0-47 6 0,-3 27 1 0,3 20-1 16,-2-46-2-16,2 20 12 0,0 26-4 16,-8-42-2-16,4 20-1 0,4 22 4 15,-3-43 1-15,1 22 3 0,2 21-1 0,-8-45 12 16,5 25-12-16,3 20 7 0,-9-37-6 15,-2 15 3-15,11 22-4 0,-17-43 6 16,5 24-2-16,4-3 2 0,8 22 1 0,-25-33-3 16,10 13 0-16,15 20-8 0,-20-26 13 15,10 14-5-15,10 12 6 0,-20-25-3 16,20 25-9-16,-19-22 4 0,19 22 4 0,-18-21-2 16,18 21 0-16,-17-23-2 0,17 23-6 15,-22-16 10-15,22 16-9 0,-22-17 9 0,22 17 3 16,-20-15-9-16,20 15 6 0,-23-16-2 15,23 16-5-15,-25-12 8 0,25 12-6 16,-30-15 6-16,30 15 4 0,-27-17-2 0,27 17 0 16,-35-13-1-16,15 5 3 0,20 8 11 15,-42-15-14-15,22 9 4 0,20 6-5 0,-49-15 2 16,24 8 0-16,0 2 0 0,-3-6 1 16,3 5 3-16,-7-2-1 0,3-2 2 0,-1 3-10 15,-5 2 3-15,5-2 3 0,-5-1 3 16,0 1-9-16,0 1 5 0,-7 0-6 15,2 0 5-15,-5-1-5 0,-1 2-2 16,1 2 3-16,-3-1 4 0,6-1 12 0,-7 2-7 16,4-2-9-16,0 1 11 0,5-1-8 15,1 5 3-15,4-3 3 0,-1 2-12 0,4-3 9 16,32 4-3-16,-62-7-1 0,37 7 5 16,25 0-8-16,-54-3 8 0,31 0-14 15,23 3 14-15,-42-3-2 0,42 3 7 0,-38-6 0 16,38 6-2-16,-36-6 11 0,36 6-5 15,-33-9-3-15,33 9-2 0,-40-6-3 16,40 6-2-16,-37-9-3 0,37 9 10 0,-37-7-9 16,37 7 2-16,-42-5 0 0,22 0-6 15,20 5-1-15,-45-6 2 0,45 6 2 0,-48-6 3 16,26 6-6-16,22 0 7 0,-52-8-7 16,22 3 3-16,0 3-3 0,30 2 0 0,-59-10 0 15,26 7-2-15,-1 1 4 0,-1-4-5 16,-7 2 1-16,1-2 4 0,-10 4-11 15,5-5 9-15,-5 1-4 0,-5 4-2 0,0-2-5 16,-9 1 3-16,-2 0-5 0,-3-3 3 16,0 3-7-16,1 0 12 0,0-2 1 0,-7 4-8 15,0 1-4-15,-2-6 4 0,-4 6-5 16,-7-6 10-16,-10 6-19 0,6-4 2 16,-4 1-6-16,1-1-1 0,1 1-3 0,-5 3-1 15,-2-2 19-15,1 2-18 0,-11 0-4 16,0 0 8-16,0 0 2 0,-4 0 1 15,8 2 5-15,2-2 5 0,3 0 1 0,2 0-1 16,11 3 1-16,1-3-1 0,11 0-4 16,2 4 10-16,-1-4 0 0,4 0 8 15,4 0-1-15,2-4 4 0,0 1 14 0,7 1-14 16,-5-2 6-16,0 1 1 0,11-3 0 16,1 0 2-16,-13 0-11 0,5 0 2 0,-3-3 9 15,2-2 3-15,-3 4-17 0,6 0-1 16,-6-5 3-16,5 5 5 0,-2-2-11 15,-3-2 2-15,-1 3 14 0,-7 3-14 0,3-2 3 16,-7 1-1-16,-2 0 0 0,4 3 8 16,-14 0-17-16,14 3 12 0,-10 3 1 15,1-3-5-15,4 3-1 0,-4 1 11 0,5 1-12 16,4 1 12-16,-4-2-9 0,1 1 10 16,9 2-12-16,-6 1 3 0,6 0 4 0,4-3-3 15,0 2-3-15,11-2 10 0,-1-2-11 16,2 3 3-16,4 2 11 0,-1-4-5 15,1 2 0-15,6 1-2 0,-2 0-4 0,8-1 17 16,-3 0-2-16,1 0-4 0,4 0-18 16,2 3 7-16,-2-2-3 0,1 0 9 15,2-1-9-15,1 1 7 0,-8 4-7 0,-3-2 1 16,0 0 8-16,2 4-5 0,-8-5-3 16,3 2 1-16,-7-1-6 0,2-1 16 15,-9 2 4-15,2-1-9 0,-3 2 0 0,6-6 2 16,4 2-6-16,-7-2-3 0,6 2 5 15,0 1-1-15,1-1-5 0,2-1 18 16,-1 0-18-16,1-3 6 0,-1 4-1 0,1 0-1 16,4-3 2-16,-1 3 6 0,3-5-8 15,-1 6 12-15,6-5-5 0,0-1-6 0,0 2 1 16,4 2 2-16,-1-4-6 0,-1 2 14 16,5-4 4-16,-2 3-15 0,2 0 17 0,0 0-26 15,30-3 4-15,-62 4 3 0,32-4-1 16,-3 2 3-16,-3-2-1 0,6 0 0 0,-5 0 1 15,-3 3 6-15,3-6 5 0,1 3 4 16,-3 0 3-16,4 0 0 0,-2 0-1 16,-4-2 4-16,4 2-6 0,2 0-5 0,33 0 6 15,-66 0-8-15,35-4-3 0,1 4 12 16,30 0-14-16,-62-3 3 0,33 3-1 16,1-3 5-16,-4 3-12 0,4 0 5 15,3-3-5-15,-1 3 6 0,-2 0-1 0,28 0 0 16,-42-4 4-16,15 4-8 0,27 0 8 15,-43-2-6-15,21 2-3 0,4-3 8 0,18 3-10 16,-47-3 11-16,29 3 10 0,18 0-16 16,-42-4 0-16,18 4-1 0,-1 0 1 0,25 0-1 15,-43 0 3-15,21 0-6 0,22 0 13 16,-40 0-10-16,15 0 3 0,25 0-7 16,-37 4 0-16,17-1 3 0,20-3 8 0,-39 3-1 15,18-1 6-15,21-2-11 0,-47 10-1 16,20-7 3-16,0 3-7 0,27-6 14 0,-52 13-5 15,27-8 6-15,0 2-1 0,-2-1-5 16,27-6-2-16,-46 14-5 0,22-9 1 16,24-5 11-16,-42 13-14 0,22-8 4 0,20-5-2 15,-37 12 3-15,21-5 4 0,16-7-9 16,-29 12 7-16,29-12 1 0,-25 15 5 0,25-15-8 16,-16 17 9-16,16-17-9 0,0 0-7 15,-16 24 6-15,16-24-4 0,-6 18 16 16,6-18-8-16,0 0 10 0,0 0-11 15,-2 31 3-15,2-31-6 0,0 0 10 16,0 0-11-16,0 0 13 0,2 32-7 0,-2-32-6 16,0 0 17-16,0 0-19 0,0 0 5 0,3 36 2 15,-3-36-2-15,0 0 9 0,0 0-9 16,0 35-3-16,0-35 2 0,0 27 2 16,0-27-1-16,3 27-5 0,-3-27 3 0,7 31 3 15,-7-31-4-15,0 32 8 0,0-32 1 16,3 35 0-16,-3-35-8 0,2 37-1 0,-2-37 1 15,4 35 3-15,-4-35 0 0,0 33 2 16,3-12-2-16,-3-21 0 0,5 39 0 16,-5-39 1-16,2 33-4 0,-2-33 12 0,0 41 1 15,3-25-13-15,-3-16-4 0,3 41 7 16,2-20 3-16,-1 7 6 0,-4-28-9 16,5 53 0-16,-2-24-12 0,5-1 10 0,-6 1-3 15,1 1 3-15,1-2 4 0,4 1-4 16,-1-2 11-16,-2 1-2 0,0-3 14 0,6-1-6 15,-2 1-8-15,3 0-5 0,1-1 10 16,2-2-9-16,2-1 9 0,-6 5 5 16,6-5-14-16,0 0-23 0,3 0-30 0,-8 3-9 15,4 3-32-15,-2-4-39 0,-1 2-115 16,6 1-546-16,-6-5 229 0</inkml:trace>
</inkml:ink>
</file>

<file path=ppt/ink/ink7.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35:17.835"/>
    </inkml:context>
    <inkml:brush xml:id="br0">
      <inkml:brushProperty name="width" value="0.05292" units="cm"/>
      <inkml:brushProperty name="height" value="0.05292" units="cm"/>
      <inkml:brushProperty name="color" value="#FFFF00"/>
    </inkml:brush>
  </inkml:definitions>
  <inkml:trace contextRef="#ctx0" brushRef="#br0">29317 6134 844 0,'0'0'393'0,"0"0"-147"0,0 0-79 0,0 0-54 16,0 0-62-16,0 0-4 0,0 0-51 16,0 0-19-16,0 0-24 0,0 0-9 15,0 0 4-15,0 0 6 0,0 0 4 0,0 0 8 16,-65-4 13-16,65 4 34 0,0 0-13 16,0 0 8-16,0 0-4 0,0 0-4 15,0 0 0-15,0 0 5 0,0 0-5 0,0 0 4 16,0 0-4-16,0 0 9 0,0 0 7 15,0 0-7-15,0 0 16 0,0 0 4 0,0 0 0 16,0 0-9-16,0 0 8 0,0 0-8 16,0 0 16-16,0 0-5 0,0 0 34 15,0 0 6-15,0 0-12 0,0 0 12 0,0 0-16 16,0 0-3-16,0 0 8 0,-26-11-14 16,26 11-1-16,0 0-1 0,0 0 0 15,0 0 3-15,0 0-5 0,0 0-9 0,0 0-3 16,0 0-7-16,0 0-6 0,0 0 10 15,0 0-10-15,0 0 0 0,0 0-6 16,0 0-2-16,0 0 13 0,0 0 6 0,0 0 14 16,0 0 4-16,0 0 5 0,-36-3 1 15,36 3 20-15,0 0 6 0,0 0 5 0,0 0-9 16,0 0-5-16,0 0 11 0,0 0-3 16,0 0-8-16,0 0-6 0,0 0-11 15,0 0-1-15,0 0-7 0,0 0-7 16,0 0-9-16,0 0 3 0,0 0-6 0,0 0-6 15,0 0 9-15,0 0-17 0,0 0 1 16,0 0-3-16,0 0-2 0,0 0 1 0,0 0-5 16,0 0 1-16,0 0 5 0,0 0-9 15,0 0 8-15,0 0-1 0,0 0-7 16,0 0 0-16,0 0 4 0,0 0-4 0,0 0 3 16,0 0-3-16,0 0 8 0,0 0-8 15,0 0 0-15,0 0-4 0,0 0 8 16,0 0 1-16,0 0 1 0,0 0-1 0,0 0-5 15,0 0 4-15,0 0 12 0,0 0-9 16,0 0 18-16,0 0-3 0,0 0-10 16,0 0 7-16,0 0 6 0,87 18-13 0,-87-18 12 15,0 0-3-15,31 8-13 0,-31-8-1 16,0 0 11-16,29 3-2 0,-29-3 5 0,27 1-6 16,-27-1 3-16,0 0 4 0,35 0-4 15,-35 0-4-15,0 0 2 0,33 0 5 16,-33 0-2-16,0 0 11 0,32 5-14 0,-32-5 1 15,0 0-4-15,30 0-9 0,-30 0 15 16,0 0-11-16,35-5-5 0,-35 5 10 16,0 0-2-16,39-1-6 0,-39 1 7 0,32-3 0 15,-32 3-3-15,28-3-5 0,-28 3 10 16,37-5-1-16,-37 5 2 0,28-3-6 16,-28 3 4-16,0 0-7 0,45-1 2 0,-45 1 1 15,30 0 6-15,-30 0-8 0,0 0-3 16,39 0-2-16,-39 0 5 0,0 0 1 0,33 0-5 15,-33 0 12-15,0 0-14 0,37 0 6 16,-37 0 6-16,0 0 2 0,0 0 12 16,34 1 8-16,-34-1 0 0,0 0 2 0,0 0-4 15,0 0 5-15,31-1-5 0,-31 1-5 16,0 0 0-16,0 0-8 0,0 0 0 16,0 0-1-16,36 0-2 0,-36 0-3 0,0 0 1 15,0 0-3-15,41 0-5 0,-41 0 5 16,27-4-4-16,-27 4-2 0,35 0 0 15,-35 0-3-15,34-7 7 0,-34 7-3 0,40 0-2 16,-40 0-3-16,35-5 3 0,-35 5-5 16,38-7 5-16,-38 7-2 0,39-3-3 0,-39 3 4 15,32-6 3-15,-32 6-1 0,28-3-4 16,-28 3 0-16,0 0 2 0,34 0-2 16,-34 0 0-16,0 0-2 0,40-6 3 0,-40 6-3 15,27-6 0-15,-27 6 1 0,30-6 1 16,-30 6-1-16,30-8-1 0,-30 8-1 0,28-2-2 15,-28 2 2-15,30-5 4 0,-30 5-3 16,29-6 1-16,-29 6-2 0,0 0 1 16,37-8 0-16,-37 8 0 0,0 0-1 0,31-3 1 15,-31 3-1-15,0 0-2 0,29-5 3 16,-29 5 5-16,0 0-8 0,37 0 0 16,-37 0 2-16,31-4 0 0,-31 4-1 0,34-4 0 15,-34 4 5-15,37 0-2 0,-37 0 5 16,36-2-6-16,-36 2 0 0,41-1 1 15,-41 1-1-15,31-5 1 0,-31 5 1 0,34 0 3 16,-34 0 3-16,0 0 0 0,35-7 1 16,-35 7 1-16,0 0 0 0,32 0-4 0,-32 0 1 15,0 0-4-15,0 0 3 0,30-2 0 16,-30 2 0-16,0 0-1 0,0 0-2 16,0 0-3-16,0 0 4 0,0 0-2 0,33-6 0 15,-33 6-1-15,0 0 2 0,0 0-1 16,0 0-2-16,0 0 5 0,0 0-5 0,0 0-2 15,0 0-24-15,0 0-32 0,0 0-53 16,22 3-58-16,-22-3-89 0,0 0-671 16,0 0-648-16</inkml:trace>
  <inkml:trace contextRef="#ctx0" brushRef="#br0" timeOffset="224.8984">30742 5928 4332 0,'0'0'-230'0,"0"0"-5"15,0 0-584-15,0 0 75 0</inkml:trace>
  <inkml:trace contextRef="#ctx0" brushRef="#br0" timeOffset="2050.1375">30742 5928 3507 0,'0'0'-126'0,"0"0"30"16,0 0 23-16,0 0 8 0,0 0 16 0,0 0 16 16,0 0 8-16,0 0 5 0,0-33 5 15,0 33 10-15,0 0-3 0,0 0-7 0,0 0 9 16,0 0-4-16,0 0-6 0,0 0-2 15,0 0 5-15,0 0-5 0,0 0 7 16,0 0 6-16,0 0 5 0,0 0 5 0,0 0 11 16,0 0 0-16,0 0 7 0,0 0-2 15,0 0 0-15,0 0-6 0,0 0 6 16,0 0-9-16,0 0-7 0,0 0 3 16,0 0-3-16,0 0-8 0,0 0 8 0,0 0 3 15,0 0-1-15,0 0 3 0,0 0-7 16,0 0 4-16,0 0 6 0,0 0-8 0,0 0 2 15,0 0-2-15,0 0-2 0,0 0 9 16,0 0-7-16,0 0 0 0,-28-9-3 16,28 9 5-16,0 0-7 0,0 0 8 15,0 0-8-15,0 0-3 0,0 0 11 0,0 0-8 16,-34 0-3-16,34 0 3 0,0 0-2 16,0 0 2-16,0 0 0 0,0 0 0 0,0 0 0 15,-30-6 9-15,30 6-13 0,0 0 4 16,0 0-3-16,0 0-4 0,0 0 12 15,0 0-5-15,0 0 9 0,0 0-1 0,-35 0-1 16,35 0 2-16,0 0 6 0,0 0 9 16,0 0-1-16,0 0 15 0,0 0-8 0,0 0-5 15,0 0-9-15,0 0 9 0,0 0-12 16,0 0 7-16,0 0-6 0,0 0-6 16,0 0-1-16,-34-4 11 0,34 4-1 0,0 0 0 15,0 0 7-15,0 0-5 0,0 0-2 16,0 0-4-16,-28-8-4 0,28 8-3 15,0 0 7-15,0 0-11 0,-30-7-2 16,30 7 10-16,0 0 3 0,0 0-5 0,-27-8 0 16,27 8-6-16,0 0 2 0,0 0 7 15,-25-11-3-15,25 11-6 0,0 0 6 0,0 0 15 16,0 0 5-16,0 0-10 0,-25-9 4 16,25 9-10-16,0 0 3 0,0 0-1 15,0 0-2-15,0 0-4 0,0 0 3 0,0 0-13 16,0 0 4-16,0 0 6 0,0 0-8 15,0 0-6-15,-27-12-7 0,27 12 7 16,0 0-14-16,0 0 1 0,0 0 1 0,0 0 4 16,0 0 2-16,0 0 0 0,0 0 0 15,0 0 4-15,0 0 0 0,0 0-5 16,0 0 5-16,0 0 2 0,0 0 4 0,0 0-4 16,0 0 6-16,0 0-6 0,0 0 0 15,0 0 6-15,0 0-7 0,0 0 14 0,0 0-7 16,0 0 2-16,0 0-2 0,0 0 0 15,0 0 0-15,0 0-5 0,92 20 10 16,-92-20-3-16,25 1-2 0,-25-1 12 16,27 2 0-16,-27-2 13 0,27 9 3 15,-27-9 2-15,0 0-12 0,28 1 1 0,-28-1 5 16,0 0-1-16,32 3 2 0,-32-3-10 0,0 0 0 16,25 7 18-16,-25-7-13 0,0 0 10 15,0 0-6-15,0 0 18 0,30 5-8 16,-30-5-6-16,0 0 7 0,0 0-5 0,0 0-6 15,0 0 2-15,27 5-3 0,-27-5-7 16,0 0-1-16,0 0 0 0,0 0 1 0,0 0-1 16,30 6-5-16,-30-6-2 0,0 0 5 15,29 6-6-15,-29-6 11 0,23 5-7 16,-23-5-1-16,27 7-4 0,-27-7 7 16,30 6-15-16,-30-6 9 0,0 0 0 0,38 6-7 15,-38-6 5-15,29 6 5 0,-29-6-7 16,28 3 0-16,-28-3 6 0,22 6-5 0,-22-6-1 15,0 0 3-15,35 3 5 0,-35-3-8 16,0 0 2-16,27 7-7 0,-27-7 7 16,0 0 1-16,0 0-3 0,33 3 5 0,-33-3-5 15,0 0-1-15,0 0 4 0,27 4 3 16,-27-4 3-16,0 0-7 0,0 0 4 0,37 0 5 16,-37 0-2-16,0 0-9 15,32 0 6-15,-32 0-6 0,0 0 1 0,33 0-1 16,-33 0 0-16,0 0-3 0,37 0 5 15,-37 0-1-15,0 0-8 0,33-4 2 0,-33 4 8 16,0 0-3-16,29 4-3 0,-29-4-4 16,0 0 10-16,0 0-5 0,33 0-2 0,-33 0-1 15,0 0 10-15,0 0-7 0,32 3-2 16,-32-3 2-16,0 0-1 0,0 0 13 16,0 0-13-16,33 0 0 0,-33 0 0 0,0 0-3 15,0 0 12-15,0 0-9 0,0 0-1 16,31 1 5-16,-31-1-1 0,0 0-7 0,0 0 11 15,0 0-10-15,0 0 5 0,0 0-4 16,0 0-4-16,0 0 3 0,0 0-3 16,0 0-2-16,0 0 3 0,30 5 2 15,-30-5-7-15,0 0 7 0,0 0-2 0,0 0 2 16,0 0 2-16,0 0-5 0,0 0 3 16,0 0-2-16,0 0 7 0,0 0-8 0,0 0 7 15,0 0-5-15,0 0 2 0,0 0-4 16,0 0 8-16,16 18-2 0,-16-18-5 15,0 0 4-15,0 0-1 0,0 0 2 0,0 0-3 16,5 21 15-16,-5-21-15 0,0 0 8 16,0 0-8-16,0 0 0 0,0 0 9 15,0 0 7-15,0 0-1 0,0 0 0 0,0 0 6 16,0 0-14-16,0 0 1 0,0 27 1 16,0-27 0-16,0 0-5 0,0 0 2 15,0 0 12-15,0 0-8 0,0 0-4 0,0 0 0 16,0 0 0-16,0 0 0 0,0 0 3 15,0 0 5-15,0 0-5 0,0 0 4 16,0 0 3-16,-21 28 1 0,21-28 2 0,0 0 6 16,0 0-1-16,0 0-1 0,0 0 1 15,-22 12-4-15,22-12 3 0,0 0-3 0,0 0-1 16,-27 10-1-16,27-10 1 0,0 0-4 16,-28 12 13-16,28-12-13 0,-19 7 2 15,19-7-4-15,0 0 1 0,-35 12-3 0,35-12 3 16,-25 9-3-16,25-9-1 0,-28 9 2 15,28-9-2-15,-29 14-4 0,29-14 3 16,-28 15-3-16,28-15-3 0,-25 13 9 0,25-13-6 16,-25 17-6-16,25-17 6 0,-25 13-6 15,25-13 9-15,-24 15-2 0,24-15 0 16,-20 12-2-16,20-12 3 0,-22 13-2 0,22-13 1 16,-21 16-8-16,21-16 14 0,-19 13-13 15,19-13 1-15,-22 14 2 0,22-14-3 0,-16 15 1 16,16-15 2-16,-25 16 0 0,25-16 0 15,-24 17 0-15,24-17 0 0,-20 15 0 16,20-15 0-16,-22 17-3 0,22-17 1 0,-15 12-1 16,15-12-8-16,0 0-9 0,-20 15-11 15,20-15-7-15,0 0-22 0,0 0-29 16,-23 20-38-16,18-15-71 0,5-5-182 16,-20 7-480-16,20-7-153 0</inkml:trace>
  <inkml:trace contextRef="#ctx0" brushRef="#br0" timeOffset="4463.6419">29968 5578 3754 0,'8'-9'-196'15,"-8"9"8"-15,0 0 4 0,0 0 16 0,0 0-5 16,0 0 18-16,0 0 18 0,0 0 24 0,0 0 41 16,0 0 24-16,0 0 42 15,0 0 12-15,0 0 7 0,0 0 0 0,0 0 3 16,0 0 0-16,0 0-4 0,0 0 4 16,0 0-10-16,0 0 7 0,0 0 2 0,0 0-15 15,0 0 0-15,0 0 7 0,0 0-1 16,0 0-6-16,0 0 3 0,0 0 22 0,0 0 5 15,0 0 6-15,0 0 3 0,0 0 10 16,0 0-3-16,0 0 5 0,0 0-6 16,0 0 6-16,-39 55-10 0,39-55-7 0,-18 16-2 15,18-16-6-15,-17 16-8 0,17-16 3 16,0 0-1-16,-21 22-5 0,21-22-2 16,-17 17-3-16,17-17 7 0,0 0-7 0,-19 21 5 15,19-21-5-15,-13 12-2 0,13-12 6 16,0 0-4-16,0 0 10 0,-20 19-6 0,20-19 0 15,0 0 8-15,0 0 2 0,-20 16-10 16,20-16 5-16,0 0 2 0,0 0-3 16,-17 12 10-16,17-12-15 0,0 0 15 0,0 0-1 15,0 0 8-15,-17 19-4 0,17-19-9 16,0 0 2-16,0 0 1 0,-23 12-8 0,23-12 7 16,0 0-8-16,-20 11-5 0,20-11-1 15,0 0 5-15,0 0-3 0,-22 12 9 16,22-12-11-16,0 0 2 0,0 0-8 0,-20 12 0 15,20-12-1-15,0 0-1 0,0 0 0 16,0 0-2-16,0 0-2 0,0 0 8 0,0 0-14 16,-20 13 8-16,20-13-9 0,0 0 3 15,0 0 2-15,0 0 4 0,0 0 0 16,-20 14 0-16,20-14-2 0,0 0 4 0,-17 12 0 16,17-12 0-16,0 0 2 0,-25 9 13 15,25-9-11-15,0 0-6 0,-20 12 2 16,20-12-4-16,0 0-2 0,0 0 10 0,-20 12 6 15,20-12 4-15,0 0-4 0,0 0 6 16,0 0 3-16,-25 9 7 0,25-9 3 16,0 0 5-16,0 0-7 0,-20 13 10 0,20-13-13 15,0 0 7-15,-25 11-6 0,25-11-5 16,0 0-2-16,-25 11-2 0,25-11 6 0,0 0-4 16,-30 9-3-16,30-9 9 0,0 0-5 15,-27 9 8-15,27-9-9 0,0 0 9 16,-25 10-1-16,25-10-3 0,0 0-6 0,-32 8 7 15,32-8-11-15,-22 9 2 0,22-9-7 16,0 0-1-16,-32 7 6 0,32-7-3 0,0 0-4 16,-23 6 5-16,23-6-10 0,0 0 8 15,0 0-5-15,-27 9 0 0,27-9-10 16,0 0 8-16,0 0 5 0,0 0-5 0,-27 8 0 16,27-8-2-16,0 0-7 0,0 0 7 15,0 0-5-15,-25 10 1 0,25-10 0 0,0 0 2 16,0 0 10-16,-21 14-13 0,21-14 4 15,0 0 7-15,0 0-7 0,-27 8-10 16,27-8 1-16,0 0 8 0,0 0 7 0,-20 10-1 16,20-10-8-16,0 0 8 0,0 0-4 15,-22 15 1-15,22-15-14 0,0 0 8 0,-20 14-1 16,20-14 4-16,0 0-13 0,0 0 16 16,-20 13-3-16,20-13-4 0,0 0-6 15,0 0 7-15,-20 15-3 0,20-15 1 0,0 0 8 16,-19 15-1-16,19-15-2 0,0 0 0 15,-30 17-6-15,30-17 3 0,0 0-15 16,-23 12 3-16,23-12-3 0,0 0-4 0,0 0 2 16,-20 13 12-16,20-13 5 0,0 0-15 15,0 0 4-15,-19 12 2 0,19-12 2 16,0 0 4-16,0 0-3 0,0 0 14 0,0 0-16 16,0 0 2-16,0 0-1 0,0 0 0 15,0 0 2-15,0 0-1 0,-13 20 4 0,13-20 2 16,0 0 0-16,0 0 3 0,0 0 1 15,0 0-7-15,0 0 2 0,0 0 6 16,0 0-9-16,0 0 12 0,0 0-7 0,0 0 9 16,0 0 0-16,0 0-2 0,25 35-2 15,-25-35 2-15,0 0 2 0,0 0 13 0,0 0-13 16,20 12 11-16,-20-12-3 0,0 0-3 16,20 12 7-16,-20-12 4 0,0 0 3 0,27 4 2 15,-27-4-2-15,0 0-4 0,30 9 4 16,-30-9 2-16,0 0-8 0,30 6 6 15,-30-6 5-15,0 0-5 0,27 4-7 0,-27-4 3 16,0 0-6-16,0 0 4 0,30 5-10 16,-30-5 3-16,0 0-1 0,0 0-4 0,32 3-2 15,-32-3 1-15,0 0-4 0,25 8 8 16,-25-8-5-16,0 0-1 0,28 1 2 16,-28-1-7-16,0 0 3 0,37 3 3 15,-37-3-1-15,20 8 1 0,-20-8-2 0,0 0-4 16,25 4 1-16,-25-4-1 0,0 0-1 15,0 0 1-15,37 8 0 0,-37-8-3 0,0 0 3 16,25 4 3-16,-25-4-2 0,0 0 6 16,29 11-3-16,-29-11 9 0,20 6-1 15,-20-6 1-15,0 0 11 0,33 11-9 0,-33-11 1 16,24 4 1-16,-24-4-2 0,30 3-3 16,-30-3-3-16,30 10 4 0,-30-10-2 0,35 7-2 15,-18-2-1-15,-17-5-3 0,35 9-1 16,-35-9 1-16,30 9 0 0,-30-9 3 15,27 10-6-15,-27-10 1 0,27 9-1 0,-27-9 2 16,23 10-6-16,-23-10 7 0,0 0-4 16,28 12 2-16,-28-12 3 0,20 9-6 0,-20-9 2 15,17 12-2-15,-17-12 3 0,0 0-3 16,25 12-3-16,-25-12 3 0,0 0 3 16,20 15 0-16,-20-15-6 0,0 0-7 0,17 12-34 15,-17-12-39-15,8 17-39 0,-8-17-71 16,0 0-273-16,-25 27-392 0,25-27-148 15</inkml:trace>
  <inkml:trace contextRef="#ctx0" brushRef="#br0" timeOffset="50846.4107">19698 14592 2541 0,'0'0'499'16,"0"0"-73"-16,0 0-81 15,0 0-126-15,0 0-75 0,0 0-50 0,0 0-20 16,0 0-20-16,0 0-1 0,0 0-5 0,0 0 2 16,0 0-15-16,0 0 4 0,-50-55-14 15,50 55 4-15,-8-27-1 0,8 27-2 16,0 0 10-16,-5-35 8 0,5 35 4 0,-2-25 8 16,2 25 6-16,0 0 4 0,-8-34 1 15,8 34-8-15,-9-22-1 0,9 22-4 16,0 0-7-16,-10-28-1 0,10 28 0 0,0 0-5 15,-5-24-2-15,5 24 0 0,0 0-2 16,0 0 0-16,-10-27-1 0,10 27-1 0,0 0-5 16,0 0-3-16,0 0-5 0,0 0-6 15,0 0-2-15,0 0-3 0,0 0-2 16,0 0-2-16,0 0 1 0,0 0-2 0,0 0 1 16,0 0 0-16,62 61-1 0,-28-17 0 15,-3 1 0-15,11 8 1 0,-3 5 0 0,21 25-2 16,-13-17 0-16,-6-11-1 0,6 0 2 15,-2-4-1-15,-6 3 0 0,3-14 0 16,-9 0-3-16,2-6 3 0,0-2-1 0,-4-5 1 16,0-6-3-16,-2 0 0 0,3 0 1 15,-12-9-3-15,6 2 0 0,-2-5 0 16,-24-9 0-16,37 6 0 0,-37-6-1 0,41-15-2 16,-20 1 2-16,-3-1 2 0,-3-12-5 15,3-6 0-15,-4-6-1 0,1 0-2 16,0-12 5-16,-2-5-5 0,1-2 2 0,-6-3 4 15,4-3-8-15,1 1-1 0,-8-5 0 16,3-4 2-16,-1 5-1 0,0-3 1 0,1 1-1 16,-6 5 18-16,5 1 6 0,-4 12 1 15,0 0 0-15,-1 12-5 0,1-4 3 16,-3 8-5-16,7 3-1 0,-2 5-4 0,-5 0-7 16,0 27-13-16,3-42-16 0,-3 42-29 15,4-32-26-15,-4 32-28 0,0 0-22 0,11-24-22 16,-11 24-52-16,0 0-178 0,0 0-532 15,17 3-580-15</inkml:trace>
  <inkml:trace contextRef="#ctx0" brushRef="#br0" timeOffset="51331.3457">21319 13609 4370 0,'0'0'-129'16,"0"0"23"-16,0 0 24 0,0 0 18 15,0 0 27-15,0 0 11 0,0 0-2 0,0 0 20 16,0 0 12-16,0 0 5 0,0 0 5 16,-12 68 23-16,12-68-2 0,7 47 13 0,2-20 10 15,-8 4 14-15,4 8 2 0,7 2 8 16,-4 5-3-16,1 4 7 0,1 7 0 15,-2 2 1-15,7 3-10 0,3 11-2 0,-1 2-12 16,5-1 0-16,-2 3-8 0,3-5-1 16,4 2-11-16,0-5-3 0,-7-1-4 15,5-13-5-15,-1-2-2 0,-6-8 1 0,-1-3-5 16,-2-7-5-16,1 1-3 0,-5-12-6 16,2 0-7-16,-5-6-31 0,-8-18-45 15,17 16-53-15,-2-16-71 0,-15 0-162 0,0 0-545 16,0-49-446-16</inkml:trace>
  <inkml:trace contextRef="#ctx0" brushRef="#br0" timeOffset="52112.7281">21314 13532 4354 0,'0'0'-31'0,"0"0"50"0,-18-19 15 16,18 19 5-16,0 0 1 0,0 0 5 16,-17-21 0-16,17 21 8 0,0 0 13 0,0 0 8 15,-18-15 5-15,18 15-11 0,0 0-9 16,0 0-6-16,0 0-9 0,0 0 2 0,0 0-14 15,0 0-5-15,-15-15 2 0,15 15-5 16,0 0-4-16,0 0 0 0,0 0-3 16,0 0-5-16,0 0-4 0,0 0 1 15,0 0-2-15,0 0 0 0,0 0-2 0,0 0-4 16,0 0 3-16,0 0 3 0,0 0-2 16,0 0 0-16,55-26-2 0,-32 20-2 0,7 0 3 15,4-3-13-15,9 0-17 0,1-3-22 16,3-1-20-16,9-4-15 0,-2 5-11 0,-6 4 4 15,-1-4 6-15,-5 2 6 0,-7 4 2 16,0-3 7-16,-10 3 19 0,2 3 27 16,-27 3 17-16,35 0 26 0,-35 0-5 15,29 9 14-15,-29-9 2 0,3 25 12 0,-3-25 4 16,-12 40 0-16,12-40-2 0,-23 62-2 16,10-25-4-16,-4 2-1 0,-3 8-1 0,-4-2 1 15,6 2 1-15,-4 2 1 0,2-7-3 16,5-3 5-16,-3-3-5 0,6-4-2 15,-3-8-2-15,7 3-4 0,-1-6-2 0,6 1-2 16,3-22-2-16,3 37 2 0,-3-37-7 16,17 28 0-16,1-16-7 0,9 0-11 0,-2-5-4 15,7 3-5-15,-2-4 3 0,2 0 2 16,1 0-1-16,8 3-1 0,-8-3 0 16,4 3 1-16,0-2 3 0,3 4 2 0,-8 1 2 15,4 5 5-15,-4-2 13 0,2 4 3 16,-11 2 4-16,9 1 3 0,-4 0-1 0,-3 5-1 15,-3-2 2-15,8 7 2 0,-11 0 1 16,-1 2 1-16,0 1 2 0,1 1-2 16,-3 3 0-16,-2 3-1 0,-1 2 3 0,1-4 2 15,-9 4 6-15,3 2-2 0,-5-2 3 16,-3 3 6-16,-3-2 3 0,-5 2-2 0,-1 2 1 16,-11 3-1-16,3-3 0 0,-6 4-13 15,-7-7 0-15,7 4-5 0,-6-8-17 0,4-2-21 16,2-11-36-16,4-2-62 0,1-10-85 15,1-16-188-15,17-1-147 0,-35-15-23 16,35 15-374-16,-39-57-557 0</inkml:trace>
  <inkml:trace contextRef="#ctx0" brushRef="#br0" timeOffset="52901.241">23141 13630 4418 0,'0'0'-40'0,"-12"-28"27"15,12 28 15-15,-8-20-19 0,8 20-12 16,0 0-1-16,0 0 1 0,-12-31 11 0,12 31 8 16,0 0 28-16,0 0 24 0,0 0 21 15,0 0 14-15,0 0 6 0,0 0-9 0,0 0-1 16,0 0-11-16,34 61-5 0,-21-31-8 16,5 11-3-16,2 4-8 0,-3 6-2 15,0 0-4-15,-2 2-5 0,-2 3-2 0,2-5 1 16,-10 9-1-16,2-6 13 0,0-7 4 15,-4 3 1-15,2-4 4 0,-2-2 4 0,-3-11 5 16,0 1 8-16,0-7 9 0,-3-3 4 16,-2 2-5-16,5-26-10 0,-13 30-7 15,13-30-15-15,-20 18-8 0,3-18-15 0,17 0-12 16,-35-15-10-16,18-6-6 0,-5-6-6 16,-4-14-6-16,-3-8-9 0,-4-16-9 0,-9-34-7 15,-3 1-9-15,-4-7-12 0,1-4-11 16,2 3-4-16,1-8-16 0,7 4-11 15,3-5 1-15,6 7 14 0,11 15-3 0,3 13 6 16,3 12 7-16,7 4 15 0,-3 2 2 16,4 3 21-16,1 11-5 0,3 2 13 15,0 2 18-15,0 8 14 0,3 3 5 0,1 1-6 16,4 5 5-16,0-1 2 0,4 5 7 16,2 5 5-16,2 3 2 0,4 6 8 15,-20 9 18-15,44-8 10 0,-17 8 8 0,-27 0 9 16,66 20 1-16,-24-5 9 0,-3 4 5 15,4 4 11-15,2 6 3 0,1-1-3 0,-1 2 4 16,-3 4-4-16,1 6 3 0,-3-3-1 16,7 7 4-16,2 1-2 0,-4 5-3 0,2 0-2 15,-1-2-8-15,0 7-6 0,-5 1-6 16,5 4-6-16,-1-3-7 0,-5 2-4 16,5-2-9-16,-5 0-4 0,0-1-5 15,-8-13-3-15,2 1-4 0,-8-6 0 0,-4-2-8 16,0-9 1-16,0 0 1 0,-6-3-6 15,-4-1 1-15,3-2-2 0,-2-2-3 0,1 2-10 16,1-3-11-16,-2-2-18 0,-8-3-26 16,-5-13-36-16,22 24-53 0,-12-18-53 0,-10-6-144 15,0 0-188-15,0 0-440 0,0 0-983 16</inkml:trace>
  <inkml:trace contextRef="#ctx0" brushRef="#br0" timeOffset="53132.7388">23010 13847 4983 0,'-16'15'-32'0,"16"-15"30"0,-25 21 21 0,25-21-6 16,-17 15 0-16,17-15 19 0,0 0 18 15,0 0 30-15,-19 13 24 0,19-13 9 16,0 0 3-16,0 0-11 0,0 0-15 0,79-81-9 15,-30 41-16-15,11-2-19 0,0-1-34 16,2-1-45-16,3 7-77 0,-6-3-92 0,3 7-282 16,-21-5-470-16,0 8-847 0</inkml:trace>
  <inkml:trace contextRef="#ctx0" brushRef="#br0" timeOffset="57653.5928">22816 11734 4678 0,'14'-32'-150'16,"-14"32"23"-16,0 0 17 0,5-21 15 0,-5 21 24 16,0 0 24-16,0 0 30 0,0 0 18 15,6-25 26-15,-6 25 14 0,0 0 23 0,0 0-9 16,0 0-5-16,0 0-2 0,0 0-7 16,10-21 12-16,-10 21-6 0,0 0 9 15,0 0 19-15,0 0 16 0,0 0-5 0,0 0 12 16,0 0-3-16,0 0-9 0,0 0-7 15,0 0-9-15,0 0-10 0,0 0-8 0,0 0-11 16,0 0 3-16,0 0-9 0,0 0-9 16,0 0 0-16,0 0-8 0,0 0-1 15,0 0-3-15,0 0 0 0,0 0-3 0,0 0-2 16,0 0 4-16,0 0-1 0,0 0-1 16,-35 94 0-16,22-59-4 0,5 1 3 0,-6 8 0 15,1 5-2-15,-7 4 1 0,0-1-1 16,0 3 2-16,0 4 0 0,-6 8-1 15,1 5 2-15,-6-1 1 0,2 1 4 0,-9 27 0 16,3-14 1-16,-11 9 8 0,10-14 8 16,-10 15 7-16,0-4 6 0,2-14 0 0,-3 12 5 15,4-15 2-15,-11 18-3 0,6-2-4 16,6-14-3-16,-7 13-4 0,8-15-4 0,5-8-5 16,1-3-3-16,2-1-2 0,1-3-4 15,0-10 0-15,12-2-4 0,-10-2 0 16,3 0 7-16,1 0 2 0,-3-6-2 0,2 5 3 15,-3-1-6-15,-2 1 1 0,4-2-2 16,-4 5-4-16,-6 8 0 0,1-2-1 16,5 7-3-16,-3-6-1 0,2 6-1 0,1 5-1 15,5 1-5-15,2 2 3 0,-2 6 0 16,7 4-3-16,5-3 2 0,-2 2-3 16,-1 1 2-16,3-18 0 0,1 6 0 0,1-8-1 15,-5-6 4-15,3 4-4 0,0-3 0 16,-6-4-4-16,5 0 1 0,-9 4-6 15,5-8-6-15,-5 2-7 0,1-4-9 0,4-6-14 16,2-4-13-16,-6-2-21 0,7-2-23 16,2-5-36-16,7-2-39 0,-5-11-85 0,1-3-206 15,12-8-95-15,0 0-376 0,0 0-685 16</inkml:trace>
  <inkml:trace contextRef="#ctx0" brushRef="#br0" timeOffset="58193.2377">19947 12998 4586 0,'-10'-26'-44'0,"10"26"38"16,-11-23 3-16,11 23-6 0,-15-18-13 0,15 18-8 16,0 0 10-16,-14-24-6 0,14 24 7 15,0 0 21-15,0 0-9 0,-5-23 22 16,5 23 5-16,0 0 20 0,0 0 7 16,0 0 3-16,0 0-2 0,0 0 4 0,71 32-3 15,-36-20 0-15,6 6 3 0,10 5 2 16,12-2 7-16,12 4-3 0,43 5-24 0,4 7 1 15,17-3 8-15,16-1 3 0,19 2-5 16,17-1 1-16,11-4-1 0,17 5-6 16,2-5-1-16,10-6-5 0,0-4 13 0,11-5-1 15,1-6-5-15,3 1 0 0,-2-5-5 16,-13 2-5-16,-10-1-7 0,-12 3-26 0,-18-1-37 16,-7 8-58-16,-16 4-61 0,-24-2-152 15,-10-6-630-15,-38-3-783 0</inkml:trace>
  <inkml:trace contextRef="#ctx0" brushRef="#br0" timeOffset="66585.2509">17587 13434 3415 0,'0'0'268'0,"0"0"-59"0,0 0-60 0,-33-8-62 15,33 8-26-15,0 0-15 0,0 0-7 0,-27-17-2 16,27 17-7-16,0 0-21 0,0 0 4 16,-10-28-11-16,10 28-2 0,0 0 3 15,-5-24-3-15,5 24 8 0,0 0-6 16,0 0 0-16,0-38 9 0,0 38-9 0,0 0-1 15,0 0-1-15,10-27 2 0,-10 27-4 16,0 0 1-16,0 0 2 0,13-24 2 0,-13 24-9 16,0 0 3-16,15-21 9 0,-15 21 12 15,0 0 1-15,20-24 14 0,-20 24 3 16,22-15-3-16,-3 3-1 0,4 0 1 0,0-3-3 16,11-5 3-16,4 2-3 0,6-3 1 15,9-3-4-15,-7-2-1 0,12 1-4 0,-3 2 6 16,16-8-5-16,-6 3-8 0,5-3-2 15,10 3 5-15,27-12-2 0,0 1-3 16,11-3 0-16,-1 3-2 0,1 1-2 0,8 1-9 16,-7 2 0-16,6-4-5 0,-8 6 2 15,0-3-4-15,0 0-1 0,0-5 3 0,-9-1-4 16,-1 4 6-16,-20 1-3 0,-14 7-2 16,1-2 0-16,-2 2 5 0,-4 2-5 15,1-1 3-15,-4-1-8 0,-6 9 7 0,-2-5 3 16,3 2-3-16,-7 0 2 0,2-1 3 15,-1 0-2-15,-4 3-1 0,2-2 2 16,-2 1 0-16,0 2-1 0,-1 0 2 0,1-1-2 16,-1 1 0-16,-1 0 3 0,-6 1 7 15,3 5-7-15,-6-3 0 0,1 3 3 16,0 0-1-16,2 1-2 0,-2 1 5 0,-3-4-8 16,4 5 6-16,6 0-5 0,-8-1 2 15,3 1 3-15,-1 4-4 0,1-6-2 0,-3 4 8 16,3-1-7-16,-1-1 2 0,-2 2-2 15,-2-2 5-15,-7 6-7 0,2-3 5 16,-4 2-4-16,-8 0 2 0,-20 7 0 0,49-8 1 16,-33 5-3-16,-16 3-3 0,37-10-2 15,-37 10 4-15,42-6 7 0,-15 3-3 0,-1 0-6 16,6-4-7-16,2 2-8 0,4-5-7 16,2 5-4-16,0-2-1 0,2-1 5 0,2-2 4 15,-6 1 3-15,4-1 6 16,-8 4 5-16,-3-1 5 0,-1-1 11 0,-1 1 5 15,-4 2 11-15,2-2 1 0,-27 7-3 0,42-8 8 16,-24 1-13-16,-18 7-2 0,43-9-5 16,-24 3 7-16,-19 6-1 0,43-6-7 15,-21 0-3-15,5 0 2 0,-27 6 2 0,50-11 1 16,-27 6-3-16,6 1-8 0,-29 4 15 16,50-9 4-16,-27 3 2 0,1 3 10 15,-24 3 8-15,38-9 6 0,-38 9 8 0,34-4 1 16,-34 4 2-16,28-5-4 0,-28 5-7 15,0 0-5-15,34-7-4 0,-34 7-9 0,0 0-4 16,30-3 2-16,-30 3-4 0,0 0-3 16,0 0-2-16,0 0-1 0,32 7 2 15,-32-7-5-15,0 0 2 0,23 21 0 16,-23-21-3-16,15 22 1 0,-7-6-2 0,-8-16 1 16,17 33 1-16,-8-11 2 0,-1 5-4 0,0 1 3 15,7 6 0-15,-5-1 3 0,5 2-6 16,-1 1-1-16,-2 2 1 0,-2-4 1 15,5 2-1-15,0 0-4 0,-2-1 4 0,-1 0 2 16,1-2 6-16,-1-2 2 0,3 2 2 16,-7 0 1-16,6 5-3 0,2-2 1 0,-4-1-2 15,5 5-1-15,0 10-1 0,3 0-1 16,3 5-1-16,-3 4-2 0,-1-4 0 16,6 10-5-16,-2 2 4 0,2-3-2 0,-3 5 0 15,-4-10 0-15,-1-5 0 0,0 2-1 16,-1-4-2-16,-1 1-2 0,-1-5 4 15,1-4-2-15,-7-1 3 0,6-1-4 0,4 11-2 16,-1 0 3-16,5 1-2 0,-2 3-1 16,8 8-4-16,-3-1-6 0,4 4-3 15,-1 0-3-15,0-4-2 0,4-2 0 0,-5 3 1 16,-2-13 2-16,-1 2-1 0,4 3 4 16,-11-5 1-16,3 0 9 0,-4 1 3 0,5-2 6 15,-8 0 0-15,2-3 4 16,-2-4-2-16,-1 1-2 0,-4-3 2 0,4 2-1 15,-10-5 1-15,5 0-2 0,1 0-3 0,-5-4 3 16,1 1-4-16,-4 0-1 0,5-5 2 16,-5 4 0-16,0 0-2 0,-5-1-1 15,5-2 1-15,0 4 1 0,-4-3-1 0,1 0-4 16,0 2 4-16,-2-1 0 0,1-1-1 16,4 2-1-16,-3 1 0 0,-2-1 0 0,0-1 2 15,1-2-4-15,1-4 3 0,1 1-2 16,-6-4 2-16,8-25-2 0,-3 49 1 15,-1-24 1-15,4-25-3 0,-5 36 0 0,0-17 1 16,5-19-5-16,-6 31 1 0,6-31 3 16,-12 28-5-16,4-9 3 0,8-19-1 0,-22 33 0 15,8-15 1-15,3-2-2 0,-8 2 1 16,-2 0-4-16,4 2 4 0,-5-2 1 16,-1 0-4-16,-2 3 5 0,-7 2-2 0,3-5 0 15,-1 4 3-15,-5-4-2 0,2 2 0 16,-2 0 1-16,-1-1 1 0,-7-1 0 15,3-3 1-15,-7 7-1 0,-2-5-1 0,8 0 1 16,-5-2 1-16,-5 3 1 0,4 1-4 16,-5-1 4-16,-2 2-1 0,-2-3-2 15,-1 2 3-15,1-1 2 0,0-3-1 0,-8 5 4 16,-1-1 1-16,-6-1 4 0,-5-1 4 16,0 6 4-16,-1-3 6 0,-6 3 4 0,-8-5 5 15,8 4 2-15,-4-2-1 0,1 3-1 16,1-1 1-16,5-5-6 0,-2 2 1 15,18 1-8-15,-1-4-1 0,1 4-3 0,3-5-2 16,4 6 0-16,1-3-5 0,1 2 0 16,2 2-2-16,-2-5 1 0,3 5-1 0,-2-1-3 15,4 2-1-15,-4-2 1 0,1 0-2 16,3 0-1-16,-9 4 6 0,6 0-7 0,-6-1 2 16,4-1-1-16,-4 1 1 15,6-2-1-15,1-1 1 0,-2-2 5 0,4 1 2 16,-2 0 0-16,12-8 5 0,0 3-1 0,0-3-1 15,1 1 0-15,4-3-1 0,-3 2 1 16,4-7-4-16,3 5 0 0,1 0-2 16,-4-4 0-16,2 0-2 0,2-1-3 0,-2 2 4 15,1-4-1-15,2 0-3 0,1 0 3 16,-4 0-2-16,32-3-4 0,-60 0 7 16,35 0-6-16,25 0 1 0,-62-9-1 0,30-1-1 15,0 2 3-15,0-9-3 0,2-5 0 16,-5 2 0-16,5-7 1 0,-2-4-4 0,2-7 3 15,-2-2-2-15,7-3 1 0,-5-3-3 16,10-1 0-16,-3 2-3 0,-1-5 1 16,9 4-2-16,-12-6 1 0,6 3 1 15,6-4-3-15,-4-3 2 0,-1 1 1 0,3-1-1 16,6 1 2-16,-8-4-1 0,4 2 1 16,-1-3 0-16,0 1 2 0,-2-1-2 0,3-9 4 15,-3-5 0-15,1 5-1 0,-7-6 6 16,9-2-5-16,-3-4 4 0,-2 0-3 0,3-4-1 15,-11-22 0-15,4 14 3 0,-9-10 8 16,-2 0-4-16,-4 1-1 0,1 4 0 0,-1 14 14 16,6 14 0-16,1-1-6 0,-5 3-1 15,9 3-6-15,-9 4 0 0,14-1-4 16,-6 13-3-16,6-3-10 0,-1 8-10 0,8-1-10 16,-4 3-15-16,5 6-25 0,-4 0-35 15,7-1-56-15,-4 0-76 0,-4 3-212 0,-7-6-107 16,-7 3-402-16,1 0-885 0</inkml:trace>
  <inkml:trace contextRef="#ctx0" brushRef="#br0" timeOffset="145051.1233">23156 5848 2195 0,'0'0'37'15,"0"0"-37"-15,-30-6-7 0,30 6-47 16,0 0-29-16,0 0-25 0,0 0-31 0,0 0 9 16</inkml:trace>
  <inkml:trace contextRef="#ctx0" brushRef="#br0" timeOffset="145073.1082">23096 5833 1470 0</inkml:trace>
  <inkml:trace contextRef="#ctx0" brushRef="#br0" timeOffset="148434.1299">23096 5833 1314 0,'0'0'-38'0,"0"0"28"16,0 0 15-16,-24-12-10 15,24 12 10-15,0 0-34 0,0 0 29 16,0 0-15-16,0 0 0 0,-28-12 5 0,28 12 10 0,0 0-5 16,0 0 40-16,-19-10 33 0,19 10 11 15,0 0-2-15,0 0 20 0,-23-18 8 0,23 18-12 16,0 0 5-16,0 0-4 0,-17-22-10 16,17 22-2-16,0 0-13 0,-11-19-2 0,11 19-8 15,0 0-7-15,0 0-8 0,-17-21 6 16,17 21-26-16,0 0 7 0,0 0-4 0,-12-27 6 15,12 27-1-15,0 0-3 0,-15-26 0 16,15 26 9-16,0 0-2 0,-10-26 6 16,10 26-6-16,-8-22 4 0,8 22-7 0,-15-19 9 15,15 19-13-15,0 0 7 0,-15-30-8 16,15 30-15-16,-14-23 7 0,14 23 5 16,-13-18-5-16,13 18 7 0,0 0 5 15,-22-28-15-15,22 28 4 0,-17-22 11 0,17 22 8 16,-18-15-26-16,18 15 0 0,-17-15 0 15,17 15-5-15,-23-15 5 0,23 15-10 0,0 0 8 16,-24-22-12-16,24 22 2 0,-13-12 0 16,13 12-6-16,0 0 20 0,-23-15-5 15,23 15-9-15,0 0 3 0,-27-12-1 0,27 12 1 16,-20-14 8-16,20 14-8 0,0 0-8 16,-30-9 6-16,30 9-8 0,0 0 3 0,-41-6 2 15,41 6-7-15,-23-6 3 0,23 6 4 16,0 0 2-16,-33-6-2 0,33 6 0 15,0 0 0-15,-32-6 7 0,32 6-7 16,0 0 0-16,-29-3 2 0,29 3 9 0,0 0-9 16,0 0-4-16,0 0 13 0,-36-3-15 15,36 3 4-15,0 0 4 0,0 0-4 0,0 0-2 16,-36 0-2-16,36 0 4 0,0 0 4 16,0 0 0-16,0 0-1 0,0 0 8 15,0 0-9-15,-40 0 18 0,40 0-3 0,0 0-1 16,0 0-3-16,0 0 4 0,-30 3-9 15,30-3-3-15,0 0 16 0,-40 6-15 16,40-6-1-16,-37 6 1 0,10 0 13 0,1 3-13 16,-1-2-4-16,-2 1 3 0,8 3-12 15,-9 1 5-15,3-6 9 0,27-6 1 16,-40 15-8-16,18-5 8 0,22-10-1 0,-33 12-5 16,33-12 4-16,-32 10 0 0,32-10-2 15,-25 8 2-15,25-8-6 0,-22 5 2 0,22-5-4 16,-25 10 9-16,25-10-1 0,0 0-6 15,-27 6 4-15,27-6-2 0,0 0 6 16,-27 9-2-16,27-9-6 0,0 0 4 0,-26 7 0 16,26-7 7-16,0 0-7 0,-31 5 8 15,31-5 2-15,0 0-2 0,0 0 2 0,-35 5 4 16,35-5 5-16,0 0 9 0,-33 3 4 16,33-3-9-16,0 0-6 0,-44-3-2 15,44 3 1-15,0 0-1 0,-45-5 1 16,45 5-1-16,0 0 1 0,-37-5-13 0,37 5 6 15,-25-2 3-15,25 2-7 0,-30-6 7 16,30 6-4-16,0 0-6 0,-42-11-6 16,42 11 7-16,-25-5 0 0,25 5-2 0,-32-8-5 15,32 8 9-15,-28-5-2 0,28 5-7 16,-30-6 3-16,30 6-4 0,-34-6 2 0,34 6-4 16,0 0 8-16,-46 0 2 0,46 0-9 15,-25-3 8-15,25 3-10 0,0 0 2 0,-47 0 8 16,47 0-6-16,-32 0 7 0,32 0-7 15,0 0 0-15,-45 0 3 0,45 0-6 16,-34 0 4-16,34 0-2 0,-28 3 11 0,28-3-8 16,0 0 8-16,-45 4-15 0,45-4 8 15,-32 0-4-15,32 0-4 0,-27 2-1 16,27-2 5-16,-30 3 8 0,30-3-11 16,-30 7 2-16,30-7-3 0,-24 5 2 0,24-5-6 15,-28 6 7-15,28-6 9 0,0 0-7 16,-37 14 0-16,37-14 0 0,-25 6-2 0,25-6 4 15,-23 7-9-15,23-7 7 0,0 0 7 16,-35 8-14-16,35-8 9 0,0 0 0 16,-31 9-11-16,31-9 7 0,0 0 9 0,-31 9-7 15,31-9-2-15,0 0 4 0,-30 6 21 16,30-6-28-16,0 0 8 0,-27 6-10 0,27-6 5 16,0 0-3-16,0 0 2 0,-29 6-8 15,29-6 11-15,0 0-10 0,0 0-6 16,-23 10 0-16,23-10 4 0,0 0 4 15,0 0-6-15,-20 13 3 0,20-13 15 0,0 0-9 16,0 0 5-16,-27 12 1 0,27-12 14 16,0 0-22-16,0 0-2 0,-18 12 25 0,18-12-16 15,0 0-11-15,0 0 11 0,0 0-11 16,-25 10 6-16,25-10-1 0,0 0 8 16,0 0 7-16,-22 18-12 0,22-18 4 0,0 0-1 15,-18 15-1-15,18-15 1 0,0 0 10 16,-21 21-13-16,21-21-4 0,-13 11 3 0,13-11 4 15,-18 17-7-15,18-17 7 0,0 0 7 16,-24 22-14-16,24-22 8 0,-22 15 12 16,22-15 0-16,-16 15-17 0,16-15 2 15,-17 18 1-15,17-18-5 0,-20 20-5 0,20-20 11 16,-23 21-7-16,23-21 7 0,-16 25-2 16,16-25 2-16,-16 20 2 0,16-20-6 0,-19 19 10 15,19-19-4-15,-11 21-6 0,11-21 13 16,-15 20-14-16,15-20 3 0,-12 18 4 15,12-18-6-15,-14 21-3 0,14-21-2 0,-11 18 9 16,11-18 5-16,-9 23-16 0,9-23 13 16,-8 24 5-16,8-24-10 0,-7 24 6 0,7-24 3 15,-8 31 5-15,8-31-10 0,0 35 5 16,0-35-13-16,0 33 7 0,0-33-4 16,8 38 0-16,-4-17 8 0,-4-21-6 15,6 40 4-15,-1-22 0 0,-5-18-4 0,9 38 18 16,-3-18-8-16,-6-20-10 0,9 28 0 15,-9-28 7-15,10 32-10 0,-10-32 5 16,8 25 2-16,-8-25-6 0,10 24 1 0,-10-24 3 16,9 21 0-16,-9-21 0 0,10 19 3 15,-10-19-3-15,10 27 6 0,-10-27-3 0,10 19 6 16,-10-19 11-16,13 29-11 0,-13-29 5 16,15 27 0-16,0-12-9 0,-15-15 4 0,15 29-9 15,0-16 5-15,-6 3 4 0,-9-16-4 16,18 28 4-16,-18-28 0 0,27 19 10 15,-15-7 6-15,-12-12-6 0,15 18-1 0,-15-18 4 16,20 18 3-16,-20-18-15 0,21 20 3 16,-21-20 2-16,19 19 1 0,-19-19-1 15,23 18-4-15,-9-6 2 0,-14-12-6 16,25 20-1-16,-12-12 7 0,-13-8-10 0,30 24 8 16,-15-19-3-16,2 9 0 0,-17-14 12 15,32 18-1-15,-14-12 1 0,-18-6-1 0,32 17 1 16,-17-10 6-16,-15-7 8 0,32 12-7 15,-32-12-2-15,30 15 0 0,-30-15 1 0,27 8-10 16,-27-8 5-16,32 9-8 0,-32-9 1 16,26 10-5-16,-7-5 5 0,-19-5-4 0,30 10-1 15,-30-10 2-15,43 12 1 0,-18-4-4 16,2-7-3-16,5 6 6 0,0-2-1 16,1 2-2-16,11-4 0 0,-3-1 0 0,8 5 5 15,1-7-3-15,-1 0-3 0,1 3-2 16,-3-3-1-16,3 0-1 0,-2 0 2 15,-11 4-5-15,3-4-2 0,-6 4 0 16,-1-4-3-16,-1 2 2 0,0 1-2 0,-2-3 0 16,-7 3 3-16,-23-3-3 0,57 9 2 15,-33-6-2-15,4 3 2 0,1 4 2 0,2-3-2 16,-6-1 3-16,4 0 7 0,1 2-4 16,-3-1-3-16,-1-1 0 0,5 1 2 15,-11 0 5-15,8 1-10 0,-6-3 6 0,-22-5 1 16,43 11 1-16,-24-7-9 0,-19-4 8 15,38 12-5-15,-21-9 2 0,-17-3-5 16,38 8 4-16,-19-3 2 0,-19-5 0 0,35 11-4 16,-15-7 3-16,-20-4 0 0,45 9 3 15,-20-2-1-15,-3 0-2 0,-22-7 1 0,52 9 2 16,-24-2-4-16,-1-5 4 0,2 4-2 16,1-2 6-16,0-2-4 0,5-2 4 15,-2 0 1-15,7 0-6 0,2-6 1 0,3 3 4 16,1-2-3-16,2 0 4 0,-6 0-7 15,5-1-2-15,-5-1 2 0,-4 0 1 16,2 5-5-16,-5-5 4 0,4 3-1 16,1 0 3-16,-7-3-7 0,3 2 2 0,-1 1 1 15,0-1 1-15,-2 3-1 0,4-3 0 0,0 1-1 16,-4 1 4-16,1-1-2 0,4 0-4 16,1 0 12-16,-2-1-3 0,-1 2-1 15,8-4 1-15,1 6 2 0,-7-6 1 0,1 3-3 16,-1 1 3-16,-1 0-5 0,-3-3 5 15,6 2-4-15,-12 2-1 0,9-3 2 0,-8 4-1 16,2-3 0-16,3 2-1 0,3-3 1 16,-4 4 0-16,4-4 0 0,-4 3 0 15,11-2 2-15,-2 1-7 0,3 0 7 16,0 1-5-16,-8-2 5 0,8-2-2 0,-8 4-5 16,3-2 0-16,-7 1 7 0,2 0 2 15,-4 1-6-15,-5-2 2 0,-26 4-3 0,52-7 3 16,-30 3-1-16,-22 4-4 0,43-3 2 15,-43 3 3-15,41-5-4 0,-41 5 0 16,41-4 4-16,-21 1 0 0,-20 3-5 0,57-1 0 16,-25-7 4-16,7 4 3 0,1 0-5 15,8-5 1-15,7 2-3 0,-3-3-1 0,0 1 2 16,10 1-1-16,-5-2-3 0,3 1 3 16,-8-2-4-16,-4 7 4 0,-1-5 0 15,0 3 1-15,-7 0-2 0,4-1 1 0,-9 3 1 16,-2 1-2-16,3 0-2 0,-1 1 3 15,1-2-2-15,-2 4 2 0,9-3 0 16,-9 0-1-16,6 3 1 0,2-2 2 16,6-2-2-16,-4 1 4 0,3 0-4 0,1 1 0 15,1-4-5-15,-2 4 6 0,1-1 3 16,-8-4-2-16,2 6-4 0,-2-3-2 0,-6 0 4 16,1 1 4-16,-2 2-7 0,-1-3 2 15,1 0 2-15,-1 4-1 0,-2-3 0 0,0 2-2 16,6 1 3-16,-3-3-1 0,0-2-1 15,1 1 3-15,1 3 1 0,2-1-1 16,3 2 0-16,-7-5 3 0,4 2-1 0,0 1-1 16,3-3 2-16,-5 3-1 0,4 2-2 15,-4-3 3-15,5 3-5 0,-1-4 2 0,-1 4 3 16,2-3-4-16,7 3 0 0,-2 0 3 16,4-3-2-16,-1 1 1 0,2 2-1 15,-3-3-1-15,0-1 0 0,-7 4 5 16,-1-3 3-16,-3 0 5 0,-4 1-2 15,2 2 12-15,-6-4 3 0,-28 4 3 0,52-3-2 16,-30 0 2-16,-22 3-4 0,48-9-3 16,-19 1-1-16,-6 4-4 0,7-7-3 0,-1 2-1 15,2 1 0-15,0-4-5 0,2 1 3 16,0-8-2-16,3 7-2 0,0-1-4 0,1-2 5 16,0-2-4-16,0-1-2 0,-4 2 3 15,-1 4-3-15,2-3-1 0,-6-1 0 0,-5 4 0 16,4 0 2-16,0 2-3 0,-5-3 0 15,-2 1-3-15,6 0 4 0,-26 12-2 16,44-21-2-16,-22 9 3 0,-4 0 0 0,2 2-1 16,-20 10 0-16,40-25 2 0,-23 13 1 15,-17 12 2-15,30-25-2 0,-15 9 2 16,-3 1-3-16,-12 15 1 0,25-33 0 16,-20 15-3-16,7-6 2 0,-12 24 2 0,17-42-3 15,-14 21 1-15,-3 21-2 0,8-47 0 16,-4 26 2-16,-4 21-4 0,0-45-3 0,0 22 3 15,0 23 0-15,-4-51 0 0,-4 28 0 16,3-2 0-16,-9 1 0 0,4-1-1 0,2 0 0 16,-7 1 1-16,2-1 2 0,-4 4-7 15,-3-6 3-15,0 1-1 0,-9 1-4 16,-2 2 3-16,0-1 0 0,-5 1-4 0,-10 4 0 16,-2-2 0-16,-6 0-4 0,-7 4 0 15,-3-1 0-15,-1 6-3 0,1-3-1 0,-3 3 3 16,-1 2 3-16,-3 0 1 0,3 0 2 15,3 2 1-15,-1-1-1 0,4 3 5 16,11-1-3-16,0 2 1 0,-2-2 0 16,4 1 3-16,-3 4-3 0,1-5 4 0,7 0-2 15,-4 5 2-15,1-4-1 0,0 1-1 16,-2 4 0-16,3-5 0 0,0 1-1 0,-2 4 3 16,-2-4 0-16,-2 3-3 0,-2-2 4 15,-6 1-1-15,-7 3 1 0,-10 0-3 16,-1 0 3-16,-4 0 0 0,-17-3-1 15,-6 6 2-15,-39-3-2 0,-3 3-1 0,-1 3 1 16,4-1 0-16,19-4-3 0,16 4 4 16,-33 1-1-16,-5 0 1 0,-5 6-4 0,-11-2 1 15,-14 5-5-15,-14 7-19 0,-26 4-32 16,-12 12-31-16,-54 17-44 0,-21 10-31 0,-31 3-56 16,-25 3-152-16,-4 7-500 0,-6-12-239 15</inkml:trace>
  <inkml:trace contextRef="#ctx0" brushRef="#br0" timeOffset="156354.3121">25774 8225 3932 0,'-19'-17'-148'0,"19"17"17"0,0 0 6 0,-15-15 14 16,15 15 16-16,0 0 30 0,0 0 30 16,0 0 25-16,-16-16 24 0,16 16 10 0,0 0 16 15,0 0 1-15,0 0 18 0,-17-20-12 16,17 20 1-16,0 0 0 0,0 0-4 0,0 0-8 16,0 0 1-16,0 0 15 0,0 0-2 15,0 0 9-15,0 0 3 0,0 0-7 16,0 0-8-16,0-32-9 0,0 32-3 0,0 0-1 15,0 0-18-15,0 0-2 0,0 0 7 16,0 0-8-16,0 0 4 0,0 0-3 16,0 0-4-16,0 0 3 0,53 0-8 0,-53 0-2 15,0 0 4-15,62 10 7 0,-33-10-14 16,-2 2 0-16,3 2 13 0,0 0-9 16,5-4-1-16,-2 0 16 0,7 0 6 0,-4 0-2 15,7 0 7-15,6-4 2 0,1 0 5 16,2 2-3-16,-2-3-6 0,5 0 2 15,0 3-4-15,-1-1-3 0,3 0 6 0,-5-1-2 16,-2 2-2-16,-2-1-1 0,2 3-14 16,1-5 8-16,-3 5-2 0,1 0-3 0,-1 0 1 15,2 0-3-15,-1 5 0 0,-1-5 3 16,3 5-2-16,-6-5-4 0,3 7 0 16,-3-4-2-16,-1-1 2 0,-1 3 7 15,-4-3 1-15,1 1 6 0,-5-1 6 0,4 2-2 16,-4-4 9-16,1 4-3 0,-2-2 1 15,1-2-1-15,-1 0-1 0,1 2-3 0,-2-2-5 16,1 0 0-16,-3 4-3 0,4-4-1 16,1 4-4-16,-6-4-2 0,5 3-4 15,-5 1 2-15,5-3-5 0,-5 2 1 0,5 1 4 16,-1 1-9-16,-2-2 4 0,3 1-4 16,-4 2 3-16,6 0-6 0,3 0 4 0,-1 0 4 15,8 5-2-15,0-4-4 0,1-1 3 16,2 4 1-16,2 0-1 0,10-1-6 15,-5 1 9-15,5-2-2 0,0 2 0 0,1-5 0 16,2 6 7-16,1-5-12 0,-3 1 2 16,3-2 2-16,-1-3 5 0,2 6 5 15,-2-6 3-15,0-1-1 0,0 4-2 0,1 2 1 16,2-6-2-16,-3 6 0 0,1 1-1 16,-1-4-5-16,0 6-1 0,0-5 0 15,-9 2-7-15,-6 3-13 0,-2-3-20 0,-3-1-26 16,-4 1-45-16,-5 1-58 0,-7 1-52 15,-16-3-215-15,-13-6-463 0,0 0-376 0</inkml:trace>
  <inkml:trace contextRef="#ctx0" brushRef="#br0" timeOffset="159335.8721">4939 8942 598 0,'0'0'199'0,"29"-7"-34"0,-29 7-57 16,0 0-5-16,0 0-64 0,28-3-4 0,-28 3-6 16,0 0-15-16,28-2-4 0,-28 2-1 15,0 0 10-15,46-3-10 0,-46 3 1 16,30 0 8-16,-30 0 1 0,0 0-10 15,43 3-9-15,-43-3 14 0,0 0-5 0,35 0-5 16,-35 0-4-16,0 0 0 0,39 2 9 16,-39-2 9-16,27 0-27 0,-27 0 14 0,28 7-1 15,-28-7-4-15,35 3 0 0,-35-3 18 16,30 5-18-16,-30-5 5 0,35 7 4 0,-35-7-5 16,30 5 5-16,-30-5 4 0,27 5 5 15,-27-5-1-15,27 2 13 0,-27-2-5 16,32 6-12-16,-32-6 0 0,28 6-1 15,-28-6 1-15,29 8-5 0,-29-8 13 0,31 4-13 16,-31-4 12-16,27 8-4 0,-27-8-8 16,32 4 8-16,-32-4-8 0,23 7 16 0,-23-7 0 15,27 7-16-15,-27-7 26 0,0 0-7 16,44 6-15-16,-44-6 10 0,25 6 1 16,-25-6-27-16,32 9 34 0,-32-9-26 0,33 8 14 15,-33-8-3-15,37 9 3 0,-17-7-4 16,-20-2-7-16,40 10-10 0,-18-5 14 15,-22-5 3-15,37 7 11 0,-14-4 3 16,-23-3 7-16,42 9-1 0,-19-4 13 0,2 0-20 16,-25-5-1-16,51 8-6 0,-28-1 9 15,4-4-3-15,-1 2-4 0,-26-5-3 0,51 10-6 16,-28-8-1-16,2 5 13 0,0-2-18 16,-25-5 17-16,45 3 4 0,-20 1 8 0,2 0 3 15,-27-4 5-15,42 7 2 0,-42-7 5 16,45 1 8-16,-25 3-12 0,-20-4 12 15,40 0 4-15,-14 4-19 0,-26-4-3 16,36 0 4-16,-36 0-2 0,34 3-7 0,-34-3-2 16,40 0 28-16,-40 0-20 0,30 0 11 15,-30 0 8-15,30 0 17 0,-30 0-5 16,30-7 13-16,-30 7-20 0,27-5-6 0,-27 5 14 16,32-11-16-16,-32 11 0 0,32-12-13 15,-32 12-3-15,31-12-17 0,-31 12 9 16,26-12-8-16,-26 12 4 0,31-18-5 15,-17 8-5-15,-14 10-3 0,33-21-10 0,-9 8 10 16,-8 2-8-16,4-6 11 0,-3 5 3 16,-17 12-8-16,34-27-1 0,-18 15 5 0,1-5 6 15,0 2 4-15,-17 15 0 0,31-31-4 16,-17 16-4-16,3-3-1 0,-1-2 0 0,-2 2-14 16,2 0 7-16,-16 18 2 0,22-35-6 15,-10 17 5-15,-12 18-11 0,15-33 3 16,-10 14 8-16,-5 19-8 0,17-38 0 0,-14 21 4 15,-3 17-4-15,10-37-1 0,-10 37 5 16,3-40-13-16,1 18 5 0,-4 22 9 16,-4-40-8-16,4 40 3 0,0-39-12 0,0 39 17 15,-5-44-13-15,2 26 10 0,3 18-7 16,-12-37-1-16,12 37-1 0,-10-32-7 16,2 12-1-16,8 20 6 0,-23-28 2 15,14 11-6-15,9 17-1 0,-25-30 7 0,17 13-7 16,8 17-1-16,-27-25 12 0,14 11-3 15,13 14 0-15,-26-28 2 0,13 15-2 0,-5-4 4 16,18 17-13-16,-29-30 5 0,13 13-2 16,-1 0 4-16,0 1-8 0,-3-2 8 0,3 0 1 15,-6-1 1-15,3-1-6 0,1 5 6 16,-1-3 0-16,-3 3-8 0,3-1-4 16,1 0 18-16,-7 2-12 0,6 1 7 0,-2 1 4 15,-2-5-8-15,4 5 3 0,2 0-12 16,-7-2 15-16,1 0-11 0,-1 3 2 15,0-5-3-15,-2 5-4 0,1-1 3 0,2 2 22 16,-4-2 0-16,3 3 2 0,-2-2 3 16,0 7-8-16,27 4-1 0,-55-16-7 0,33 9 1 15,22 7-5-15,-48-9 10 0,26 1-4 16,22 8 5-16,-40-4-4 0,20-4-2 16,20 8-5-16,-44-4 3 0,44 4 4 0,-40-4-2 15,40 4-2-15,-42-3 1 0,42 3-8 16,-48 7 5-16,21-4 13 0,2-2-23 15,-3 7 12-15,-1-4-3 0,4 4-9 16,25-8 12-16,-54 9 0 0,29-2-3 0,-1 0-5 16,4-3 5-16,22-4 1 0,-47 9 4 15,47-9-7-15,-40 8 13 0,23-5 6 0,17-3-17 16,-35 1 3-16,35-1 7 0,-30 8-5 16,30-8-8-16,-35 5-5 0,35-5 11 0,-34 3-3 15,34-3-3-15,-31 4 10 0,31-4-8 16,-37 3 7-16,37-3-6 0,-34 2 1 15,34-2 4-15,-31 5-11 0,31-5 6 0,-34 5-3 16,34-5 3-16,-33 10-2 0,33-10 5 16,-36 5-3-16,36-5 0 0,-38 10 0 0,16-1 13 15,1-1-17-15,-5-1 7 0,26-7 7 16,-40 18-14-16,19-8 4 0,0-2 0 16,1 4-5-16,-1 0 6 0,1 5-2 15,3-4 5-15,-2 1-8 0,3 6 3 0,2-5 1 16,-2 3 14-16,1 1-8 0,-2 2 0 15,3-2-3-15,-2 1 2 0,-1 3-7 16,2 1 2-16,-2 2 0 0,-3 2 2 0,0-5 1 16,0 5 4-16,-2 1 1 0,5-10-11 15,-1 10 10-15,1-3-11 0,4-2-31 0,1 1-11 16,-6 5-4-16,4 0-20 0,1 5 9 16,-2 1-10-16,5 8 4 0,2-1-17 0,-1 6-12 15,6 11-25-15,3 7-47 0,3 4-62 16,6 21-515-16,2 36 428 0</inkml:trace>
  <inkml:trace contextRef="#ctx0" brushRef="#br0" timeOffset="170288.8469">1796 8554 737 0,'0'0'175'0,"0"0"-108"0,0 0 29 16,0 0-19-16,70 6 8 0,-70-6-13 0,49-4-2 15,-49 4-15-15,57-7 25 0,-26 6 1 16,-1-3-30-16,1 1-6 0,0-2 7 16,3 1-4-16,1-2-1 0,-2 1-17 15,4-2 4-15,2-2 7 0,-8 3-7 0,1-3 2 16,0 1 3-16,-7 1 7 0,7-2-1 15,-2-2 0-15,-2 2-1 0,1 0-5 0,-4 0 7 16,3-5-4-16,1 7 8 0,-4-7-19 16,2 4-6-16,-6-1 6 0,5 3 17 15,-6-3-12-15,5-1 19 0,-25 12-9 16,43-18 13-16,-21 6 10 0,0 3 7 0,-2-2-3 16,-20 11 2-16,43-18-10 0,-24 9 3 15,-19 9-12-15,35-15-16 0,-18 8 6 16,-17 7-5-16,30-11-18 0,-30 11 4 0,30-11 4 15,-30 11 0-15,21-8-18 0,-21 8 11 16,0 0-13-16,32-10-4 0,-32 10 1 0,20-6 1 16,-20 6-11-16,0 0 2 0,0 0 2 15,35-3-2-15,-35 3-9 0,0 0 7 16,0 0-17-16,41-3 8 0,-41 3 0 16,0 0 4-16,33 3-12 0,-33-3 8 0,0 0-9 15,40 0 0-15,-40 0 6 0,0 0 14 16,39 3-18-16,-39-3 5 0,0 0-1 0,38-3 2 15,-38 3 12-15,27 0-2 0,-27 0-9 16,0 0-17-16,47-3-7 0,-47 3-17 16,32 0-11-16,-32 0-31 0,25-2-1 15,-25 2-21-15,0 0-23 0,41 0-30 0,-41 0-66 16,0 0-332-16,32 2 111 0</inkml:trace>
  <inkml:trace contextRef="#ctx0" brushRef="#br0" timeOffset="171721.9639">2654 8349 2091 0,'-22'-16'-42'0,"22"16"-1"0,-16-19 10 16,16 19-4-16,-19-20 15 0,19 20-5 0,-17-16 1 16,17 16-9-16,-18-17 16 0,18 17-5 15,0 0-12-15,-25-24 12 0,25 24 0 16,-17-17-4-16,17 17 7 0,0 0 4 0,-32-18-4 15,32 18 4-15,-16-12 9 0,16 12-9 16,0 0 4-16,-20-13-4 0,20 13 0 16,0 0 8-16,0 0-4 0,-19-13 17 15,19 13-13-15,0 0-8 0,0 0 12 0,0 0 1 16,-23-17-10-16,23 17 5 0,0 0 9 16,0 0-9-16,0 0 14 0,0 0-1 0,0 0-4 15,0 0 0-15,0 0 9 0,0 0 14 16,0 0-19-16,-17-15 0 0,17 15 14 0,0 0 0 15,0 0 8-15,0 0 4 0,0 0-5 16,0 0 4-16,0 0 4 0,0 0 0 16,0 0 15-16,0 0 4 0,-20-15 6 15,20 15-1-15,0 0-2 0,0 0-11 0,0 0 6 16,0 0-18-16,0 0 13 0,0 0-18 16,-20-17-3-16,20 17-7 0,0 0 0 15,0 0 3-15,0 0-14 0,0 0 8 0,0 0 2 16,0 0 17-16,0 0-1 0,0 0-3 15,0 0 2-15,0 0-6 0,0 0-3 0,0 0 6 16,0 0-16-16,0 0 6 0,0 0-3 16,0 0 0-16,0 0-9 0,0 0-9 15,0 0 6-15,0 0 9 0,0 0 0 16,0 0 3-16,0 0-10 0,0 0-5 0,89 25 24 16,-89-25-24-16,26 12-6 0,-9-4 21 15,-17-8 22-15,30 8-11 0,-30-8 16 0,25 11-3 16,-25-11-11-16,37 8-1 0,-37-8 3 15,25 6-9-15,-25-6 8 0,27 10-13 16,-27-10-8-16,33 8 5 0,-33-8 0 0,31 12-5 16,-31-12 8-16,31 11-9 0,-31-11 14 15,34 7-11-15,-34-7-2 0,32 6-1 16,-32-6-2-16,30 10 8 0,-30-10-8 0,31 7 5 16,-31-7-5-16,26 6 0 0,-26-6 7 15,30 9-2-15,-30-9-7 0,31 7-3 16,-31-7 12-16,34 8-2 0,-34-8 2 0,35 8-4 15,-35-8 1-15,37 4-1 0,-20 4-1 16,-17-8-5-16,31 3-6 0,-31-3 11 0,27 6-10 16,-27-6 8-16,30 6 0 0,-30-6-7 15,0 0 4-15,35 4 3 0,-35-4-15 16,27 5 15-16,-27-5 0 0,25 2-10 16,-25-2 27-16,30 4-20 0,-30-4 0 0,0 0-4 15,40 4 2-15,-40-4-2 0,26 2 9 16,-26-2 0-16,0 0-2 0,40 0 11 0,-40 0-1 15,28 0-6-15,-28 0 7 0,32 0-9 16,-32 0-14-16,0 0 19 0,43-2-5 16,-43 2-2-16,31 0 4 0,-31 0-2 0,0 0 2 15,38-4 9-15,-38 4-15 0,0 0 3 16,43-4-3-16,-43 4 4 0,31-2-3 16,-31 2 1-16,35-3-5 0,-35 3 13 15,35-2-4-15,-35 2-13 0,38-4-1 0,-38 4 14 16,35-3-11-16,-35 3 4 0,36-3-2 15,-36 3 5-15,30-3-8 0,-30 3 24 0,31-3-19 16,-31 3 2-16,0 0-4 0,37 0 9 16,-37 0-11-16,0 0 20 0,32-3-18 0,-32 3-5 15,0 0 3-15,0 0-7 0,34-5-2 16,-34 5 4-16,0 0-4 0,0 0-2 16,31-3 13-16,-31 3-7 0,0 0 9 15,0 0-6-15,0 0-1 0,0 0 1 0,0 0 4 16,0 0-16-16,0 0 2 0,30-2 3 15,-30 2-1-15,0 0 1 0,0 0 1 16,0 0-4-16,0 0 0 0,0 0-4 0,0 0 1 16,0 0-2-16,0 0 2 0,0 0 3 15,0 0-5-15,0 0 9 0,0 0 0 0,0 0 0 16,-61 52 5-16,35-37-2 0,0 1 2 16,-3 0-10-16,-1 3 8 0,-2 2 2 15,-1-3 7-15,-4 3 1 0,-5-1 12 16,-3 4 2-16,2-3-2 0,-3 1-10 0,1 2 12 15,5-4-1-15,2-3-1 0,3-1-1 16,1 2 10-16,-1-2-12 0,1 0-5 0,8-2 5 16,-9 5-8-16,4-4-6 0,-4 3 4 15,2 4 3-15,-4-1 4 0,-5 8-6 16,2-5-1-16,-5 3-2 0,3 5 0 0,-1-4 2 16,-3 1 8-16,5-2-13 0,7-4-4 15,2 2 0-15,-1-3-14 0,6 0-33 16,0-5-56-16,2-1-71 0,4 0-112 0,4-4-333 15,-2-3 114-15</inkml:trace>
  <inkml:trace contextRef="#ctx0" brushRef="#br0" timeOffset="173967.1265">2928 8643 2304 0,'-15'-21'-116'0,"15"21"-9"0,-11-20 28 16,11 20 14-16,0 0 3 0,-17-26 4 0,17 26 20 15,0 0-3-15,-13-27 13 0,13 27 11 16,-16-13 9-16,16 13 0 0,0 0-6 0,-16-22 1 15,16 22 3-15,0 0 10 0,-17-21-10 16,17 21 5-16,0 0 8 0,0 0 1 16,-20-23 0-16,20 23 4 0,0 0 10 15,-13-16 0-15,13 16 10 0,0 0-1 0,0 0 15 16,-15-22-19-16,15 22 18 0,0 0-4 16,0 0 13-16,-16-18-18 0,16 18 4 0,0 0 0 15,-18-12 0-15,18 12 5 0,0 0 7 16,-17-19 22-16,17 19 33 0,0 0 0 15,-18-15 10-15,18 15 19 0,0 0-5 0,0 0-35 16,-17-19-13-16,17 19 0 0,0 0-15 16,-12-20-1-16,12 20-6 0,0 0-11 0,0 0 28 15,-13-24-41-15,13 24 10 0,0 0-1 16,0 0-3-16,-10-18 0 0,10 18-3 16,0 0-10-16,0 0 4 0,0 0-3 15,0 0-6-15,0 0 0 0,0 0-6 0,-12-23 6 16,12 23-15-16,0 0 9 0,0 0 9 15,0 0 0-15,0 0 0 0,0 0-9 0,0 0 0 16,0 0 6-16,56 38-9 16,-35-26 9-16,-7 3 8 0,2 4-5 0,6-1 0 15,-3-1-3-15,-3 0-3 0,3 3 0 16,-3 0 0-16,3 1 6 0,-2-3 0 0,-1 2-1 16,-2 2 1-16,4-2-6 0,-5-1 3 15,2 2-6-15,-1-1 14 0,-6 1 1 0,4-3-1 16,0 0-8-16,-4 2 6 0,4-3-9 15,-12-17 8-15,13 29-5 0,-13-29 0 16,5 23-3-16,-5-23 0 0,15 25 2 0,-15-25 24 16,9 22-24-16,-9-22 12 0,8 22-17 15,-8-22 3-15,7 21-2 0,-7-21 7 0,10 24 6 16,-10-24-5-16,6 26 2 16,-6-26 8-16,10 21-7 0,-10-21-9 0,12 19 5 15,-12-19 9-15,0 0 4 0,8 24-1 16,-8-24-4-16,0 0-10 0,10 20 10 0,-10-20-3 15,0 0-4-15,0 0 4 16,0 0 3-16,14 19-8 0,-14-19-2 0,0 0-3 16,0 0-3-16,0 0 3 0,0 0 6 15,3 29-6-15,-3-29 5 0,0 0 0 0,0 0 3 16,0 0 5-16,0 0 2 0,0 0 13 16,0 0 2-16,0 0-2 0,0 0 4 15,0 0-2-15,0 0-4 0,0 0-7 0,0 0 5 16,0 0-7-16,0 0 0 0,0 0-1 15,0 0-4-15,0 0-3 0,0 0-2 0,0 0 5 16,0 0-1-16,0 0 1 0,0 0-19 16,0 0 11-16,0 0-1 0,17-68-6 15,-17 68 12-15,0 0-9 0,0 0-6 0,13-16 8 16,-13 16-9-16,0 0-2 0,0 0 2 16,22-11-5-16,-22 11-6 0,0 0 4 15,27-10-5-15,-27 10-2 0,18-9 1 0,-18 9-16 16,29-6-8-16,-29 6 2 0,26-12-8 15,-26 12 9-15,31-9-5 0,-31 9 14 16,28-10-2-16,-28 10 7 0,20-11 11 16,-20 11-11-16,20-14 10 0,-20 14 6 0,0 0 20 15,29-18-4-15,-29 18 1 0,0 0 4 0,16-19 15 16,-16 19-31-16,0 0 12 0,14-12-9 16,-14 12 17-16,0 0-12 0,0 0 4 15,0 0-12-15,16-18 6 0,-16 18-5 16,0 0 2-16,0 0-2 0,0 0-1 0,0 0 1 15,15-17-3-15,-15 17-3 0,0 0-5 16,0 0-1-16,0 0 9 0,0 0-1 0,0 0 1 16,0 0-6-16,0 0 11 0,0 0-5 15,0 0-1-15,0 0 9 0,0 0-11 16,0 0-3-16,0 0-9 0,0 0-20 16,0 0 2-16,0 0-10 0,0 0-1 0,0 0 3 15,0 0 2-15,0 0-1 0,0 0-1 16,-28-42 10-16,28 42-1 0,0 0 16 0,0 0-7 15,0 0 0-15,-30-3 7 16,30 3 10-16,0 0-4 0,0 0 18 0,-32-3 4 16,32 3 17-16,0 0 14 0,0 0 9 0,0 0 7 15,-23-9 6-15,23 9-2 0,0 0-10 16,0 0-8-16,0 0 16 0,-17-15-1 16,17 15-22-16,0 0 6 0,0 0-7 15,-15-22-6-15,15 22 0 0,0 0 0 0,0 0-11 16,-5-28-4-16,5 28-22 0,0 0-3 15,0 0 0-15,-8-36 5 0,8 36-5 0,0 0 5 16,-9-25 21-16,9 25 5 0,0 0 4 16,-12-22-13-16,12 22-5 0,0 0 0 0,0 0 6 15,0 0 0-15,0 0-1 0,0 0-5 16,-36 0-5-16,36 0 16 0,0 0-5 16,0 0-3-16,-34 34 0 0,34-34-1 15,-13 14-2-15,13-14 6 0,-22 23-6 0,22-23 3 16,-18 18 14-16,18-18-26 0,-20 22 15 15,20-22-9-15,-17 17 3 0,17-17 6 16,-14 17 2-16,14-17 1 0,0 0 10 16,-18 15-5-16,18-15 14 0,0 0 1 0,0 0-23 15,0 0-6-15,0 0-14 0,0 0 3 16,0 0-5-16,60-44 0 0,-38 29 2 0,0 0 8 16,5-3 12-16,-2-2-15 0,-5 8 12 15,-4-2 17-15,1-2-1 0,-17 16 13 16,30-19 4-16,-30 19 11 0,19-18 3 0,-19 18 9 15,16-12 4-15,-16 12-6 0,0 0-11 16,17-18-15-16,-17 18 2 0,0 0-5 0,0 0-12 16,0 0 0-16,0 0 5 0,0 0 0 15,0 0-1-15,0 0-2 0,0 0-13 16,0 0 6-16,0 0 2 0,-43-32-8 16,43 32-1-16,0 0 5 0,0 0-25 0,0 0-22 15,0 0-18-15,0 0-40 0,0 0-17 16,0 0-47-16,0 0-60 0,0 0-427 0,-49 29 117 15</inkml:trace>
  <inkml:trace contextRef="#ctx0" brushRef="#br0" timeOffset="174394.8635">2811 9013 2477 0,'0'0'-115'0,"0"0"4"0,0 0 10 16,0 0 10-16,0 0-2 0,0 0-1 0,0 0 13 15,0 0-3-15,-26 6 6 0,26-6 10 16,0 0-6-16,0 0 30 0,0 0-15 0,0 0-21 16,0 0-17-16,-26 18-14 0,26-18-206 15,-13 12 84-15</inkml:trace>
  <inkml:trace contextRef="#ctx0" brushRef="#br0" timeOffset="175587.728">2085 9420 962 0,'-35'12'-50'16,"35"-12"5"-16,-33 13 4 0,16-9 18 15,17-4-25-15,-37 17 12 0,17-8 11 16,-3 0 0-16,23-9-7 0,-42 15 32 0,17-4 0 16,1-3 13-16,3 0 6 0,21-8 6 15,-52 20 0-15,30-15-13 0,-5 9 24 0,2-6 0 16,0 5-18-16,-3-1 5 0,3-3-12 15,-1 4 24-15,-2 0-7 0,3-1-6 16,0 0 17-16,1-3 4 0,-1 4 10 0,2-5-11 16,-4 4 3-16,5-1-14 0,1 1-2 15,-3 0 15-15,24-12-15 0,-40 19-5 16,20-8-6-16,2 1 15 0,-2 1-19 0,1-1 13 16,-3 0-9-16,6 3 0 0,-3 2 0 15,-1-2 4-15,2 0-17 0,-1 0-1 16,19-15 1-16,-31 27 8 0,16-12-13 0,15-15 9 15,-22 20 8-15,8-8-13 0,14-12-17 16,-23 16 22-16,23-16-5 0,-22 15-4 0,22-15 5 16,-15 13-5-16,15-13 4 0,0 0-8 15,-25 19-1-15,25-19 10 0,-23 15 3 16,23-15-4-16,-22 18-4 0,7-5 5 16,15-13-14-16,-34 20 18 0,14-3-14 0,4-9 14 15,-6 6 0-15,0 1-9 0,4-3-9 16,18-12 13-16,-35 21-8 0,15-9 0 0,20-12-1 15,-27 20 5-15,27-20 5 16,-30 12-1-16,30-12-13 0,-19 12 14 0,19-12-10 16,-16 12-3-16,16-12 12 0,0 0-8 0,-22 15-9 15,22-15 22-15,0 0-22 0,0 0 8 16,-19 22-3-16,19-22 3 0,0 0 1 16,0 0 4-16,0 0 17 0,0 0 39 0,0 0 15 15,0 0 26-15,0 0 9 0,0 0-1 16,0 0-19-16,0 0-1 0,0 0-14 15,97-43-1-15,-61 22-18 0,4-1 5 0,5-3-7 16,3 1-10-16,3-8-6 0,7-1-4 16,6-1 3-16,1-1 14 0,-3-1-21 0,6 0-6 15,-6-3 8-15,0 4-22 0,-2 1 11 16,-8 5 17-16,-10 5-21 0,7 0-15 16,-11 2 10-16,-1-1 3 0,-4 6-5 15,2 2-1-15,-4-1 6 0,-1 1-11 0,-9 3 5 16,4-2 4-16,-1 2 1 0,-2 3-4 15,-1 0-6-15,1-3 3 0,-22 12 2 0,42-18 0 16,-25 9-7-16,-17 9-1 0,31-17-5 16,-14 4 0-16,-17 13 0 0,30-15-6 15,-30 15-2-15,24-15 21 0,-8 6-19 0,-16 9 6 16,26-12-3-16,-26 12 8 0,23-15-19 16,-23 15 5-16,25-13-8 0,-25 13 2 15,25-10 6-15,-25 10-7 0,27-12 10 16,-27 12 2-16,27-12-8 0,-27 12 11 0,23-13 3 15,-23 13 0-15,30-11-9 0,-30 11 6 16,29-19 6-16,-11 14 0 0,-18 5-6 0,33-19 9 16,-33 19 0-16,34-20-12 0,-14 12 0 15,-3-2 3-15,-17 10 9 0,40-18 0 0,-23 11 3 16,-17 7 3-16,25-17 21 0,-25 17 3 16,32-17 8-16,-32 17 18 0,30-15-19 15,-14 6-3-15,6-3-3 0,-22 12 5 16,39-23-15-16,-23 15 4 0,-16 8-9 0,37-17 6 15,-20 6-9-15,3-1 3 0,-20 12-11 16,40-22 8-16,-27 13-15 0,8 0 15 16,-21 9-8-16,40-19 0 0,-19 11-5 0,-21 8-15 15,32-17-12-15,-15 13-10 0,-17 4-15 16,25-14 3-16,-25 14-4 0,27-7 4 0,-27 7 3 16,18-11 14-16,-18 11 5 0,0 0-15 15,24-9-16-15,-24 9-20 0,0 0-62 16,0 0-68-16,0 0-310 0,0 0 110 15</inkml:trace>
  <inkml:trace contextRef="#ctx0" brushRef="#br0" timeOffset="176846.1473">3909 8581 1767 0,'0'0'-117'15,"0"0"16"-15,15-21-10 0,-15 21 15 16,0 0 30-16,8-24 22 0,-8 24 34 0,0 0 73 16,12-25 17-16,-12 25 38 0,0 0 11 15,1-32 18-15,-1 32-26 0,0 0-13 16,7-24-15-16,-7 24-13 0,0 0-3 16,0 0-17-16,9-30-2 0,-9 30-11 0,0 0-3 15,0 0-4-15,0 0-4 0,0-29-3 16,0 29 2-16,0 0 9 0,0 0-12 0,0 0-1 15,0 0-8-15,0 0-6 0,0 0-1 16,-9-32 1-16,9 32 0 0,0 0 4 16,0 0-12-16,0 0 4 0,0 0-5 0,0 0-5 15,0 0 16-15,0 0-14 0,0 0 1 16,0 0 2-16,0 0-8 0,0 0 5 16,0 0 16-16,0 0 0 0,0 0 3 0,0 0-4 15,-3-29-4-15,3 29 4 0,0 0-2 16,0 0 2-16,0 0-2 0,0 0-11 15,0 0 8-15,0 0-12 0,0 0 7 0,0 0 2 16,0 0-2-16,0 0 15 0,0 0-11 16,0 0 8-16,0 0 2 0,0 0 11 15,0 0 10-15,0 0-15 0,0 0-14 16,0 0 0-16,0 0-9 0,0 0 7 0,0 0-12 16,0 0 9-16,0 0-6 0,0 0 8 15,0 0-13-15,-49 53 9 0,33-34 2 0,2 4-9 16,-3 1 10-16,-4 1-4 0,7-2-1 15,-2 1 2-15,-1 4 0 0,-2-1-1 16,6-1 5-16,-4 1 9 0,4 4 6 16,0-1-15-16,-1-5 6 0,1 6 6 0,1-4-14 15,-1 1 10-15,4 3-9 0,-4-2 3 16,0-2 3-16,3 0-12 0,1 0 2 0,-3-2 2 16,4 4 3-16,-4-8 11 0,7 3-10 15,-6-1 10-15,-1 1-3 0,12-24-11 16,-17 42 18-16,12-19 6 0,-6-3-7 15,6 6 3-15,5-26 4 0,-19 45-13 0,11-22 3 16,-1 0-1-16,1 4-28 0,3-1 0 16,-7-1-3-16,7 0 12 0,-3-1-8 15,1-1 2-15,-1 1 2 0,8-24 8 0,-9 45-6 16,1-21 5-16,8-24 0 0,-7 35-3 16,6-16 5-16,1-19-2 0,-12 41 2 0,9-23 7 15,3-18-9-15,-2 36 2 0,2-36-1 16,-8 39-3-16,8-39 6 0,-4 35-10 15,4-13 6-15,0-22 0 0,-3 40-10 0,3-40 1 16,0 44 11-16,0-24-6 0,0-20-3 16,0 45 16-16,3-21-16 0,-3-24-5 15,0 43 17-15,4-21-5 0,-4-22-3 0,0 39-4 16,0-39-4-16,5 41 1 0,-5-24 15 16,0-17-16-16,0 38 6 0,3-17 10 15,-3-21-3-15,2 41 0 0,-2-41-1 0,3 40-4 16,0-21-4-16,-3-19 5 0,5 33 10 15,-5-33-15-15,5 30 0 0,-5-30 5 0,4 22-3 16,-4-22 15-16,0 0 3 0,0 33 2 16,0-33 1-16,0 0 3 0,8 23 3 15,-8-23-12-15,0 0 8 0,0 0 9 16,0 0 22-16,0 28 18 0,0-28 14 0,0 0 4 16,0 0-13-16,0 0-10 0,0 0-10 15,0 0-9-15,0 0-5 0,-8-103-3 16,4 70-8-16,3-8 1 0,-3-1-2 0,-4-2-2 15,5-2-3-15,-2-1-2 0,0-1-5 16,1-2-1-16,-1-5-7 0,-3-4-1 0,1 2 1 16,-1-5-4-16,0 0 0 0,-4-2-3 15,-5-11-1-15,4 1-7 0,-6-3 4 16,-1 1 0-16,-3-1-2 0,-12-23 0 0,5 15-4 16,-1 10 1-16,1 8 1 0,2 1-1 15,-1 6 1-15,8 10-3 0,4 4-23 16,-1 6-59-16,13 3-69 0,5 4-100 0,10 2-679 15,11-4-683-15</inkml:trace>
  <inkml:trace contextRef="#ctx0" brushRef="#br0" timeOffset="181825.7147">3400 8709 4414 0,'0'0'-204'0,"0"0"26"0,0 0 19 0,0 0 22 16,0 0 12-16,0 0 1 0,0 0 16 0,0 0 9 15,0 0 7-15,0 0 2 0,-42-10 7 16,42 10 8-16,0 0 7 0,0 0-3 15,0 0 16-15,0 0-7 0,0 0 4 0,0 0 12 16,-40-12 4-16,40 12 6 0,0 0-10 16,0 0 9-16,-28-6 5 0,28 6 10 15,0 0-10-15,0 0 16 0,-37-6-17 16,37 6 17-16,0 0 3 0,-30-6-7 0,30 6 10 16,0 0 0-16,0 0 3 0,-27-7-6 15,27 7 6-15,0 0-7 0,0 0 1 0,0 0-1 16,0 0-3-16,0 0 3 0,-30-7 0 15,30 7-7-15,0 0 3 0,0 0 7 16,0 0 1-16,0 0 6 0,0 0-17 16,0 0-1-16,0 0-4 0,0 0-3 0,0 0 14 15,0 0-4-15,0 0 4 0,0 40 11 16,0-40-3-16,0 0 3 0,22 44-4 0,-12-26 12 16,-10-18-12-16,21 32 8 0,-10-18-3 15,-11-14 6-15,20 25-3 0,-20-25 0 0,16 25-3 16,-16-25 3-16,15 17-4 0,-15-17 8 15,12 17 7-15,-12-17 19 0,0 0 34 16,13 21 19-16,-13-21 11 0,0 0-22 16,0 0 4-16,0 0-8 0,0 0-5 15,0 0-14-15,0 0-6 0,0 0-1 0,0 0-10 16,0 0 1-16,0 0-13 0,-43-74 20 16,38 53-14-16,5 21-9 0,-25-37-6 0,20 18 6 15,5 19-4-15,-22-33-7 0,12 18-6 16,10 15 8-16,-15-27 1 0,15 27-9 15,-13-20 0-15,13 20 0 0,0 0-6 16,-17-25-2-16,17 25-6 0,0 0 6 0,0 0-4 16,0 0 12-16,0 0-8 0,0 0 5 15,0 0-2-15,0 0 5 0,0 0 0 0,0 0 0 16,0 0 0-16,72 12 11 0,-72-12-17 16,0 0 12-16,38 6-1 0,-38-6-5 15,0 0 3-15,29 7-6 0,-29-7-2 0,0 0 5 16,0 0-6-16,28 7 6 0,-28-7-5 15,0 0-7-15,0 0 12 0,0 0-8 16,0 0 11-16,0 0 2 0,0 0-10 16,0 0 13-16,0 0-5 0,0 0 8 0,0 0 3 15,0 0 3-15,-52-56-12 0,52 56 4 16,-25-25-6-16,14 13 13 0,11 12-10 0,-29-32-1 16,21 20 6-16,8 12-6 0,-14-27-5 15,14 27 8-15,-16-23 1 0,16 23-9 16,-14-16 2-16,14 16 1 0,0 0-8 0,-17-23-12 15,17 23 4-15,0 0-4 0,0 0 15 16,0 0-12-16,0 0 5 0,0 0 4 16,0 0-9-16,0 0 3 0,0 0 0 0,0 0-1 15,0 0-16-15,0 0-3 0,0 0-10 16,0 0 9-16,0 0-7 0,0 0-3 0,0 0 2 16,0 0 6-16,0 0 3 0,74 27 5 15,-74-27-2-15,0 0 8 0,0 0-9 16,10 20 13-16,-10-20 2 0,0 0 11 15,0 0 33-15,0 0 41 0,0 0 7 0,0 0 11 16,0 0-9-16,0 0-2 0,0 0 6 16,0 0-7-16,0 0-5 0,0 0-7 0,0 0-12 15,0 0 5-15,0 0-6 0,0 0-16 16,0 0 5-16,0 0-6 0,0 0 2 16,0 0-16-16,-18-71 7 0,18 71-15 15,0 0 1-15,0 0-12 0,0 0-18 0,0 0-11 16,0 0-12-16,0 0 6 0,0-31 0 15,0 31-1-15,0 0 1 0,0 0 1 0,30-7-5 16,-30 7 7-16,0 0-3 0,0 0 5 16,38 7-5-16,-38-7 9 0,29 12 1 15,-29-12 2-15,28 20-3 0,-16-8 13 0,8 2-5 16,-20-14 5-16,25 29-14 0,-12-14-5 16,4-3-20-16,-17-12 2 0,27 21 8 15,-19-8-13-15,-8-13 6 0,20 18-1 16,-20-18 17-16,17 15 25 0,-17-15 21 0,15 12-9 15,-15-12 1-15,0 0-7 0,0 0-7 16,0 0 17-16,0 0-4 0,0 0-9 0,0 0 0 16,0 0 6-16,0 0 0 0,0 0-12 15,42-25 12-15,-42 25 0 0,0 0-9 16,0 0 6-16,8-20 3 0,-8 20 3 16,0 0-3-16,0 0 12 0,15-25-9 0,-15 25 6 15,0 0-6-15,10-21-3 0,-10 21 0 16,0 0-3-16,15-20-3 0,-15 20 0 0,0 0-9 15,0 0-15-15,0 0-4 0,14-21-6 16,-14 21-1-16,0 0-6 0,0 0-14 16,0 0-8-16,17-17-19 0,-17 17 4 0,20-12 16 15,-20 12-20-15,20-12-7 0,-20 12 21 16,21-18-1-16,-21 18 43 0,17-14 24 16,-17 14 34-16,19-12 8 0,-19 12 3 0,0 0-12 15,16-16 0-15,-16 16-9 0,0 0 4 16,0 0 0-16,17-15-7 0,-17 15-13 15,0 0 1-15,0 0 0 0,0 0 0 0,0 0-16 16,0 0 12-16,0 0 12 0,0 0-20 16,0 0 12-16,0 0-4 0,0 0 0 15,0 0 11-15,0 0-11 0,0 0 0 16,0 0 12-16,0 0-5 0,-28 67 1 0,28-67-8 16,-19 25 3-16,9-10 12 0,10-15-7 15,-20 30-1-15,10-10 4 0,2-2 18 0,8-18-7 16,-27 36 10-16,19-16-14 0,-4-3 10 15,2 4-14-15,10-21 13 0,-20 38-9 16,15-20-1-16,-9 2 0 0,14-20-4 0,-18 33 14 16,6-12-17-16,-1-2 6 0,13-19-2 15,-20 38 5-15,5-24 1 0,6 4-4 16,9-18 6-16,-16 29-9 0,16-29-3 0,-17 28-4 16,17-28 16-16,-12 24-13 0,12-24 13 15,-15 22-9-15,15-22-13 0,-5 21 6 16,5-21 6-16,0 0-3 0,-12 27 4 0,12-27-4 15,0 0 6-15,-10 26 9 0,10-26-12 16,0 0 21-16,-8 18-4 0,8-18-3 16,0 0-11-16,0 0 5 0,0 0 0 15,-8 29 2-15,8-29-5 0,0 0 0 0,0 0-6 16,-4 24-3-16,4-24 4 0,0 0-10 16,0 0 7-16,-3 26-4 0,3-26 20 0,0 0-15 15,0 0 1-15,-2 35-5 0,2-35 13 16,0 0 2-16,-3 28-10 0,3-28-11 0,0 0 5 15,-10 28-10-15,10-28 10 0,0 0 3 16,-5 24 5-16,5-24-10 0,0 0 12 16,-8 24-4-16,8-24-9 0,0 0-4 15,0 0 12-15,-5 32-10 0,5-32 8 0,0 0-6 16,0 0 4-16,0 29 4 0,0-29-2 16,0 0-3-16,0 0-5 0,1 36 5 0,-1-36 0 15,0 0-3-15,0 0 9 0,4 20-4 16,-4-20 18-16,0 0 13 0,0 0 9 15,0 0 30-15,0 0 5 0,0 0 5 16,0 0-10-16,0 0-12 0,0 0-1 16,0 0-3-16,0 0-6 0,0 0-9 0,76-43-3 15,-60 25 2-15,-3 0 1 0,-1 0-10 16,4-8 4-16,-2 5-5 0,-3-4-17 0,5 3 7 16,-8-3-1-16,2 5-15 0,2-2 0 15,-4 4 2-15,-8 18-6 0,12-41-5 0,-6 26 9 16,-6 15-11-16,9-29 14 0,-9 29-5 15,1-26-7-15,-1 26-5 0,0 0 0 16,-1-34 8-16,1 34-6 0,0 0-2 16,0 0 6-16,-4-37 3 0,4 37-11 0,0 0 0 15,0 0-13-15,-10-32 6 0,10 32 7 16,0 0-13-16,-10-18 9 0,10 18-7 0,0 0 3 16,-6-24 6-16,6 24 3 0,0 0-3 15,-14-21-8-15,14 21 12 0,0 0-1 16,0 0 0-16,-13-22-5 0,13 22-8 15,0 0 2-15,0 0 2 0,0 0-4 0,-12-22-7 16,12 22 5-16,0 0 5 0,0 0 8 16,0 0-9-16,0 0 7 0,-15-22 4 15,15 22-4-15,0 0 16 0,0 0-14 0,0 0-2 16,-17-18 10-16,17 18-6 0,0 0 8 16,0 0-10-16,0 0 4 0,-16-15 4 0,16 15 0 15,0 0 6-15,0 0-4 0,-22-17 6 16,22 17-8-16,0 0-4 0,-22-13 18 15,22 13 10-15,-17-16-14 0,17 16 1 0,-18-16 15 16,18 16-8-16,-25-19-3 0,25 19 2 16,-27-17-9-16,10 6 7 0,17 11 2 15,-43-19-7-15,25 14-6 0,18 5-4 0,-47-17 3 16,23 12-3-16,24 5 12 0,-47-8-18 16,22 4-28-16,25 4-37 0,-41-6-46 15,17 3-71-15,24 3-102 0,-35-6-437 0,35 6 532 16</inkml:trace>
  <inkml:trace contextRef="#ctx0" brushRef="#br0" timeOffset="195166.6105">13062 10132 990 0,'0'0'222'15,"0"0"-97"-15,0 0-33 0,0 0-65 0,0 0-155 16,0 0-374-16,0 0 255 0,0 0 68 16</inkml:trace>
  <inkml:trace contextRef="#ctx0" brushRef="#br0" timeOffset="267496.6989">25192 10403 1006 0,'0'0'111'0,"0"0"-91"15,0 0 5-15,0 0-4 0,0 0 8 16,0 0-19-16,0 0 0 0,0 0 0 0,0 0 14 15,0 0 0-15,0 0 9 0,0 0 19 16,0 0 34-16,0 0 10 0,48-20 34 16,-48 20-14-16,0 0-5 0,0 0-5 15,0 0-21-15,0 0 1 0,0 0-16 0,0 0-11 16,0 0 2-16,0 0-14 0,0 0 6 16,0 0-5-16,0 0 0 0,0 0-4 0,0 0 16 15,0 0 19-15,0 0-11 0,0 0 7 16,0 0-7-16,0 0-4 0,0 0-11 0,0 0-6 15,0 0 18-15,9-24 1 0,-9 24 6 16,0 0-6-16,0 0 0 0,0 0-3 16,0 0-2-16,0 0 26 0,0 0-12 0,0 0 1 15,0 0-16-15,0 0-3 0,-9-36 4 16,9 36-9-16,0 0 5 0,0 0 15 16,0 0-14-16,0 0-4 0,0 0 0 15,0 0-10-15,0 0 0 0,0 0 0 0,0 0-5 16,0 0 2-16,0 0-4 0,0 0 1 15,0 0-8-15,0 0 6 0,0 0-7 0,0 0 4 16,0 0-10-16,0 0 5 0,0 0-3 16,0 0-2-16,0 0 0 0,0 0-3 0,0 0-1 15,0 0 1-15,0 0-6 0,0 0 5 16,0 0-3-16,0 0-4 0,9-30-2 16,-9 30-2-16,0 0-1 0,0 0-2 0,21-15 1 15,-21 15 1-15,0 0-5 0,20-9 3 16,-20 9-3-16,0 0-2 0,27-8 6 0,-27 8-5 15,0 0-1-15,25-7 0 0,-25 7 5 16,0 0-2-16,40-8 2 0,-40 8-5 16,27-7-1-16,-27 7 3 0,29-6-2 15,-29 6-1-15,28-3 2 0,-28 3 1 0,0 0-5 16,37-9 6-16,-37 9-9 0,28 0 9 16,-28 0-4-16,0 0-2 0,45 0 2 0,-45 0-4 15,34 0-7-15,-34 0 1 0,40 6-3 16,-17-3-1-16,-23-3-4 0,39 9-2 15,-12-6 8-15,-27-3-1 0,42 6 1 0,-21 0 8 16,-21-6-6-16,40 7-1 0,-18-5-2 16,-22-2 9-16,35 6-5 0,-35-6 2 0,35 8 0 15,-35-8 8-15,36 4-10 16,-16 0 9-16,-20-4-3 0,40 4 4 0,-40-4-6 16,38 2 6-16,-11-2-4 0,-27 0-3 0,38 2 2 15,-38-2 2-15,46 5-1 0,-46-5 8 16,40-5-7-16,-40 5 3 0,45 0-3 0,-45 0 9 15,43 0-10-15,-43 0 2 0,42 0 7 16,-20-2-11-16,-22 2 6 0,37 0-6 16,-37 0 15-16,38 0-15 0,-38 0 1 15,30 0 2-15,-30 0 0 0,0 0 0 0,46 0-5 16,-46 0-2-16,28 0-6 0,-28 0 5 16,0 0-3-16,37 7-5 0,-37-7 8 0,25 3-8 15,-25-3 0-15,0 0 10 0,28 5-4 16,-28-5-11-16,0 0 21 0,32 10-6 15,-32-10-3-15,0 0 3 0,30 9-4 0,-30-9 4 16,25 3-5-16,-25-3 8 0,0 0 0 16,37 7 1-16,-37-7 4 0,32 5 1 0,-32-5-5 15,32 3 8-15,-32-3-6 0,30 4 5 16,-30-4 1-16,32 3-8 0,-32-3 5 16,30 0 6-16,-30 0-7 0,26 3-2 0,-26-3 10 15,0 0-7-15,39-3-4 0,-39 3 10 16,0 0-6-16,37 0 9 0,-37 0-14 15,0 0 2-15,40 0 5 0,-40 0-2 0,32 0-2 16,-32 0 7-16,33 0-5 0,-33 0 7 16,40 0-11-16,-40 0 5 0,34 0 7 15,-34 0-8-15,37 3 0 0,-37-3 3 0,36 0-6 16,-36 0 9-16,37 0-10 0,-37 0 2 16,34 0 8-16,-34 0-6 0,26 0-3 15,-26 0 8-15,0 0 7 0,39 3-12 0,-39-3 3 16,0 0-6-16,0 0 4 0,35-3-2 15,-35 3 14-15,0 0-8 0,0 0-4 0,0 0-1 16,30 0 5-16,-30 0 2 0,0 0-8 16,0 0-2-16,0 0 7 0,34 3-8 0,-34-3 2 15,0 0 2-15,0 0 3 0,33 0-6 16,-33 0 9-16,0 0-10 0,0 0 2 16,33 0 2-16,-33 0-3 0,0 0 0 0,32 0 3 15,-32 0-1-15,0 0-4 0,37 0 13 16,-37 0-14-16,0 0 3 0,44-3 3 15,-44 3-5-15,0 0 7 0,35 0 5 0,-35 0-11 16,26-3 7-16,-26 3-9 0,0 0 10 16,37-3 1-16,-37 3-5 0,0 0 1 15,32-4-1-15,-32 4 3 0,0 0 3 0,0 0-10 16,33-5 5-16,-33 5 11 0,0 0-16 16,29-13 4-16,-29 13 6 0,20-9 1 15,-20 9-13-15,18-15 8 0,-18 15-2 0,27-12 4 16,-27 12-4-16,20-16-3 0,-20 16 3 15,22-15 0-15,-22 15 2 0,22-16-5 0,-22 16 12 16,20-18 14-16,-20 18-4 0,20-17 4 16,-20 17 2-16,17-20-12 0,-17 20 3 15,13-19-5-15,-13 19 2 0,15-24 8 0,-15 24-9 16,15-22-3-16,-15 22 5 0,8-24-7 16,-8 24 5-16,14-32 4 0,-14 32-6 15,12-30-6-15,-7 15 0 0,-5 15-7 0,11-33 8 16,-11 33-1-16,12-32-2 0,-12 32 4 15,8-34 0-15,-4 14-6 0,-4 20-1 16,8-32 1-16,-8 32-1 0,2-34 2 0,-2 34 0 16,0-36-1-16,0 36 0 0,-10-44-1 15,3 19 1-15,2 4 0 0,5 21-3 0,-23-41 2 16,9 20-6-16,2-2 10 0,-1 5-11 16,13 18-4-16,-30-34 5 0,17 19-6 15,13 15-2-15,-22-27-10 0,22 27 4 0,-22-25 2 16,22 25-4-16,-22-19 6 0,22 19 5 15,-13-18-1-15,13 18 2 0,-17-22 1 0,17 22 2 16,-13-18 13-16,13 18-2 0,0 0 7 16,-19-29-7-16,19 29-3 0,-11-15 0 15,11 15 6-15,0 0-4 0,-19-23 1 0,19 23 0 16,-11-20-6-16,11 20 6 0,0 0 0 16,-14-27 0-16,14 27 0 0,-17-20 1 15,17 20-7-15,-13-20 2 0,13 20 5 0,-13-21-5 16,13 21-8-16,-14-26 12 0,14 26-9 15,-16-21 3-15,16 21 0 0,-22-25 5 16,22 25-1-16,-14-22 2 0,14 22-7 0,-13-21 7 16,13 21-6-16,-17-19 1 0,17 19 1 15,-11-18 5-15,11 18-9 0,-15-19 7 0,15 19-4 16,0 0 2-16,-25-22 11 0,25 22-20 16,0 0 4-16,-17-24 8 0,17 24-5 15,-9-15 1-15,9 15-2 0,0 0-2 0,-26-24 3 16,26 24 2-16,-22-20-3 0,22 20 3 15,-29-19-11-15,9 5 6 0,20 14-3 0,-33-25 8 16,15 13 0-16,18 12-3 0,-31-18-4 16,31 18 10-16,-30-20-18 0,30 20-1 15,-30-13-2-15,13 6-1 0,17 7 8 0,-26-16 4 16,26 16-4-16,-27-13 3 0,27 13-4 16,-35-11 3-16,18 2-3 0,17 9 9 0,-38-12-5 15,38 12 8-15,-42-17-2 0,22 11 7 16,20 6-6-16,-37-9-3 0,37 9 1 15,-37-10 6-15,20 5-9 0,17 5 2 16,-36-6-1-16,36 6 10 0,-41-10-15 0,41 10 3 16,-36-6 7-16,36 6-5 0,-42-3 3 15,42 3-9-15,-45-6 0 0,20 4 14 0,-6-2-6 16,31 4 3-16,-48-3 11 0,18 0-14 16,30 3 2-16,-50-4 5 0,21 2-10 15,29 2 3-15,-48-6-5 0,26 6 8 0,22 0 6 16,-42-5-9-16,42 5 5 0,-43-4-1 15,43 4-4-15,-44-3 13 0,44 3-14 0,-40-6 4 16,13 2 0-16,27 4-3 0,-55-3-12 16,20-1 8-16,1 4-12 0,-1-3 5 15,0 1 2-15,-8 2-4 0,3 0 2 0,-7-4-14 16,-2 4 8-16,-8 0 0 0,7 0-5 16,-3 0 12-16,-8 0-6 0,0 0 6 0,0 0-3 15,-4-3 9-15,-5 0 1 0,-2 3-1 16,5 0-5-16,0 0 5 0,-3-3 10 15,1 3-15-15,7 0 3 0,2 0 2 16,-2 0-3-16,2-3 4 0,-2 0 17 0,7 3-20 16,-5-3 7-16,6 0-3 0,-6 3 5 15,6-3-5-15,1-4-4 0,-4 4 0 0,3-4 16 16,-2 6-12-16,5-5 9 0,3 3-17 16,-4-5 11-16,9 6 2 0,-1-2-7 15,4-2 11-15,10 4 3 0,-5-3-11 0,5 3-1 16,1-1 3-16,-3 1-5 0,32 2 7 15,-60-4-11-15,38 4 10 0,22 0-7 0,-53 0 5 16,28 0 5-16,25 0-1 0,-54 0-6 16,26 4 0-16,28-4 6 0,-57 2 8 15,32 1-10-15,-4-1-3 0,29-2 8 0,-60 5-8 16,38-3-7-16,-8 1 13 0,30-3-4 16,-47 7-2-16,27-5 6 0,20-2-4 15,-36 8 1-15,36-8-1 0,-36 4 2 0,36-4 5 16,-26 5-3-16,26-5-4 0,0 0 0 15,-34 1 8-15,34-1 1 0,0 0-10 16,-30 7-5-16,30-7 6 0,0 0 2 0,0 0-5 16,0 0-8-16,-30 3 21 0,30-3 17 15,0 0-38-15,0 0 19 0,0 0-12 0,0 0-8 16,-30 10 14-16,30-10 0 0,0 0-6 16,0 0-8-16,-24 6 14 0,24-6 3 15,0 0-6-15,0 0 12 0,-25 12 0 0,25-12-13 16,0 0 6-16,0 0-7 0,-20 9 10 15,20-9-12-15,0 0 5 0,0 0 6 0,-25 14-6 16,25-14-2-16,0 0 6 0,0 0 13 16,0 0-10-16,-25 9-1 0,25-9-1 15,0 0-6-15,0 0 6 0,-20 9-10 16,20-9 11-16,0 0 1 0,0 0-7 0,0 0 4 16,-27 8 0-16,27-8-9 0,0 0 7 15,0 0 14-15,0 0-19 0,-25 14 1 0,25-14-1 16,0 0-1-16,-18 11 8 0,18-11-9 15,0 0 1-15,-22 16 12 0,22-16-6 16,-18 11 3-16,18-11-3 0,-17 12 0 0,17-12 4 16,-25 10-4-16,25-10-4 0,-25 14 12 15,25-14 8-15,0 0-3 0,-30 15-24 0,30-15 4 16,-25 12 10-16,25-12-8 0,-17 9 1 16,17-9 8-16,-20 12-12 0,20-12 7 0,0 0 8 15,-29 15-7-15,29-15 0 0,-16 12 4 16,16-12-6-16,-21 12 4 0,21-12-6 15,-16 13-3-15,16-13 10 0,0 0 10 16,-29 19-17-16,29-19 6 0,-16 12 2 0,16-12-8 16,-20 18 1-16,20-18-3 0,-26 19 12 15,15-6-17-15,11-13 9 0,-22 25 4 16,10-13-2-16,12-12 0 0,-16 27 3 0,4-10-6 16,12-17-1-16,-22 24-3 0,22-24 7 15,-15 24 0-15,15-24-2 0,-13 22 4 0,13-22 9 16,-14 18-11-16,14-18 0 0,0 0-6 15,-18 21 4-15,18-21 1 0,0 0 15 16,-12 20-23-16,12-20 16 0,0 0-10 0,0 0-3 16,-8 27 8-16,8-27 16 0,0 0-18 15,-9 21-3-15,9-21 10 0,0 0-14 0,0 0-1 16,0 35 3-16,0-35 5 0,0 0-6 16,0 0 14-16,0 33-8 0,0-33-11 15,0 0 20-15,0 0-18 0,4 33 7 0,-4-33 0 16,0 0-3-16,0 0-1 0,5 25 10 15,-5-25-10-15,0 0 6 0,0 0 2 16,5 30-4-16,-5-30 2 0,6 20-5 16,-6-20 9-16,9 22 1 0,-9-22-7 0,17 25 8 15,-17-25-3-15,16 33-1 0,-9-17 0 16,3 0 3-16,-10-16-3 0,17 28 7 0,-11-15-12 16,-6-13 4-16,21 27 1 0,-16-10-2 15,-5-17 2-15,16 25 2 0,-9-10-4 0,-7-15 2 16,17 22-12-16,-17-22 10 0,13 27 2 15,-13-27-4-15,15 26-1 0,-15-26 8 16,14 24-8-16,-4-9 6 0,-10-15 6 0,21 37-5 16,-12-19-8-16,2 6 8 0,3 2 0 15,1-2 6-15,-2 3-11 0,1 2 6 0,-3-4 2 16,3 5 2-16,1-4-7 0,-4 1-2 16,3-3 0-16,-2-1 3 0,-2-2-4 15,5 1 4-15,-4-4-1 0,-11-18-2 0,12 27 2 16,-12-27 10-16,13 26-21 0,-13-26 6 15,14 21 6-15,-14-21 1 0,13 22-2 16,-13-22 1-16,9 17-1 0,-9-17 0 16,0 0-6-16,16 26 4 0,-16-26 14 0,14 21-5 15,-14-21-6-15,20 22-3 0,-9-11 13 16,-11-11-8-16,19 25-9 0,-4-13 13 0,-15-12-2 16,25 23 9-16,-7-8-13 0,-18-15 9 15,22 18-7-15,-10-5 6 0,-12-13-4 0,22 17 4 16,-22-17-5-16,18 15 2 0,-18-15 4 15,22 20 3-15,-22-20-12 0,16 15 17 0,-16-15-11 16,19 22-4-16,-19-22 1 0,22 18 1 16,-9-6-4-16,-13-12 5 0,28 32-6 15,-13-17 5-15,2 3-1 0,0 1-3 0,1-2 4 16,4 6-4-16,-5-4 17 0,8 2-11 16,-8-6-9-16,3 4 7 0,-4-3-17 15,1-1 12-15,-3 0-1 0,2-2 6 16,-16-13-6-16,27 20 3 0,-27-20-4 0,22 23 6 15,-7-14-4-15,-15-9 7 0,28 22-1 16,-13-14-5-16,7 5 2 0,-2-1 9 0,0-3-6 16,-20-9-5-16,42 17-3 0,-19-13 7 15,-23-4-3-15,42 17 9 0,-22-14-10 16,-20-3 6-16,39 9-7 0,-21-3 3 0,-18-6 1 16,35 6 0-16,-15-3-5 0,-20-3 12 15,41 7-12-15,-41-7 7 0,38 5-5 0,-11-2-1 16,-2 1 8-16,3-1-2 0,1-1-8 15,-1 1 3-15,1 0-8 0,-29-3 13 0,52 4-11 16,-26 0 11-16,-26-4 2 0,49 0-8 16,-26 1-1-16,-23-1 8 0,49 0-9 15,-26 0 15-15,-23 0-12 0,47-1 6 0,-47 1 8 16,42 0-9-16,-20-4 1 0,-22 4 3 16,40 0-9-16,-40 0 3 0,40-7 0 15,-40 7 2-15,38 0-3 0,-38 0 2 16,39-3-4-16,-14 1 6 0,-25 2-9 0,37-3 5 15,-37 3-5-15,42 0 0 0,-42 0 9 16,36-4-9-16,-36 4 1 0,37 0 5 16,-37 0-3-16,32-3 1 0,-32 3 2 0,30-3 4 15,-30 3-1-15,30-6 6 0,-30 6-9 0,35 0 9 16,-35 0-12-16,37-6 4 0,-37 6-3 16,37 0 2-16,-37 0 1 0,37-3-5 15,-37 3 3-15,33-3 2 0,-33 3-2 0,39 0-4 16,-39 0 1-16,38-3 5 0,-38 3-5 15,35-3-2-15,-35 3 2 0,34-3-4 0,-34 3 4 16,36-3-1-16,-36 3-1 0,42-3 6 16,-42 3-6-16,40-3 0 0,-14-2 1 15,-26 5-1-15,48-3-3 0,-48 3 6 0,47-2 1 16,-24 0-1-16,-23 2 1 0,47-5 12 16,-20 2 1-16,-27 3 7 0,42-8 2 15,-16 4 5-15,0-2-7 0,-26 6 2 0,56-12-3 16,-30 3-1-16,10 3-7 0,-7-1 0 15,8-1-21-15,-7 4-33 0,8 4-57 16,-6 4-89-16,-4 4-328 0,-28-8-360 0,24 13-236 16</inkml:trace>
  <inkml:trace contextRef="#ctx0" brushRef="#br0" timeOffset="339714.1415">20648 14909 2820 0,'0'0'-32'0,"0"0"-75"0,0 0-130 0,0 0-53 16,0 0-252-16,0 0 113 0</inkml:trace>
  <inkml:trace contextRef="#ctx0" brushRef="#br0" timeOffset="339810.082">20548 14898 1906 0,'-15'5'-15'16,"15"-5"53"-16,-42 18 42 0,19-11 34 15,-1 2-5-15,-1 0-11 0,25-9-12 0,-35 15-18 16,35-15-87-16,-30 12-126 0,30-12-209 16,-20 11-151-16,20-11 109 0</inkml:trace>
</inkml:ink>
</file>

<file path=ppt/ink/ink8.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41:55.070"/>
    </inkml:context>
    <inkml:brush xml:id="br0">
      <inkml:brushProperty name="width" value="0.05292" units="cm"/>
      <inkml:brushProperty name="height" value="0.05292" units="cm"/>
      <inkml:brushProperty name="color" value="#FFFF00"/>
    </inkml:brush>
  </inkml:definitions>
  <inkml:trace contextRef="#ctx0" brushRef="#br0">21670 5969 1600 0,'0'0'151'16,"0"0"-80"-16,0 0-6 0,0 0-42 0,-23-18 3 15,23 18-4-15,0 0-3 0,0 0 2 16,0 0 30-16,0 0 2 0,0 0-1 0,0 0 2 15,0 0 6-15,0 0-8 0,0 0 12 0,0 0-20 16,0 0 2-16,0 0 3 0,0 0 2 16,0 0-10-16,0 0-12 0,0 0 5 15,0 0 0-15,0 0-6 0,0 0-5 0,0 0-4 16,0 0-5-16,0 0-1 0,0 0 1 16,0 0 8-16,0 0-1 0,0 0 14 15,0 0 12-15,0 0-3 0,0 0-11 0,0 0 5 16,0 0 17-16,0 0-11 0,0 0-8 15,0 0-1-15,0 0-6 0,0 0-6 16,0 0-14-16,0 0 5 0,0 0-12 0,0 0 3 16,0 0 4-16,0 0-11 0,0 0 9 15,0 0-9-15,0 0 4 0,0 0-25 0,0 0 7 16,-37 3-8-16,37-3 10 0,0 0 2 16,0 0-6-16,0 0 13 0,-40 4 10 15,40-4-20-15,0 0 20 0,-33 8 0 0,33-8 4 16,0 0 10-16,-36 6-2 0,36-6-6 15,0 0-1-15,-33 3-3 0,33-3 4 0,0 0-4 16,-32 7-7-16,32-7-4 0,0 0 22 16,-27 3-25-16,27-3 5 0,0 0-10 15,0 0 5-15,0 0 3 0,-33 2-6 16,33-2 1-16,0 0 0 0,0 0-1 0,0 0-2 16,-22 10 8-16,22-10 4 0,0 0-5 15,0 0 0-15,0 0-4 0,0 0 2 0,0 0-10 16,0 0 12-16,0 0-2 0,0 0-5 15,0 0 9-15,0 0 3 0,0 0 0 16,0 0 3-16,0 0-3 0,0 0 7 0,0 0-5 16,0 0 1-16,0 0 6 0,94 5 1 15,-94-5 2-15,53-9-2 0,-21 3-6 0,0 1 6 16,5-2-6-16,0-2 1 0,3 1-5 16,-2 4 12-16,1-5-19 0,-2 2 14 15,-2 4-5-15,-2-4 1 0,-1 4-3 0,1 0 4 16,-1-3-4-16,-32 6-2 0,54-3 23 15,-28 0-19-15,-26 3-4 0,46-3 7 16,-46 3-1-16,35-3 15 0,-35 3 13 0,30-3 22 16,-30 3 21-16,0 0-8 0,35-3 13 15,-35 3 25-15,0 0-36 0,0 0-1 16,37 3-12-16,-37-3-15 0,0 0-2 0,0 0-6 16,0 0-6-16,32 0-4 0,-32 0-5 15,0 0-7-15,0 0 6 0,0 0-8 0,0 0 7 16,0 0 6-16,30-3-8 0,-30 3-14 15,0 0 12-15,0 0-7 0,0 0-15 16,0 0 3-16,0 0 4 0,0 0 1 0,0 0-1 16,35 0 4-16,-35 0 6 0,0 0-7 15,0 0 2-15,42 0 3 0,-42 0-7 16,0 0 1-16,38 3 1 0,-38-3-2 0,35 0-3 16,-35 0-4-16,40-3 6 0,-40 3 10 15,39 0-14-15,-39 0 0 0,45-3 12 16,-45 3-10-16,39 0 8 0,-39 0-36 0,36-4-29 15,-36 4-57-15,30 0-164 0,-30 0-510 16,0 0 217-16</inkml:trace>
  <inkml:trace contextRef="#ctx0" brushRef="#br0" timeOffset="64120.1636">2738 5666 990 0,'0'0'111'0,"0"0"-85"15,0 0 25-15,0 0-56 0,0 0 5 16,0 0 5-16,0 0-21 0,0 0 6 16,0 0-15-16,0 0-11 0,0 0-1 0,0 0 0 15,0 0 4-15,0 0 11 0,0 0-28 16,0 0 16-16,0 0 17 0,-27 56-23 0,27-56-8 15,0 0-19-15,-18 21-148 0,18-21 58 16</inkml:trace>
  <inkml:trace contextRef="#ctx0" brushRef="#br0" timeOffset="64511.0275">2557 6067 737 0,'0'0'164'0,"0"0"15"0,-7 22 21 16,7-22-28-16,0 0-12 0,0 0-33 16,0 0-25-16,-10 21-7 0,10-21-18 0,0 0-2 15,0 0-20-15,0 0-10 0,0 0-5 16,0 0-17-16,0 0 7 0,0 0 3 16,-6 24-14-16,6-24-3 0,0 0 10 0,0 0-4 15,0 0-7-15,0 0-8 0,0 0-1 16,0 0 9-16,0 0-8 0,55 5-7 0,-55-5 6 15,35-5-3-15,-35 5 0 16,52 0-3-16,-17-3 0 0,0 3 0 0,4-1 0 16,-1 1-6-16,2 0 12 0,4-7-6 15,2 3 6-15,0 1-6 0,-5-3 0 0,5-1 6 16,0-4-6-16,1-4 0 0,4 0 0 16,-6-2 22-16,-5 4-22 0,3 1-9 0,-8 1 2 15,-3 2 1-15,0-1 0 0,-10 2 0 16,5 1 0-16,-27 7 3 0,35-9 0 15,-35 9-7-15,35-3 7 0,-19 3-50 0,-16 0-90 16,0 0-254-16,39 6-83 0,-39-6 103 16</inkml:trace>
  <inkml:trace contextRef="#ctx0" brushRef="#br0" timeOffset="70374.1709">16550 4681 1434 0,'-13'-49'170'0,"13"49"-75"0,0 0-27 16,-19-15-48-16,19 15-16 0,0 0-20 16,0 0 20-16,-22-16-20 0,22 16 8 15,0 0-4-15,0 0 12 0,0 0-12 0,-21-16 4 16,21 16 0-16,0 0-24 0,0 0-5 15,0 0 3-15,0 0-25 0,0 0 15 0,0 0-4 16,0 0 7-16,0 0 0 0,-12-18-10 16,12 18 8-16,0 0 10 0,0 0 33 0,0 0-25 15,0 0 20-15,0 0 35 0,0 0 3 16,-30-9 38-16,30 9 2 0,0 0-1 16,0 0 6-16,0 0-7 0,-27-6 2 15,27 6 3-15,0 0 12 0,0 0 5 16,-28-9-24-16,28 9-2 0,0 0-12 0,0 0-1 15,-29-8-21-15,29 8-13 0,0 0-4 16,0 0-3-16,-37 0 7 0,37 0-7 0,0 0-10 16,0 0-32-16,-40 5 6 0,40-5 3 15,0 0-3-15,-31 5 7 0,31-5-5 0,0 0-2 16,0 0 6-16,-31 10-11 0,31-10 8 16,0 0 2-16,0 0 1 0,0 0 3 15,-25 3 7-15,25-3-1 0,0 0 5 16,0 0 10-16,0 0 25 0,-40 6-11 0,40-6 3 15,0 0 10-15,-25 3-20 0,25-3-7 16,0 0 26-16,-32 9-26 0,32-9 0 0,-25 9-4 16,25-9 3-16,0 0-2 0,-35 16-1 15,35-16 4-15,-27 16-4 0,27-16 4 16,-21 12-4-16,21-12 7 0,-31 9 13 0,31-9 2 16,-21 13 23-16,21-13-4 0,-25 8 9 15,25-8-11-15,-22 10-12 0,22-10-9 16,0 0 2-16,-32 12-5 0,32-12-12 0,0 0 2 15,-30 14 4-15,30-14 0 0,0 0-7 16,-27 7-5-16,27-7 9 0,0 0 5 16,-23 9-28-16,23-9 5 0,0 0-5 0,-29 11-1 15,29-11 12-15,0 0-8 0,-21 9-13 16,21-9 24-16,0 0-11 0,0 0-1 0,-29 12-42 16,29-12-13-16,0 0-2 0,-28 12-5 15,28-12 25-15,-24 9-1 0,24-9 16 16,-26 13 24-16,26-13 10 0,-27 8 20 0,27-8 4 15,-30 11 3-15,30-11 6 0,-32 9-10 16,32-9 6-16,-32 5-6 0,32-5-11 16,-23 7-31-16,23-7-23 0,-22 12-7 0,22-12 2 15,0 0-5-15,-30 15 4 0,30-15 9 16,-20 10 3-16,20-10-7 0,0 0 13 16,-20 12 4-16,20-12-12 0,0 0 12 15,0 0 3-15,-25 18 11 0,25-18-11 0,0 0 7 16,-22 14-4-16,22-14 4 0,0 0-4 15,-19 11 4-15,19-11 0 0,0 0 4 0,0 0 12 16,-13 19-17-16,13-19 9 0,0 0-4 16,0 0-1-16,-17 15 34 0,17-15-9 0,0 0-12 15,0 0 9-15,0 0-1 0,-20 18-8 16,20-18 4-16,0 0 0 0,0 0-4 16,-15 19-4-16,15-19 0 0,0 0-13 0,-13 19 5 15,13-19 0-15,0 0-9 0,0 0-5 16,-15 21 22-16,15-21-4 0,0 0 8 15,0 0 12-15,-14 19-12 0,14-19 0 0,0 0 13 16,0 0-13-16,0 0 4 0,0 0-4 16,-8 21 0-16,8-21 9 0,0 0-9 0,0 0 4 15,0 0-8-15,0 0 4 0,-8 27-9 16,8-27-3-16,0 0 7 0,0 0-3 16,0 0 25-16,0 0-17 0,0 35-9 15,0-35 1-15,0 0 8 0,0 0 0 16,0 0 0-16,0 0-8 0,0 27 16 0,0-27-8 15,0 0 17-15,0 0 4 0,0 0 4 0,0 0-21 16,3 35 13-16,-3-35 11 0,0 0-24 16,5 21 12-16,-5-21-4 0,0 0 0 15,0 0-8-15,5 25 8 0,-5-25 0 0,0 0-16 16,0 0 12-16,7 27 0 0,-7-27 0 16,0 0-8-16,0 0 8 0,8 32-12 0,-8-32 4 15,0 0-4-15,5 23 12 0,-5-23-12 16,0 0 8-16,8 22 4 0,-8-22-8 15,0 0 7-15,9 22 9 0,-9-22-24 16,12 19 24-16,-12-19-13 0,15 21-14 0,-15-21 15 16,13 18 11-16,-13-18-19 0,8 22 12 15,-8-22-8-15,14 21-4 0,-14-21 0 0,11 20 12 16,-11-20-12-16,16 18 12 0,-16-18-8 16,8 24 15-16,-8-24-4 0,17 21 1 15,-17-21-12-15,13 24-4 0,-13-24 19 0,13 20-7 16,-13-20-16-16,12 22 4 0,-12-22 4 15,13 22 8-15,-13-22-4 0,14 20-4 16,-14-20 11-16,12 25-7 0,-12-25-8 16,13 25 8-16,-13-25 3 0,17 27-7 0,-12-13 7 15,-5-14-3-15,18 27 0 0,-8-15 0 16,-10-12-16-16,17 28 16 0,-17-28-4 0,17 23-4 16,-17-23 4-16,16 25 8 0,-6-10-16 15,-10-15 16-15,17 26-4 0,-9-14 7 16,-8-12-4-16,21 24-3 0,-11-9-8 0,-10-15 11 15,26 26 8-15,-14-11 7 0,-12-15-8 16,27 25 4-16,-9-8 17 0,-1-10 11 0,0 5-2 16,-1 2 4-16,8-7-2 0,-4 7 0 15,-20-14-8-15,40 20 4 0,-15-13-8 16,0 2 3-16,4-2-18 0,-1-2-1 16,2 3 3-16,2-5 0 0,3 1-6 0,4 1-6 15,1-2 0-15,-5-3-3 0,-2 0-3 16,6 0 2-16,-6-3-2 0,-1 3 0 15,1 0 3-15,-33 0 0 0,59-6-3 0,-32 6 6 16,-27 0 11-16,42-3-14 0,-16 0 2 16,-26 3 7-16,44-5 5 0,-17 2 5 0,3 2-8 15,-2-6 3-15,6 0-1 0,-1 5-2 16,6-8-1-16,2 1-2 0,5 0-4 16,4 0 7-16,-3-4-9 0,-2 5 0 0,8-6-3 15,-11 2 3-15,7 2 8 0,-4-1-10 16,-3 2 12-16,-2-1-10 0,-5 2-3 15,-5 1 8-15,2-2 0 0,-2 1 0 0,-2 1 3 16,2 2-3-16,-3 1-3 0,3-3 5 16,2 0 8-16,-2 4-3 0,4-3-5 0,-4 0 0 15,2 3 2-15,1 0-9 16,-3-3 1-16,5 3-6 0,-5-4 7 0,2 5-1 16,-3-4-4-16,2-1-2 0,-1 0-1 15,-1 6 10-15,1-6 3 0,-3 0-11 0,3 1 8 16,-5 0 5-16,-25 6-7 0,55-9-3 15,-26 4-3-15,-3 1 1 0,-2-3 7 0,4 2 0 16,-28 5 2-16,55-6 0 0,-31-1-10 16,4 5 3-16,-3-5 5 0,7 4-3 15,-3-3-9-15,2 3 9 0,-31 3-4 0,57-9-1 16,-28 6-8-16,-1 0 6 0,-4-1 7 16,-24 4-11-16,56-7-1 0,-32 2 10 0,-24 5-2 15,47-7-7-15,-21 6 11 0,-26 1-7 16,42-7 0-16,-18 3 3 0,-24 4-3 15,42-6-2-15,-42 6 0 0,45-3 2 16,-25 0-6-16,-20 3 8 0,42-6-4 0,-17 3-4 16,-25 3-1-16,50-4 5 0,-22 2 5 15,1-1 6-15,-29 3-11 0,55-6-2 0,-28 2-7 16,-27 4 4-16,53-2 7 0,-26-1 1 16,3-2-3-16,-30 5 2 0,47-2 0 15,-20-1-4-15,-1-1 4 0,-26 4-2 0,41-3 2 16,-41 3 10-16,43-5-15 0,-43 5 1 15,42-5 9-15,-42 5-9 0,38 0 2 0,-38 0 0 16,36-2-5-16,-36 2 12 0,33 0-9 16,-33 0 2-16,35 2 4 0,-35-2-8 15,30 0-1-15,-30 0 10 0,34 0-3 16,-34 0 0-16,36 5-2 0,-36-5 2 0,34 4-4 16,-34-4 9-16,35 1-7 0,-35-1 4 15,34 3-4-15,-34-3 3 0,31 4-10 16,-31-4 11-16,0 0 1 0,39 3-10 0,-39-3 5 15,0 0-4-15,42 0 6 0,-42 0 3 16,25 7-12-16,-25-7 5 0,26 0 2 0,-26 0-7 16,32 3 9-16,-32-3 0 0,30 2-2 15,-30-2-2-15,0 0 2 0,47 4 0 16,-47-4 2-16,24 0 1 0,-24 0-8 0,0 0 5 16,45-4 0-16,-45 4 5 0,0 0-1 15,35 0-4-15,-35 0 0 0,0 0 7 16,37 0-1-16,-37 0-8 0,0 0 2 0,40 0 9 15,-40 0-7-15,0 0 9 0,30-2-2 16,-30 2 9-16,0 0 14 0,0 0-10 0,0 0 6 16,33-3 18-16,-33 3-10 0,0 0 11 15,0 0 12-15,0 0-17 0,0 0-9 16,27-7 6-16,-27 7-1 0,0 0-15 0,0 0-6 16,0 0 5-16,20-20-7 0,-20 20-4 15,0 0 2-15,12-23 6 0,-12 23-8 16,10-24 0-16,-10 24 1 0,12-28 1 0,-12 28-8 15,5-30 1-15,-5 30-6 0,11-32 10 16,-11 32 1-16,7-36-7 0,-7 36 6 16,3-38-4-16,2 21-3 0,-5 17 8 0,0-41-2 15,0 41-15-15,-5-41 6 0,5 41-1 16,-3-44 9-16,-4 20-1 0,7 24 0 16,-8-45-8-16,5 20 4 0,-2 4-3 0,5 21-5 15,-12-47 10-15,9 23-14 0,3 24 13 16,-7-47-15-16,0 25 1 0,7 22 5 0,-10-47-4 15,4 27 3-15,6 20 3 0,-16-40 3 16,8 19-4-16,0 0 4 0,8 21-3 0,-17-39 3 16,10 24 5-16,7 15-7 0,-21-34 4 15,17 20 5-15,4 14 4 0,-18-29-4 16,18 29 0-16,-17-27 2 0,17 27 5 16,-15-22 0-16,15 22-4 0,-18-23 9 15,18 23-5-15,-15-20 1 0,15 20-1 0,-17-19-11 16,17 19 7-16,-19-18-6 0,19 18 8 15,-15-16-6-15,15 16 1 0,-23-21-4 0,23 21 4 16,-27-19-4-16,12 11 1 0,15 8 9 16,-45-22-5-16,25 10-1 0,-8 2 4 0,-6-2-2 15,-11 1 7-15,6 0-3 0,-6-2-7 16,-5 5 7-16,-12-4-5 0,-5 2 5 16,-5 1-5-16,-11-2-3 0,-16 4-2 0,5-2 3 15,-13 5-15-15,-5 0-5 0,-28 12-27 16,-13 8-19-16,5 11-38 0,-20 6-71 15,-11 9-216-15,-13 12-407 0,-14 5 227 16</inkml:trace>
  <inkml:trace contextRef="#ctx0" brushRef="#br0" timeOffset="89284.9262">14508 7438 631 0,'0'0'207'16,"0"0"-83"-16,-37-1-32 0,37 1-9 15,0 0 12-15,0 0-13 0,-37-7 6 16,37 7 6-16,0 0-3 0,-34-4-3 15,34 4 0-15,0 0-2 0,-31-11-6 0,31 11-7 16,0 0-1-16,-30-4 15 0,30 4 0 16,0 0 1-16,-31-8-12 0,31 8-1 0,0 0-9 15,-26-5 13-15,26 5-30 0,0 0-1 16,0 0 0-16,-25-7-2 0,25 7-3 16,0 0 8-16,0 0 3 0,0 0-7 0,-32-5-5 15,32 5 3-15,0 0-8 0,0 0 2 16,0 0 2-16,0 0-15 0,-29-7-8 0,29 7-8 15,0 0-6-15,0 0-1 0,0 0-3 16,0 0-3-16,0 0 6 0,0 0-6 16,0 0 3-16,0 0-4 0,0 0-3 0,0 0 11 15,82-11-4-15,-53 6-4 0,3-7 11 16,-2 8-12-16,-5-7 0 0,10 7 10 16,3-9-10-16,-1 3 5 0,7 1 0 0,-3-3-2 15,5 3 9-15,6-3-5 0,6 1 5 16,4-1 10-16,-5 0-15 0,8 3 0 15,-3 0 7-15,3-5-2 0,-3 5-4 0,-8 5 10 16,-3-5-15-16,6 6-5 0,-6-5-27 16,-5 3-32-16,5-2-85 0,-6 0-210 0,-10 3-281 15,-2-7 116-15</inkml:trace>
  <inkml:trace contextRef="#ctx0" brushRef="#br0" timeOffset="94315.2607">32047 6754 2583 0,'0'0'-3'0,"0"0"20"0,0 0 7 15,0 0 5-15,0 0 2 0,0 0 0 16,0 0 3-16,0 0 8 0,0 0-2 0,0 0 22 15,-37-21 1-15,37 21 7 0,0 0 22 16,0 0 7-16,0 0-7 0,0 0-8 0,0 0 26 16,0 0-35-16,0 0 11 0,0 0-7 15,0 0-10-15,0 0 10 0,0 0-2 16,0 0 6-16,0 0 1 0,0 0 11 16,0 0 1-16,0 0-7 0,0 0-7 15,0 0-11-15,0 0-11 0,0 0-11 0,0 0-5 16,0 0-3-16,0 0-7 0,42-27-9 0,-12 11 2 15,8-3-2-15,13-2-1 0,9-10-6 16,10-2-1-16,29-19 7 0,10 4-16 16,-9-2-1-16,12 5-3 0,-12 0-13 0,-11 13-15 15,-17 4-15-15,-3-1-19 0,-9 12-28 16,-10 1-18-16,-10 0-55 0,0 8-110 16,-10-2-596-16,-3 6-190 0</inkml:trace>
  <inkml:trace contextRef="#ctx0" brushRef="#br0" timeOffset="99432.0106">4968 7100 203 0,'0'0'175'0,"0"0"-55"0,0 0 6 16,23-15-69-16,-23 15 29 0,0 0 31 0,22-12 0 16,-22 12-12-16,0 0 21 0,25-17-2 15,-25 17-1-15,0 0 2 0,23-12-2 0,-23 12-24 16,0 0 4-16,17-12-26 0,-17 12-2 16,0 0-16-16,0 0-11 0,0 0-1 0,22-13-1 15,-22 13-7-15,0 0-3 0,0 0-17 16,28-7 18-16,-28 7-15 0,0 0-9 15,27-5 2-15,-27 5 10 0,0 0-4 0,38-4-9 16,-38 4-3-16,27-3 21 0,-27 3-15 16,35-1 2-16,-35 1 4 0,40-4 5 15,-40 4-6-15,47 0-8 0,-17-4-9 0,0 4 14 16,2 4 3-16,-3-4-12 0,2 4 9 16,0-3 0-16,-1 2 2 0,1 1-5 15,3 1-11-15,-2-2 16 0,-2 4-3 0,3-3 8 16,-3 0 9-16,2-2 12 0,2 4 1 15,1-6 8-15,0 0-1 0,5 0 4 0,2-3 3 16,3 0-3-16,4-3-5 0,1 2-7 16,-2-6-13-16,1 5 11 0,-2 1-17 15,1-4 1-15,-1 4-1 0,-5 0-5 0,-2 0 1 16,-5 0-1-16,3 4-4 0,-4-4-5 16,3 4-3-16,-9 0 3 0,-28 0-3 15,54 0-1-15,-33 0 0 0,-21 0 5 0,49 4-1 16,-49-4-8-16,37 4 10 0,-10 0-2 15,-27-4 3-15,43 8-7 0,-16-4 2 16,-2 0-4-16,0 3 4 0,3-5-12 0,3 5 12 16,-1 0 0-16,-5-1-4 0,5-3 15 15,2 0-21-15,-4 3 4 0,1-3 0 0,-29-3 6 16,45 7-12-16,-17-5 4 0,-28-2 2 16,42 10-2-16,-22-8 14 0,-20-2-18 15,37 5 7-15,-37-5-3 0,35 8-4 16,-35-8 4-16,35 5 6 0,-35-5-10 0,32 7 0 15,-32-7 4-15,25 7-6 0,-25-7 10 16,28 3-2-16,-28-3 4 0,29 6-4 16,-29-6 1-16,22 6 1 0,-22-6-4 0,0 0 2 15,33 6-8-15,-33-6 14 0,27 7-12 16,-27-7 2-16,25 5 0 0,-25-5 0 0,32 11 2 16,-32-11-1-16,36 4-1 0,-10-1 12 15,-26-3-20-15,50 9 10 0,-29-7 2 0,6-1 5 16,-27-1-7-16,49 4-9 0,-21-4 12 15,-28 0-8-15,45 4 6 0,-45-4 5 16,34 4-2-16,-34-4 1 0,35 0 1 16,-35 0-12-16,25 1 8 0,-25-1 0 0,0 0-1 15,39 2-1-15,-39-2 4 0,0 0-4 16,31 0 1-16,-31 0 5 0,0 0-8 0,0 0-2 16,29 0 0-16,-29 0-5 0,0 0 10 15,0 0-8-15,0 0 10 0,37 5-5 16,-37-5 0-16,0 0 8 0,28 0 14 0,-28 0-11 15,32 0-3-15,-32 0 15 0,33 0-8 16,-33 0-1-16,37-5-8 0,-37 5 13 0,33-2-11 16,-33 2 6-16,0 0-9 0,44 2-3 15,-44-2-20-15,22 5-50 0,-22-5-61 16,0 0-239-16,1 27-404 0,-1-27 324 16</inkml:trace>
  <inkml:trace contextRef="#ctx0" brushRef="#br0" timeOffset="99870.3677">12833 7106 3214 0,'44'-9'-109'0,"-3"-2"9"0,-2 4 1 15,1-4 2-15,2 5 12 0,3 0-1 16,7 4-8-16,-2-5-19 0,4 4-17 0,2 1-21 15,1 4-26-15,4-4-331 0,-10 2 108 16</inkml:trace>
  <inkml:trace contextRef="#ctx0" brushRef="#br0" timeOffset="101715.3523">14330 6265 2167 0,'0'0'98'16,"0"0"-20"-16,0 0-15 0,-27-25-22 0,27 25-17 16,0 0-8-16,-28-12-7 0,28 12 6 15,-18-13-3-15,18 13 9 0,0 0 6 0,-36-15 14 16,36 15 2-16,-28-12 28 0,28 12 2 16,-25-15 8-16,25 15-21 0,-28-16 2 15,28 16 4-15,-26-15-2 0,26 15-6 0,-28-19 4 16,28 19-8-16,-23-19-11 0,23 19 3 15,-29-15 14-15,29 15-19 0,-22-15 0 0,22 15-3 16,-28-17 0-16,28 17-7 0,-32-12 6 16,32 12-10-16,-33-13 7 0,33 13 8 15,-35-8 1-15,35 8 7 0,-41-7-7 16,20 2 4-16,21 5-10 0,-35-7 0 0,35 7-3 16,-36-5 0-16,36 5-11 0,-30-7-4 15,30 7 2-15,-28-3-9 0,28 3 5 0,0 0-18 16,-40-5-3-16,40 5 11 0,-30 0-4 15,30 0-3-15,0 0 0 0,-49 0-1 16,49 0 1-16,-32 2 13 0,32-2-6 0,-33 0 2 16,33 0 4-16,-34 6 11 0,34-6-27 15,-30 4 6-15,30-4 0 0,-30 5-8 16,30-5 7-16,-32 7-4 0,32-7 6 0,-30 11-6 16,30-11 4-16,-35 12-6 0,18-4 6 15,17-8-9-15,-26 12-1 0,26-12 3 16,-27 12 6-16,27-12-7 0,-22 10-3 0,22-10 6 15,0 0 1-15,-25 9-13 0,25-9 8 16,0 0 3-16,-18 12-20 0,18-12-5 16,0 0 9-16,0 0-1 0,-22 19-9 0,22-19 10 15,0 0 6-15,-12 20-4 0,12-20 9 16,0 0-13-16,-8 23 20 0,8-23-9 0,0 0-4 16,-9 24 9-16,9-24-8 0,0 0 6 15,0 0 10-15,-11 24-8 0,11-24 3 16,0 0 3-16,0 0 0 0,-12 27 3 0,12-27-1 15,0 0 2-15,-3 23-13 0,3-23 12 16,0 0-6-16,0 31-1 0,0-31 0 16,0 0 6-16,10 36-2 0,-10-36-8 0,0 0 12 15,0 35-2-15,0-35 0 0,3 21-8 16,-3-21 2-16,0 0-3 0,0 0 7 16,0 42 4-16,0-42-8 0,0 0 0 0,2 30 0 15,-2-30 6-15,0 0-2 0,-2 30 12 16,2-30-28-16,0 0 15 0,5 35 2 0,-5-35-4 15,3 24 5-15,-3-24-4 0,5 25-10 16,-5-25 16-16,5 27-2 0,-5-27 4 16,12 28 7-16,-12-28-13 0,12 27-13 0,-4-11 13 15,-8-16-12-15,14 28 12 0,-14-28-5 16,15 28 3-16,-15-28-4 0,11 21 6 16,-11-21 6-16,17 25-16 0,-17-25 18 0,14 20-12 15,-14-20 8-15,11 16-2 0,-11-16-4 16,15 19 0-16,-15-19 11 0,14 15-7 15,-14-15-7-15,11 20 3 0,-11-20-8 0,17 20 12 16,-17-20-10-16,24 24 3 0,-16-12 5 16,5 5-4-16,1 1 0 0,-1 1 12 0,2 0-8 15,4-2 5-15,-6 5-10 0,4-2 14 16,-4 0-5-16,9-1-4 0,-7 3-4 16,2-4 8-16,3 5 2 0,-2-5-1 0,4-4-8 15,-2 5 6-15,-2 0 5 0,4-1-14 16,0-3 8-16,-1 0-9 0,1 2 10 15,3-4 5-15,-6 3 0 0,2-3-3 16,1 1-8-16,-2 2-7 0,4-3 25 0,6 6-15 16,3 1 6-16,2 0-6 0,4-5-2 15,-6 7-2-15,7-6 16 0,2 0-16 0,2 3-4 16,-2-6 1-16,9 2 3 0,-2-2 13 16,1-3-11-16,4-4 6 0,-1 0-2 0,9-6 4 15,7 0 5-15,-1-3-13 0,11 0 2 16,6-6 15-16,4-1-5 0,6-3 1 15,-11 1 0-15,5-1-2 0,-3-6 4 0,-4 6 2 16,-3-6-2-16,-5 1-1 0,-9 2 17 16,-3-2-7-16,-2 0-6 0,-5-1 17 15,-11 4-19-15,-1-2-5 0,-3 2 2 0,-4 0-1 16,-1-2 7-16,-5 4-10 0,0-4-2 16,-5 5 9-16,-2 0-5 0,-3-1-8 15,-1 2 8-15,-19 11-4 0,33-16 5 0,-33 16 0 16,29-15-5-16,-13 7-6 0,-16 8-1 15,42-15 5-15,-22 3 1 0,-20 12-8 16,39-15 3-16,-21 6 7 0,6 0-12 0,-24 9 7 16,38-24 11-16,-19 7-14 0,2 2 14 15,-4-2 16-15,-5-6 20 0,3 3 5 0,-5-5 2 16,2-1 3-16,-9-1-9 0,2 3-7 16,-5 24-7-16,-2-53-50 0,-1 28-70 0,-9-3-115 15,-6 1-342-15,-1-4-270 0,-12-7 111 16</inkml:trace>
  <inkml:trace contextRef="#ctx0" brushRef="#br0" timeOffset="153944.7327">4551 8490 844 0,'0'0'318'16,"0"0"-92"-16,0 0-122 0,0 27-5 16,0-27-44-16,0 0-2 0,0 0-13 0,0 0-8 15,0 0 4-15,0 0-2 0,0 0 5 16,0 0-2-16,0 0-3 0,0 0-8 15,0 0-1-15,0 0 8 0,15 19-5 0,-15-19-24 16,0 0 3-16,0 0 21 0,0 0-14 16,0 0 3-16,13 20 0 0,-13-20 0 0,0 0-6 15,0 0-5-15,17 25-2 0,-17-25 3 16,12 14-7-16,-12-14 3 0,0 0 7 16,18 18-3-16,-18-18 6 0,19 15 10 0,-19-15-13 15,20 12 0-15,-20-12 7 0,22 15-7 16,-22-15-4-16,26 20 4 0,-26-20 9 15,25 15-6-15,-8-10 3 0,-17-5-3 0,32 16-1 16,-14-10 10-16,2 3 0 0,9-6 12 16,3 4-15-16,-7-1-1 0,11-1 0 15,-7-1 15-15,8-1-33 0,-9 2 9 0,12 0 6 16,-6-3-12-16,-1 1 14 0,1 0-11 16,-4 3 0-16,2-1 6 0,1-4-15 0,-1 4 9 15,0 0 2-15,1-1 7 0,0 1 16 16,-1-2-16-16,2 4 7 0,1-1-8 15,-2-4 25-15,2 2-14 0,-1-1-6 16,3 0 6-16,-4 0 10 0,-1-3-6 0,1 0-5 16,3 0 4-16,-6 0 1 0,0 0 7 15,5 0-14-15,-35 0-4 0,62-6 2 0,-37 3-3 16,7-1 18-16,-32 4-11 16,50-8-9-16,-22 5 14 0,-4-1-10 0,-24 4-5 15,42-8-2-15,-22 0 0 0,-20 8 6 16,48-7-4-16,-28 0 12 0,7-3-10 0,0 1-7 15,-2-1 0-15,2 2 0 0,3-5 9 16,0 1 0-16,5 0-15 0,-5-3 8 16,5 3-9-16,-1-5 5 0,-1 2-3 0,1 0 5 15,1 0-4-15,-2 3 3 0,1-5 3 16,-6 4-11-16,0 6 16 0,-1-8-18 0,0 7 4 16,-2-4 0-16,-2 4 0 0,3-5 20 15,-6 4-20-15,3 0 18 0,2-4-8 0,-3 2 12 16,-22 11-7-16,45-23 4 0,-22 10-2 15,3 3-7-15,-3-2 1 0,2 0 10 16,-5 4-9-16,5-4-4 0,-25 12 2 16,35-20-10-16,-13 12 7 0,-22 8 5 0,30-15-12 15,-13 7 16-15,-17 8-14 0,27-11-4 16,-27 11 12-16,21-12-12 0,-21 12 6 16,21-13 8-16,-21 13-10 0,23-11 15 0,-23 11-9 15,17-17 17-15,-17 17-17 0,0 0-2 16,25-21-4-16,-25 21 15 0,20-21-13 0,-20 21-1 15,17-19 1-15,-17 19 7 0,16-22-11 16,-16 22 8-16,17-21-10 0,-17 21 5 16,12-22-3-16,-12 22 6 0,15-22-8 0,-15 22 0 15,13-19 4-15,-13 19 9 0,9-21-15 16,-9 21 15-16,0 0 15 0,8-24-14 16,-8 24-6-16,0 0 3 0,12-29 5 0,-12 29-9 15,0 0-3-15,5-28 9 0,-5 28 1 16,0 0-5-16,8-30 5 0,-8 30-9 15,0 0 3-15,5-30 4 0,-5 30 4 0,0 0-8 16,5-32-1-16,-5 32-3 0,0 0 19 16,0 0-20-16,-5-36 7 0,5 36 2 0,0 0-8 15,-2-32 6-15,2 32 4 0,0 0-2 16,-11-30-6-16,11 30 18 0,-9-18-9 16,9 18 12-16,-13-22 2 0,13 22-1 0,-17-18-12 15,17 18 7-15,-23-21-6 0,23 21-38 16,-24-23 2-16,24 23 17 0,-26-21-7 15,7 6-1-15,-1 3 5 0,3-4-6 16,17 16 4-16,-33-22 19 0,16 13-12 0,17 9-5 16,-42-19 11-16,21 11 10 0,21 8-3 15,-41-16-5-15,16 6-8 0,25 10 20 0,-40-8-15 16,17 0-2-16,23 8-3 0,-49-12-5 16,28 11 11-16,21 1 5 0,-49-8-4 15,21 5-9-15,28 3 4 0,-54-1 3 0,26-3-10 16,-4 4 6-16,32 0-2 0,-59-3 2 15,29 3 7-15,0 0 0 0,30 0-2 0,-62 0 2 16,29 3 6-16,1-3-15 0,2 0 7 16,-4 4-3-16,-1-4-1 0,2 1 6 15,-4 2-1-15,37-3 1 0,-65 8-2 0,36-7 3 16,-2 2-6-16,0 5 4 0,0-4-10 16,-3 1-2-16,4 0 17 0,-2-2-7 0,4 4-7 15,-4-2 1-15,32-5-5 0,-50 7 12 16,26-4-2-16,-1 4-5 0,25-7 4 0,-53 8-8 15,24-4 14-15,6 2-7 0,23-6-7 16,-55 6 8-16,23-3-13 0,2 3 4 16,0-2-2-16,0-2 0 0,0 3 1 0,-1-4-7 15,31-1-8-15,-50 4-2 0,22-2-6 16,28-2-7-16,-45 4-3 0,21-2 17 0,24-2-22 16,-42 5 10-16,42-5 1 0,-41 0 8 15,41 0 7-15,-47 0 7 0,28 2 2 16,19-2 6-16,-46 0 1 0,24 3-3 0,22-3 12 15,-44 0 6-15,44 0-3 0,-40 0-8 16,15 4-8-16,25-4 2 0,-40 4 12 16,13 4-7-16,-1-4-3 0,-6 4 11 0,1 4 10 15,-14 3-25-15,-3 6-12 0,0 2-20 16,-11 1-21-16,-1 9-45 0,-3 3-56 16,2-3-108-16,-6 2-503 0,4-11 322 15</inkml:trace>
  <inkml:trace contextRef="#ctx0" brushRef="#br0" timeOffset="156591.7449">17520 7300 3285 0,'0'0'-90'0,"0"0"-5"15,0 0-26-15,0 0-87 0,-32-15-444 0,32 15 116 16</inkml:trace>
  <inkml:trace contextRef="#ctx0" brushRef="#br0" timeOffset="158503.0284">17504 7210 2615 0,'0'0'6'0,"0"0"26"0,0 0-10 0,0 0-4 16,0 0-7-16,0 0-5 0,0 0-18 0,-14-32 7 16,14 32 2-16,0 0 0 0,0 0-3 15,0 0 3-15,0 0 20 0,0 0 0 0,-17-16-5 16,17 16 7-16,0 0-10 0,-18-15 4 15,18 15-1-15,0 0 4 0,-27-16-10 0,27 16-6 16,-23-10 13-16,23 10 9 0,-29-8-19 16,29 8 10-16,-28-10-2 0,28 10-3 15,-23-6-11-15,23 6 14 0,0 0-3 16,-42-6-5-16,42 6-1 0,-20-6-2 16,20 6 0-16,0 0 8 0,-46-4 5 0,46 4 11 15,0 0-14-15,-38 0 11 0,38 0-10 0,-30-2 7 16,30 2-3-16,0 0-2 0,-39 2-1 15,39-2-12-15,-28 4 0 0,28-4 10 16,0 0-2-16,-42 1-1 0,42-1 1 0,-30 5 2 16,30-5-10-16,-35 2 7 0,35-2 1 15,-39 4 4-15,39-4 3 0,-33 6-5 0,5-3 9 16,28-3 1-16,-37 7-13 0,37-7 7 16,-42 7-14-16,42-7 5 0,-34 4 10 15,34-4-13-15,-31 7-4 0,31-7 4 16,-25 2-4-16,25-2 6 0,0 0 11 0,-37 11-15 15,37-11 0-15,-19 7-5 0,19-7 5 16,0 0-2-16,-23 16 2 0,23-16-8 0,-15 11 11 16,15-11-10-16,0 0 4 0,-24 17 8 15,24-17-12-15,0 0-8 0,-21 20 6 16,21-20 6-16,-9 17 1 0,9-17-10 0,-18 15 5 16,18-15 9-16,-12 20-4 0,12-20-6 15,-27 14 13-15,27-14 0 0,-20 16 14 16,20-16-2-16,-25 19 5 0,25-19-1 0,-20 16 7 15,20-16-2-15,-18 12-10 0,18-12-4 16,-20 12 1-16,20-12 8 0,0 0-10 0,-24 15-4 16,24-15 2-16,0 0-7 0,0 0 3 15,-5 24-7-15,5-24 4 0,0 0-2 16,0 0-2-16,0 0 6 0,2 31 1 16,-2-31-1-16,0 0-2 0,0 0 5 0,0 0-5 15,7 38 3-15,-7-38-5 0,0 0 4 16,10 24-6-16,-10-24 9 0,0 0-3 0,10 27 5 15,-10-27 0-15,0 0 4 0,5 21 7 16,-5-21 1-16,0 0 16 0,0 0-3 16,6 23-7-16,-6-23 9 0,0 0-5 0,0 0 4 15,0 0-7-15,0 0 0 0,9 30 0 16,-9-30-11-16,0 0 7 0,0 0-3 0,3 29-9 16,-3-29 7-16,0 0 21 0,2 25-25 15,-2-25 9-15,0 0-7 0,3 33 1 16,-3-33-1-16,7 23-6 0,-7-23-9 0,0 0 5 15,3 25 4-15,-3-25-4 0,0 0 6 16,9 23 5-16,-9-23 0 0,0 0-4 16,0 0-4-16,0 0 1 0,5 24-4 0,-5-24-2 15,0 0 4-15,0 0 0 0,16 18-6 16,-16-18 11-16,0 0-10 0,0 0 8 16,27 19-5-16,-27-19 6 0,22 12-13 0,-22-12 17 15,32 12-12-15,-32-12-8 0,16 12 10 16,-16-12 0-16,22 11-6 0,-22-11 4 0,0 0-3 15,27 13 1-15,-27-13 4 0,0 0-5 16,20 13 6-16,-20-13-1 0,0 0-9 16,18 10 4-16,-18-10 0 0,0 0-6 0,19 12 4 15,-19-12 2-15,0 0 3 0,20 17-8 16,-20-17 4-16,0 0 3 0,20 15 2 0,-20-15-9 16,0 0 3-16,22 14-3 0,-22-14-1 15,23 13 16-15,-23-13-9 0,17 13 4 0,-17-13 0 16,17 14-7-16,-17-14-2 0,16 13 7 15,-16-13-8-15,20 12 13 0,-20-12-10 16,24 17-4-16,-24-17 4 0,25 13 5 0,-25-13 0 16,30 20 0-16,-20-8-10 0,-10-12 8 15,32 18-3-15,-9-9 4 0,-23-9-4 16,29 22 6-16,-13-10-7 0,1 0 1 16,2 3 0-16,-3-2 6 0,-16-13-14 0,30 19 1 15,-11-7 32-15,-1 0-6 0,-1-1-2 16,5 0-11-16,1 2 7 0,-5-1 0 0,6-1 4 15,-1-2 5-15,-3-2-9 0,7 4-2 16,-7-2 1-16,2-3 5 0,-22-6 0 0,38 13 2 16,-16-10-10-16,-22-3 8 0,30 13-7 15,-30-13-1-15,35 11 3 0,-20-5-3 16,-15-6 3-16,29 12-1 0,-29-12-6 16,33 12 6-16,-18-6-4 0,-15-6 9 0,36 12-17 15,-18-6 5-15,-18-6 5 0,32 14-6 16,-16-10-3-16,-16-4 9 0,37 11-12 0,-37-11 10 15,34 12-7-15,-11-6 6 0,-23-6-1 16,37 9 4-16,-20-2 0 0,-17-7-1 0,36 10-8 16,-36-10 8-16,36 6-6 0,-13 0 1 15,-23-6-1-15,33 6 3 0,-9-3 4 0,-24-3-2 16,40 6-7-16,-18 1 7 0,-22-7-4 16,50 5 2-16,-27-5-7 0,-23 0 7 15,49 6 2-15,-26-2-5 0,-23-4 5 0,45 2 0 16,-21-2 6-16,-24 0 3 0,47 0-1 15,-21 0-6-15,-26 0 4 0,51-2 0 0,-21 2 2 16,-7-4-5-16,-23 4-4 0,52-6 2 16,-24 3 2-16,-1 1-8 0,3-2 4 15,-6-2 0-15,-24 6-2 0,52-9 4 16,-26 9-4-16,-26 0-1 0,39-9-1 0,-17 6 10 16,-22 3-5-16,36-11 2 0,-36 11-1 15,36-4-3-15,-36 4-2 0,30-8 3 0,-30 8 7 16,26-9-5-16,-26 9 1 0,24-4 8 15,-24 4 11-15,22-14 5 0,-22 14 3 16,23-12-2-16,-23 12-6 0,20-21-2 16,-5 4-5-16,2 3-1 0,-2-6-3 0,-15 20 0 15,32-33-3-15,-16 15-2 0,1 0 0 16,-2-2-2-16,4-3 2 0,-6 5-5 0,5-3-4 16,-3 4 4-16,7-6-2 0,-7 5 0 15,4-4 2-15,-6 5 0 0,2-1 2 0,-2 1 6 16,-13 17 9-16,21-34-3 0,-13 15 4 15,-8 19 6-15,10-30 5 0,-10 30-2 16,8-33-2-16,-8 33-1 0,0-37-4 0,0 37-1 16,-8-35-5-16,8 35-2 0,-10-34 0 15,10 34-4-15,-15-38-1 0,3 18-3 0,12 20 1 16,-12-37-4-16,9 18 1 0,-7-3 0 16,10 22-2-16,-18-39 1 0,11 19-3 0,7 20 1 15,-23-38-1-15,14 19-2 0,-4-2 1 16,-1 2 1-16,14 19 0 0,-23-39-1 15,8 19 2-15,-2 0 3 0,2 0 3 16,-5 4-5-16,-3-5 4 0,4 1-1 0,-4 0 0 16,-6 0 2-16,-2 1-2 0,-3-4 0 15,1 2-1-15,-4 2-2 0,-7-1 0 0,-6-3-3 16,-2 5 1-16,-3-2 0 0,-2 3 0 16,-3 1 5-16,-2 0 0 0,0 5-1 15,2 2-3-15,-5-1-1 0,0 4-8 0,-6 4-12 16,-1 4-22-16,6 4-28 0,2 4-43 15,4 3-48-15,10 5-52 0,-2 3-143 16,7 3-612-16,-1-1-950 0</inkml:trace>
  <inkml:trace contextRef="#ctx0" brushRef="#br0" timeOffset="161909.8075">21353 7261 4882 0,'0'0'-80'0,"0"0"24"0,-30 6 9 0,30-6-18 16,0 0-29-16,0 0-12 0,0 0-10 16,-31 7-9-16,31-7 10 0,0 0 4 15,0 0 15-15,0 0 12 0,0 0 13 0,0 0 10 16,-16 14 9-16,16-14 9 0,0 0 7 15,0 0 8-15,0 0 11 0,0 0 8 16,0 0-6-16,0 0 15 0,0 0 11 0,0 0-3 16,0 0-1-16,0 0-9 0,0 0 6 15,0 0 5-15,0 0-5 0,0 0-6 16,0 0 6-16,-49-16 3 0,49 16-5 16,0 0 2-16,0 0 5 0,-35-5 17 0,35 5-16 15,0 0 7-15,-27-6 6 0,27 6-2 16,0 0 0-16,0 0-9 0,-30-7 5 0,30 7 1 15,0 0-3-15,0 0-5 0,-32-12 2 16,32 12-4-16,0 0-6 0,-30-10 8 0,30 10 6 16,0 0 12-16,-35-9-13 0,35 9-3 15,-25-8 2-15,25 8 11 0,0 0-19 0,-28-5-10 16,28 5 4-16,0 0 2 0,-34-3-6 16,34 3 6-16,0 0 5 0,-35-4-5 15,35 4 0-15,0 0-2 0,-42 0 0 0,42 0 8 16,0 0-12-16,-42 0 12 0,42 0 15 15,0 0-14-15,-41 0-1 0,41 0 3 16,0 0 0-16,-32 4 19 0,32-4-21 0,0 0 1 16,-37 0 1-16,37 0-2 0,0 0-2 15,0 0 8-15,-28 3 10 0,28-3-14 16,0 0 0-16,0 0 5 0,-37 4 2 0,37-4-10 16,0 0 5-16,-29 1 4 0,29-1 11 15,0 0 1-15,-33 5 17 0,33-5-17 16,0 0 3-16,-24 5 4 0,24-5 1 15,0 0-8-15,0 0-3 0,-38 0-12 0,38 0-5 16,0 0 5-16,0 0-1 0,-37 5-4 0,37-5 4 16,0 0-1-16,0 0 0 0,-32 2-2 15,32-2 2-15,0 0 12 0,0 0 2 0,0 0 2 16,0 0 6-16,-35 0 1 0,35 0-2 16,0 0-3-16,0 0-4 0,0 0-7 15,0 0 6-15,-30 3-11 0,30-3 5 0,0 0-1 16,0 0-7-16,-33 3-2 0,33-3 4 15,0 0 1-15,0 0 0 0,-29 4-1 0,29-4 0 16,0 0 0-16,0 0-3 0,-37 2-5 16,37-2 8-16,0 0-7 0,0 0 0 15,0 0-3-15,0 0 3 0,-35 3-5 0,35-3 5 16,0 0-3-16,0 0 3 0,-31 7-3 16,31-7 1-16,0 0-4 0,-19 8 4 0,19-8 1 15,0 0 0-15,-27 10-13 0,27-10 9 16,-20 13-2-16,20-13 1 0,0 0 1 15,-28 15-2-15,28-15-1 0,-15 12 7 16,15-12-8-16,0 0 3 0,-20 20-6 0,20-20 5 16,-15 12 4-16,15-12-5 0,0 0 2 15,-19 20-1-15,19-20-1 0,0 0 9 0,-11 22-14 16,11-22 7-16,0 0 2 0,0 0-1 16,-14 22-1-16,14-22-1 0,0 0-1 15,0 0 4-15,0 0-6 0,-10 22 1 0,10-22-2 16,0 0 2-16,0 0 6 0,0 0-3 15,0 0 0-15,-5 30 3 0,5-30-5 0,0 0 1 16,0 0-4-16,5 37 5 0,-5-37 0 16,0 0 1-16,0 30-1 0,0-30 4 15,0 0-5-15,0 35-2 0,0-35 2 0,0 0-2 16,-5 31 4-16,5-31-1 0,0 0 3 16,0 27-2-16,0-27-1 0,0 0 0 0,0 0-2 15,0 0 3-15,-3 32-1 0,3-32 1 16,0 0-1-16,0 0-2 0,0 0 3 15,-5 33 0-15,5-33-2 0,0 0 2 0,0 0 7 16,0 30-10-16,0-30 2 0,0 0 0 16,-5 25 2-16,5-25-1 0,0 0 2 0,0 0-7 15,-5 31 3-15,5-31 2 0,0 0-5 16,0 0 4-16,-4 31 3 0,4-31-2 16,0 0-1-16,0 0 9 0,-3 38-10 0,3-38 1 15,0 0 0-15,0 0 0 0,-2 27 2 16,2-27-7-16,0 0 1 0,0 0 2 15,0 0-2-15,0 31 7 0,0-31-6 0,0 0 0 16,0 0 6-16,0 0-3 0,0 0 4 16,0 0-2-16,2 27-3 0,-2-27 0 15,0 0-2-15,0 0 7 0,0 0-1 0,0 0-3 16,0 0 6-16,-2 32-6 0,2-32 3 16,0 0-2-16,0 0 1 0,0 0 2 0,5 32-2 15,-5-32 0-15,0 0 4 0,9 19-2 16,-9-19 0-16,0 0 4 0,0 0-4 15,6 24-2-15,-6-24 2 0,0 0 0 0,0 0-7 16,12 23 8-16,-12-23 10 0,0 0 3 16,0 0-1-16,10 28-1 0,-10-28-1 0,0 0-1 15,9 20-2-15,-9-20 1 0,0 0-4 16,11 22 7-16,-11-22-8 0,9 20 3 0,-9-20-2 16,15 19-3-16,-15-19 0 0,18 20-1 15,-18-20-1-15,17 24 1 0,-7-12-1 16,-10-12 0-16,20 24-3 0,-7-7 3 0,4 0 2 15,-5-4-3-15,6 4 0 0,-1-5-1 16,-17-12-2-16,33 28 3 0,-16-12-4 0,1-4 1 16,4 2 3-16,-2-4-1 15,-20-10 0-15,34 25 3 0,-18-18-5 0,3 7 4 16,-19-14-2-16,30 15 3 0,-18-6 2 0,-12-9 1 16,28 12-1-16,-28-12 1 0,30 12-1 15,-30-12 2-15,32 17-1 0,-19-11 0 16,-13-6-2-16,32 12-2 0,-32-12-1 15,30 9 2-15,-11-3-3 0,-19-6 5 0,26 10-2 16,-26-10 1-16,31 10-1 0,-31-10 1 16,26 12 4-16,-26-12-2 0,34 8 0 0,-34-8-1 15,28 6-2-15,-28-6-1 0,34 12 1 16,-16-7-1-16,-18-5-1 0,40 11 2 16,-15-4-1-16,4-4 0 0,-6 0-4 0,7 0 3 15,-30-3 1-15,57 3-1 0,-28 0-1 16,-4-3 0-16,-25 0 1 0,50 0 1 0,-50 0-6 15,47 3 4-15,-47-3 0 0,38 0-2 16,-38 0 0-16,42-3-2 0,-42 3 4 16,38 0-2-16,-38 0 0 0,46 0 1 0,-46 0 0 15,38-3 3-15,-11 3-2 0,-27 0 2 16,50-3 2-16,-25 0-3 0,10 0 1 0,-8 0-1 16,-27 3-1-16,64-3 3 0,-34-1-4 15,3 1 1-15,2 1 0 0,-1-3-1 16,-2 4 2-16,1 1-2 0,5-5-1 0,1 4 2 15,-6-2-1-15,3 0 0 0,2-2 2 16,-1 5-3-16,-4-2 0 0,4-2 3 0,-2 1-1 16,2 3-1-16,-5-3-1 0,5 1 2 15,-4-3-2-15,4 3 1 0,-4-1-1 16,2 1 1-16,1-6 1 0,0 6-2 0,-2-4 2 16,-2 2 2-16,1-2-2 0,0 4 2 15,-1-2 3-15,0-2-1 0,-4 1-1 16,-28 5 1-16,51-7-2 0,-26 4 1 0,3 0-1 15,-28 3 1-15,49-6 0 0,-24 3-1 16,-25 3 0-16,43-9 0 0,-21 6-4 0,-22 3 4 16,37-10 2-16,-37 10 5 0,33-7 0 15,-33 7-1-15,32-9 4 0,-32 9 1 16,34-12-1-16,-18 6-3 0,-16 6 1 0,35-15-3 16,-35 15 1-16,37-20-5 0,-12 12 3 15,-5-2-2-15,0-2 1 0,4 0-2 0,1-1 0 16,2 1 2-16,-1 0-5 0,-4 1 0 15,7-2 3-15,-6-1 0 0,2 1-1 16,-6 2 0-16,7-1-4 0,-6-1 3 0,-20 13 4 16,34-17 10-16,-19 6 9 0,-15 11 7 15,22-18 4-15,-22 18 0 0,25-18-4 0,-25 18-6 16,20-25-2-16,-8 13-2 0,-12 12-3 16,16-30-5-16,-16 30 3 0,12-35-4 15,-4 15-1-15,-3 1-1 0,4-6-2 0,-9 25-2 16,10-47-1-16,-5 24 2 0,-2-7-2 15,-1-1 0-15,-2 1 0 0,0 30 0 16,-2-58-1-16,-1 27-1 0,-2 1 0 0,1 1 2 16,-2 2 0-16,1-1-1 0,5 28 1 15,-9-49 1-15,4 31-3 0,5 18 1 16,-6-45 0-16,2 21 0 0,4 24-1 0,-10-45 0 16,4 22 0-16,1 2 2 0,-7 0 3 15,12 21 4-15,-19-43-5 0,9 23-1 16,2 0 3-16,-5 1-3 0,13 19-3 0,-20-38 2 15,8 23-3-15,12 15 3 0,-20-27-3 16,8 10 2-16,12 17-3 0,-18-20 0 0,18 20 1 16,-19-21-3-16,19 21 0 0,-21-18 3 15,21 18-3-15,-21-20-2 0,21 20 1 16,-18-18 0-16,18 18 5 0,-27-20-7 0,27 20 2 16,-21-13 0-16,21 13-1 0,-26-19-1 15,26 19 2-15,-25-16 0 0,25 16 0 0,-26-16-2 16,26 16 0-16,-29-15 1 0,29 15 1 15,-28-12-3-15,28 12 3 0,-30-12 0 0,6 3-2 16,24 9 0-16,-35-10 1 0,35 10 1 16,-38-9-1-16,21 2 0 0,17 7 3 15,-52-8-2-15,27 4 0 0,25 4 0 0,-57-9-3 16,27 7 1-16,-5-2 3 0,5-2 1 16,-5 1 0-16,4 1 6 0,-5 1-1 15,6-2 0-15,-6 0-2 0,6 3-1 0,-1-3 0 16,-10 4-3-16,6 1 2 0,2 0-3 15,-2 0-4-15,-5 0-9 0,-4 6-19 0,-15 6-26 16,-16 10-27-16,-5 1-41 0,-37 17-38 16,-5 7-34-16,-19-1-102 0,1 1-187 15,-6 1-468-15,11 1-866 0</inkml:trace>
  <inkml:trace contextRef="#ctx0" brushRef="#br0" timeOffset="164802.9344">27880 7167 4694 0,'0'0'-169'0,"0"0"19"0,0 0 4 15,0 0 3-15,0 0 9 0,0 0 20 16,0 0 32-16,0 0 15 0,-32-16 24 16,32 16 2-16,0 0 13 0,0 0 5 0,0 0 4 15,-22-15 4-15,22 15 4 0,0 0-4 16,-20-12 2-16,20 12 19 0,0 0-6 16,0 0 3-16,-28-15 18 0,28 15 1 0,0 0 3 15,-20-9 9-15,20 9 8 0,0 0 3 16,0 0 0-16,-20-15-3 0,20 15-5 0,0 0-4 15,0 0 0-15,-29-17-2 0,29 17 5 16,0 0-12-16,-25-14 0 0,25 14 9 0,-25-12 0 16,25 12 8-16,-32-10-2 0,32 10-6 15,-37-10 0-15,17 3-4 0,20 7 3 0,-46-8-5 16,15 1 2-16,31 7 8 0,-43-5-14 16,21 1 1-16,22 4-4 0,-40-8-4 15,40 8 0-15,-40-8-5 0,20 7 3 0,20 1 14 16,-40-2 10-16,40 2-9 0,-37-8 18 15,37 8-4-15,-32-4-2 0,32 4 0 16,0 0-6-16,-35-5-1 0,35 5-6 16,0 0-3-16,-40-3-3 0,40 3-2 0,0 0-1 15,-34 0 1-15,34 0-7 0,0 0 3 16,-40 0 3-16,40 0 0 0,0 0 12 16,-42 0 8-16,42 0 10 0,0 0 12 0,-40 0-2 15,40 0 0-15,0 0 2 0,-38 0-4 16,38 0-6-16,0 0-2 0,-30 0-9 0,30 0-1 15,0 0-7-15,-30-4-3 0,30 4-2 16,0 0-4-16,0 0-2 0,-46 0-3 0,46 0-4 16,0 0 1-16,-33-3-3 0,33 3-1 15,0 0-3-15,-40 0-1 0,40 0 1 0,0 0-2 16,-40 3-3-16,40-3 2 0,-32 4-1 16,32-4 1-16,-30 0 0 0,30 0-1 15,-32 3 0-15,32-3 0 0,0 0-1 0,-37 2 0 16,37-2 0-16,-28 3-2 0,28-3 0 15,0 0-1-15,-30 7 0 0,30-7-1 0,0 0 0 16,-35 5 1-16,35-5 0 0,0 0 1 16,-34 3-1-16,34-3 0 0,-27 8 2 15,27-8 0-15,-30 5-2 0,30-5 1 16,-30 11 1-16,30-11-2 0,-40 8 1 0,18-3-4 16,22-5 3-16,-47 18 2 0,26-13-5 15,-5 4 4-15,26-9-1 0,-48 15 0 16,28-6 1-16,-5-3-3 0,25-6 3 0,-37 12-1 15,19-5 0-15,18-7 2 0,-34 13-1 16,34-13 1-16,-22 9-1 0,22-9-1 0,-26 9 2 16,26-9 1-16,0 0 1 0,-27 9-1 15,27-9 0-15,0 0 1 0,0 0-2 0,-25 11-1 16,25-11 3-16,0 0-3 0,0 0 1 16,0 0-2-16,-27 7 1 0,27-7 1 15,0 0-3-15,0 0-1 0,0 0 5 0,-22 11-4 16,22-11 1-16,0 0 1 0,-21 9-2 15,21-9 1-15,0 0 0 0,0 0 0 0,-36 7 1 16,36-7 1-16,0 0 3 0,-20 9-3 16,20-9-4-16,0 0 2 0,-23 8 2 15,23-8 0-15,0 0 0 0,0 0-3 16,-30 8 2-16,30-8-2 0,0 0 0 0,-29 11 1 16,29-11 0-16,0 0 1 0,-28 6 3 15,28-6 2-15,-22 5 3 0,22-5 4 0,0 0-5 16,-32 10 0-16,32-10 0 0,0 0-2 15,-28 7-2-15,28-7 1 0,0 0 0 16,-25 8-1-16,25-8-2 0,0 0 0 0,-29 11 1 16,29-11-1-16,0 0 0 0,-28 8-4 15,28-8 3-15,-20 10 1 0,20-10 0 16,0 0-3-16,-29 12 1 0,29-12 1 0,0 0 0 16,-20 17 1-16,20-17-2 0,0 0-2 15,-23 11 2-15,23-11-1 0,0 0 1 0,-22 17 1 16,22-17-1-16,-13 12-1 0,13-12 2 15,0 0 3-15,-22 20-2 0,22-20 0 0,0 0-2 16,-20 18 0-16,20-18 0 0,0 0 0 16,-15 17 0-16,15-17 0 0,0 0-2 15,-17 17 4-15,17-17-4 0,0 0 1 0,-13 22 2 16,13-22-3-16,0 0 1 0,-15 22 1 16,15-22-1-16,0 0 1 0,-10 16 3 0,10-16-4 15,0 0 2-15,-10 24-2 0,10-24 3 16,0 0-3-16,0 0 3 0,-12 23-2 15,12-23-1-15,0 0 1 0,0 0 2 0,-5 29 0 16,5-29-1-16,0 0-1 0,0 0 2 16,0 0 0-16,0 30-1 0,0-30 3 0,0 0-3 15,0 0 4-15,5 34-1 0,-5-34-5 16,0 0 3-16,3 32 0 0,-3-32-2 16,9 16 1-16,-9-16 1 0,0 0 1 15,1 32-1-15,-1-32 0 0,9 23-1 0,-9-23 1 16,0 0 1-16,5 26-2 0,-5-26 4 15,0 0 2-15,8 25-1 0,-8-25 0 0,0 0 0 16,4 22 0-16,-4-22 0 0,0 0-1 16,0 0 0-16,8 24 0 0,-8-24 0 15,0 0 4-15,0 0-3 0,8 31-2 16,-8-31 1-16,7 17 0 0,-7-17-1 0,12 27 3 16,-12-27-2-16,8 20-1 0,-8-20-1 15,10 22 0-15,-10-22 0 0,12 22 1 0,-12-22 0 16,8 22 0-16,-8-22-3 0,10 19 1 15,-10-19 1-15,9 20 0 0,-9-20 0 0,0 0 0 16,16 32-2-16,-16-32-1 0,12 21 2 16,-12-21-1-16,17 26 1 0,-6-14 2 0,-11-12-1 15,20 26 0-15,-11-10 0 0,-9-16 1 16,28 27 0-16,-16-14-1 0,5 2 0 16,-17-15 0-16,25 29 3 0,-13-22-5 0,4 10 3 15,-16-17-3-15,29 26 2 0,-13-14-1 16,1 0-1-16,0 0 0 0,0 1 1 0,-1 0-1 15,3 2 0-15,-19-15 0 0,30 26 1 16,-10-14-2-16,-2 0 1 0,-1 2 1 16,5-2-1-16,-5 3-1 0,3-3 1 0,0 3-2 15,1-3 2-15,-2 5 1 0,-1-5-2 16,-1 1 0-16,3 0 1 0,-2 2-1 16,-1-1 0-16,5-2-2 0,-5 0 3 0,3 4 0 15,-4-3-1-15,1-1 0 0,3 0 1 16,-1 2 0-16,2-5 1 0,-21-9 0 15,34 17 0-15,-19-7 1 0,-15-10 0 0,38 19-1 16,-18-11 1-16,-20-8 0 0,41 15 3 16,-20-8-4-16,9 3 1 0,-8-5 1 0,5 4-1 15,3-3 1-15,0-1-3 0,2 0 1 16,1 2 1-16,3-5-3 0,-3 1 2 16,4 4 0-16,0-7 1 0,3 3-2 0,-5 0 2 15,8-1 0-15,-8 2 3 0,7-4 2 16,0 0-6-16,0 0 1 0,-2 0 1 15,2 0-1-15,1-4 0 0,1 2-3 0,3-7 4 16,-2 2 1-16,0-2-3 0,12-7 1 16,-4 2 0-16,8-6 0 0,-8 0-2 0,2-2 1 15,-1-2 0-15,-2 1 0 0,0-1 1 16,-9-5-2-16,4 5 5 0,-4-5-1 0,-7 6 3 16,-3 2 6-16,-1-5-7 0,-7 2 7 15,3 1 1-15,-3-1-1 0,-4-1-2 16,-3 2 1-16,4-2-1 0,-6-2-2 0,-2 1-1 15,-2 2-1-15,3-3 0 0,-7-2-3 16,2-1 0-16,-3-1 1 0,3 1 0 16,1-8-1-16,-2 4-1 0,2 0-6 15,-4-2 4-15,3 2 1 0,2-1-3 0,-7-1 1 16,7 3 2-16,-4-5-2 0,0 11 0 0,1-4-2 16,1 4 0-16,-5-5 3 0,3 4-2 15,-3 0 2-15,2 1-2 0,-7-2 3 16,5 1 0-16,-10-1 4 0,5 29-1 0,-12-57-1 15,0 30 0-15,-4-1 0 0,-4 1-2 16,-9-2-3-16,-4 6-9 0,-12-2-15 16,-17 3-22-16,-17 0-32 0,-16 7-51 15,-41-2-54-15,-19 9-103 0,-4 1-219 0,-4 7-52 16,-7-2-375-16,-2 2-671 0</inkml:trace>
  <inkml:trace contextRef="#ctx0" brushRef="#br0" timeOffset="187364.5615">4509 8682 4391 0,'0'0'-216'16,"0"0"16"-16,0 0 12 0,-17-20 27 0,17 20 18 16,0 0 12-16,-11-19 24 0,11 19 7 15,0 0 5-15,0 0 11 0,-15-25 0 16,15 25 11-16,0 0 4 0,-5-23 7 0,5 23 13 15,0 0 6-15,0 0 10 0,-9-26 12 16,9 26 24-16,0 0 15 0,0 0 15 16,0 0 2-16,0 0-6 0,0 0-18 0,0 0 3 15,-3-31 6-15,3 31-8 0,0 0-9 16,0 0-12-16,0 0 1 0,0 0 8 16,0 0-12-16,0 0 4 0,0 0-7 0,0 0 4 15,0 0 2-15,0 0-3 0,0 0 1 16,20-24-1-16,-20 24 6 0,0 0 3 15,0 0-5-15,0 0 16 0,0 0-8 0,0 0-14 16,35 3 20-16,-35-3-9 0,0 0-9 16,0 0 9-16,0 0-6 0,44 15 3 15,-44-15 6-15,30 6-6 0,-30-6 6 0,25 6 6 16,-25-6 3-16,32 5 0 0,-32-5 3 16,38 5-1-16,-38-5-5 0,37 6 6 0,-37-6-9 15,37 4 8-15,-16-2-5 0,-21-2-3 16,41 3 6-16,-16-1-6 0,-25-2 8 15,48 5-5-15,-23-3 3 0,4-2-12 16,3 3 8-16,-32-3 4 0,53 0-12 0,-24 0 20 16,-1 0-14-16,-28 0-11 0,45 3 22 15,-20-3-6-15,-25 0-19 0,37 0 5 0,-37 0-5 16,43 0 19-16,-43 0-2 0,32 4 5 16,-32-4-2-16,39 2-4 0,-39-2-10 15,33 5 2-15,-33-5 6 0,40 3-6 16,-40-3 11-16,39 4-10 0,-16-4 2 15,-23 0 16-15,39 5-7 0,-39-5-12 0,48-5 3 16,-19 5 0-16,-29 0 0 0,53 0 11 16,-21-1-22-16,-4 1 17 0,-28 0-4 0,52-3 9 15,-25 0-5-15,-27 3 0 0,54-5-6 16,-31 5-14-16,-23 0 11 0,45 0-3 0,-45 0 4 16,42-2 2-16,-42 2 0 0,43 2-3 15,-43-2 6-15,41 0 2 0,-23 5 3 16,-18-5-8-16,37 0 0 0,-37 0 3 15,43 0 0-15,-43 0 3 0,49-5-6 0,-24 3 16 16,2-5-10-16,4 4 4 0,0-4-10 16,-1 0 14-16,0-1-6 0,-2 0-2 0,1-2-4 15,-1 1 4-15,1 1 4 0,-8 1-7 16,-21 7-6-16,44-12 6 0,-27 4 5 16,-17 8 6-16,25-7-9 0,-25 7 6 0,31-8-6 15,-31 8 0-15,25-9 6 0,-25 9-11 16,0 0 5-16,26-12 3 0,-26 12 5 15,0 0 0-15,28-4 13 0,-28 4-3 16,0 0 10-16,0 0-13 0,28-8 5 0,-28 8-3 16,0 0-2-16,0 0 4 0,0 0-19 15,0 0 15-15,0 0-6 0,26-6 3 0,-26 6-12 16,0 0 23-16,0 0-11 0,0 0-10 16,0 0 7-16,0 0-7 0,0 0 4 0,26-10-1 15,-26 10-1-15,0 0-12 0,0 0-17 16,0 0-48-16,0 0-89 0,0 0-179 15,0 0-309-15,0 0 118 0</inkml:trace>
  <inkml:trace contextRef="#ctx0" brushRef="#br0" timeOffset="205970.2475">5642 8870 2450 0,'0'0'-82'0,"0"0"31"0,0 0-1 16,0 0-2-16,0 0 4 0,0 0 15 15,-22-12 14-15,22 12-10 0,0 0-16 0,0 0 0 16,0 0-12-16,0 0-1 0,0 0 6 16,0 0 6-16,-34-5-12 0,34 5 19 15,0 0-5-15,0 0 17 0,0 0-5 16,0 0 21-16,0 0 4 0,0 0 5 0,0 0 4 15,0 0 17-15,-41 5 13 0,41-5 37 16,0 0 23-16,0 0 5 0,0 0-11 0,0 0 8 16,0 0-9-16,0 0-17 0,0 0 2 15,0 0-15-15,0 0-7 0,-34 3-8 0,34-3-9 16,0 0-1-16,0 0-18 0,0 0 2 16,0 0-18-16,0 0 6 0,0 0 0 15,0 0-13-15,0 0 1 0,0 0-1 16,0 0-3-16,0 0 4 0,0 0 9 0,0 0-10 15,0 0 16-15,0 0 16 0,0 0 10 16,0 0 2-16,0 0-6 0,0 0 2 16,0 0-2-16,0 0 8 0,0 0 0 0,0 0 2 15,0 0 9-15,0 0-18 0,0 0-1 16,0 0 3-16,-35-4-11 0,35 4 11 0,0 0 5 16,0 0-11-16,0 0 2 0,0 0 3 15,0 0 7-15,0 0-10 0,0 0 7 16,0 0-13-16,0 0 21 0,0 0-14 15,0 0-3-15,0 0-14 0,0 0 2 0,0 0 0 16,0 0 5-16,0 0 4 0,0 0-6 16,0 0-1-16,0 0 14 0,0 0-28 0,0 0 11 15,0 0-4-15,0 0-5 0,0 0 12 16,0 0-14-16,0 0-1 0,0 0 6 16,0 0-3-16,0 0 9 0,0 0-6 0,0 0-1 15,0 0-4-15,0 0-3 0,-30 4 15 16,30-4-10-16,0 0 7 0,0 0 0 15,0 0-14-15,0 0 2 0,0 0 5 0,0 0 7 16,0 0-12-16,0 0-7 0,0 0 0 16,0 0 10-16,0 0 4 0,0 0 1 15,0 0 2-15,0 0-3 0,0 0 3 0,0 0-10 16,0 0 15-16,0 0-1 0,0 0-2 16,0 0-7-16,0 0 5 0,0 0 4 0,0 0-13 15,0 0 11-15,0 0 4 0,0 0-11 16,0 0 3-16,0 0 6 0,0 0-4 15,0 0-8-15,0 0 3 0,0 0 3 16,0 0-1-16,0 0-2 0,0 0 2 0,0 0 10 16,0 0-17-16,0 0 8 0,0 0 4 15,0 0-14-15,-40 0 0 0,40 0 14 0,0 0-12 16,0 0 0-16,0 0 17 0,0 0-21 16,0 0 9-16,0 0 16 0,0 0-25 15,0 0 6-15,0 0 13 0,0 0-15 0,0 0 0 16,0 0 12-16,-29 5-14 0,29-5 3 15,0 0 8-15,0 0-4 0,0 0 12 16,0 0-17-16,0 0 1 0,0 0 15 16,0 0-9-16,0 0-13 0,0 0 11 0,0 0 0 15,0 0-5-15,0 0 1 0,0 0 4 16,0 0 0-16,0 0-5 0,0 0 12 0,0 0-19 16,0 0 12-16,0 0 5 0,-35 0-14 15,35 0 13-15,0 0-1 0,0 0-6 16,0 0 3-16,0 0 5 0,0 0-10 15,0 0 15-15,0 0-10 0,0 0 0 0,0 0 0 16,-33 0 14-16,33 0-12 0,0 0-4 16,0 0 2-16,0 0 2 0,0 0 2 0,-37-5 24 15,37 5-10-15,0 0 3 0,0 0 1 16,-38 0 9-16,38 0 9 0,0 0 21 0,-36-3-21 16,36 3-6-16,-30-1 1 0,30 1-22 15,0 0 7-15,-48-7 7 0,48 7-11 16,-30-7 8-16,30 7 6 0,-39-6-3 15,39 6 5-15,-38-6 4 0,38 6-7 0,-40-6 3 16,40 6-9-16,-37-6-8 0,37 6-4 16,-32-6 5-16,32 6-21 0,-27-3 10 15,27 3-14-15,0 0-21 0,-35-7-2 0,35 7 15 16,0 0-9-16,0 0 1 0,-25-9 2 16,25 9 7-16,0 0 0 0,0 0 3 0,0 0 3 15,-35-4-6-15,35 4 10 0,0 0-14 16,0 0 12-16,0 0 6 0,0 0-10 15,0 0 4-15,0 0 6 0,0 0-9 0,0 0 3 16,-30-1-8-16,30 1 6 0,0 0-7 16,0 0 32-16,0 0-15 0,0 0-7 15,0 0-3-15,0 0 8 0,0 0-4 0,0 0-9 16,0 0 11-16,0 0 0 0,0 0 0 16,0 0 4-16,0 0 8 0,0 0-4 15,0 0-4-15,0 0 8 0,0 0-3 0,0 0 7 16,-35 5-6-16,35-5 3 0,0 0-14 15,0 0 7-15,0 0-6 0,0 0-4 0,0 0 14 16,0 0 3-16,0 0-9 0,0 0-13 16,0 0 7-16,0 0 12 0,-25 9-8 15,25-9 6-15,0 0-8 0,0 0 8 16,0 0-10-16,0 0 4 0,0 0 0 0,0 0 4 16,0 0-8-16,0 0 8 0,0 0-6 15,-24 10 6-15,24-10 4 0,0 0-12 0,0 0 2 16,0 0 14-16,0 0-12 0,0 0 4 15,0 0 4-15,-23 12 4 0,23-12-14 16,0 0 8-16,0 0-14 0,-20 12 8 0,20-12 14 16,0 0-14-16,0 0 0 0,-22 13 9 15,22-13-18-15,0 0 13 0,0 0 7 16,-20 16-1-16,20-16-10 0,0 0 0 0,0 0 2 16,0 0-4-16,-20 12-1 0,20-12-9 15,0 0 12-15,0 0-4 0,0 0 1 16,0 0-1-16,0 0 0 0,-17 12-9 0,17-12 7 15,0 0 6-15,0 0-2 0,0 0-3 16,-15 18 7-16,15-18-4 0,0 0 6 0,0 0-2 16,-13 22-8-16,13-22 1 0,0 0 9 15,-9 21 15-15,9-21-25 0,0 0 1 16,0 0 3-16,-12 27-4 0,12-27 1 16,0 0 1-16,-5 23 2 0,5-23 1 0,0 0 3 15,0 0-4-15,0 0-2 0,0 0 8 16,-6 27 0-16,6-27-4 0,0 0 0 15,0 0 2-15,0 0-18 0,0 0 14 0,0 0 8 16,0 0-4-16,-4 30-4 0,4-30 2 16,0 0-5-16,0 0 12 0,0 0-7 0,10 32 8 15,-10-32-15-15,0 0 12 0,0 0-8 16,5 28 3-16,-5-28 0 0,0 0 4 16,12 17-6-16,-12-17 4 0,0 0-9 15,17 19 9-15,-17-19 4 0,17 12-6 0,-17-12 9 16,20 12-12-16,-20-12 14 0,23 11-9 15,-23-11 0-15,22 8 4 0,-22-8-8 16,22 7 15-16,-22-7-15 0,0 0 1 0,0 0 3 16,31 9 0-16,-31-9 0 0,0 0 3 15,0 0-3-15,29 9 4 0,-29-9-6 0,0 0-3 16,0 0 1-16,27 6 8 0,-27-6-6 16,0 0 4-16,0 0 5 0,23 6-14 0,-23-6-6 15,0 0 13-15,0 0-2 0,0 0 2 16,0 0 7-16,28 10-7 0,-28-10-5 15,0 0 5-15,0 0 0 0,27 5-2 0,-27-5 4 16,0 0 3-16,27 8-10 0,-27-8 10 16,0 0-3-16,30 4-11 0,-30-4 16 15,0 0-7-15,30 11 4 0,-30-11 7 0,0 0-5 16,29 6-8-16,-29-6 4 0,0 0-10 16,36 5 14-16,-36-5-4 0,26 5-8 15,-26-5 2-15,28 2 6 0,-28-2 2 0,23 5 0 16,-23-5 1-16,0 0 1 0,37 8-4 15,-37-8-4-15,0 0 0 0,34 5 4 16,-34-5-2-16,21 3 7 0,-21-3-5 16,0 0 2-16,32 4-4 0,-32-4-8 0,0 0 12 15,30 7-6-15,-30-7 2 0,0 0 2 16,34 1-6-16,-34-1 8 0,0 0-8 0,30 3 4 16,-30-3 8-16,0 0-12 0,35 10 4 15,-35-10 8-15,32 6 5 0,-32-6-15 16,33 6 2-16,-11-3-6 0,-22-3 1 0,42 11 16 15,-22-8-11-15,-20-3 7 0,37 5-3 16,-37-5-8-16,36 8 8 0,-36-8-8 16,34 5 4-16,-34-5-7 0,32 2 14 0,-32-2-16 15,28 5 22-15,-28-5-7 0,30 5-4 16,-30-5-4-16,29 3 15 0,-29-3-22 0,0 0 12 16,47 0 3-16,-47 0-2 0,33 0-4 15,-33 0 4-15,30 0-4 0,-30 0-4 16,32 2 13-16,-32-2-18 0,25 4 13 0,-25-4-4 15,0 0-4-15,37 0 0 0,-37 0 12 16,0 0 5-16,33 3-13 0,-33-3 11 16,0 0-14-16,35 6 8 0,-35-6-3 15,22 3-2-15,-22-3 0 0,25 6 12 0,-25-6-22 16,0 0 10-16,37 10-2 0,-37-10 12 16,23 10-12-16,-23-10-15 0,26 5 17 0,-26-5-6 15,20 10 6-15,-20-10 0 0,25 9 0 16,-25-9 4-16,0 0-4 0,31 15 9 0,-31-15-18 15,22 13 1-15,-22-13 12 0,29 12-8 16,-29-12 8-16,35 12 2 0,-17-6-6 16,-18-6-4-16,47 14 13 0,-20-9-5 15,-2 2-2-15,2-6-2 0,-27-1-2 16,50 7 0-16,-22-4-3 0,-28-3 5 0,39 5 3 16,-18 0 1-16,-21-5 0 0,39 6 0 0,-39-6 0 15,32 6-2-15,-32-6-4 0,28 3 6 16,-28-3-10-16,29 0 4 0,-29 0 2 15,28 6-2-15,-28-6 0 0,0 0 8 0,35 3-4 16,-35-3-6-16,0 0 4 0,44 3 8 16,-44-3-8-16,30 3-4 0,-30-3 11 15,37 3-5-15,-37-3-2 0,33 0 0 0,-33 0 12 16,32 0-12-16,-32 0 4 0,32 0-2 16,-32 0-4-16,0 0 21 0,36 0-23 15,-36 0-7-15,0 0 7 0,29 3 6 0,-29-3-4 16,0 0-2-16,0 0 8 0,33 0-4 15,-33 0 2-15,0 0 11 0,29 5-20 0,-29-5 7 16,0 0-2-16,25 4 2 0,-25-4 7 16,0 0-7-16,0 0-2 0,35 4 6 15,-35-4 10-15,0 0 8 0,25 4 1 0,-25-4-7 16,0 0 12-16,0 0-2 0,37-4-23 16,-37 4 11-16,33-4-2 0,-33 4 15 15,40-3-6-15,-40 3-7 0,42-9-1 0,-13 6-3 16,-4-3 3-16,-25 6-7 0,52-7-1 15,-27 2-3-15,3 0 0 0,-28 5 13 16,50-5-15-16,-21 3-9 0,-1-3 20 0,-1 0-4 16,-27 5 3-16,55-5-3 0,-28 5-5 15,3-5-6-15,-1 0 6 0,-29 5 0 0,58-7 5 16,-31 6-3-16,0-3 0 0,-27 4 1 16,55-10 6-16,-30 10-18 0,-25 0 11 15,40-6-8-15,-40 6 10 0,42-4-5 0,-42 4 12 16,37-3-6-16,-37 3 4 0,42 0-14 15,-42 0 10-15,40 0-11 0,-40 0 3 16,43-1 6-16,-43 1-5 0,42 1-2 0,-17 2 8 16,-25-3-17-16,47 4 16 0,-17-4-3 15,-30 0 2-15,52 4-8 0,-22-2 15 16,-5-2-9-16,-25 0 7 0,57 2-4 16,-32-2-7-16,3 0 13 0,1 5-9 0,-29-5-7 15,48 3 5-15,-26-3-8 0,-22 0 8 16,44 0 13-16,-44 0-13 0,41 0-2 0,-41 0 4 15,41 0-2-15,-41 0 2 0,38 0 3 16,-38 0-3-16,40 5-6 0,-21-5 1 0,-19 0 12 16,38 0-6-16,-38 0-3 0,39 0 7 15,-39 0-1-15,40 0-5 0,-40 0-2 16,42-1 18-16,-42 1-11 0,43-4-10 0,-18 4 13 16,-25 0-2-16,50-8-7 0,-26 6-7 15,-24 2 12-15,48-2 2 0,-26-2-7 16,-22 4-5-16,37-7 7 0,-37 7-4 0,37-1 5 15,-37 1-3-15,41-7 9 0,-41 7-5 16,39 0 3-16,-39 0-7 0,42-7 7 16,-42 7-2-16,40-2-14 0,-18-1 2 0,-22 3-2 15,40-4 16-15,-40 4 2 0,47-3 2 16,-47 3-17-16,38-3 10 0,-16 0-9 16,-22 3 3-16,40 0 0 0,-40 0-1 0,45-3 11 15,-45 3-16-15,45 3 4 0,-25-3 2 16,-20 0 13-16,49 3-6 0,-19 0-1 0,-3 0-1 15,3-3 6-15,5 0-9 0,-5 4 15 16,10-4-11-16,-10 3 1 0,4-1-5 16,-2-2 7-16,-4 0 11 0,4 3-18 0,-32-3 11 15,53 0-3-15,-24 4 27 0,-29-4-18 16,45 0-4-16,-20 3 25 0,-25-3-20 16,39 0-5-16,-39 0 8 0,43 0-5 0,-21 0-7 15,-22 0 4-15,43 4-2 0,-43-4 0 16,45 0 0-16,-24 1 5 0,-21-1-10 15,35-1-1-15,-35 1-4 0,31 1 10 0,-31-1 7 16,32 0-13-16,-32 0 0 0,0 0 2 16,40 0 1-16,-40 0-11 0,0 0 6 0,34-1-6 15,-34 1 6-15,0 0 0 0,37 1 0 16,-37-1-3-16,0 0 0 0,35-1 11 0,-35 1-8 16,33 1-2-16,-33-1 2 0,32-1-1 15,-32 1 1-15,35 0-3 0,-35 0-6 16,45 0 15-16,-45 0-11 0,40-4 5 0,-40 4 0 15,46 0 5-15,-46 0-8 0,41 0-3 16,-41 0 10-16,44 0-13 0,-44 0 2 16,42 0 14-16,-22-3-17 0,-20 3 7 15,45 0-2-15,-22-4-1 0,-23 4-1 0,44-3 4 16,-14 1 3-16,-30 2-6 0,43-3 9 16,-19-1-2-16,-24 4-8 0,42-6-8 0,-42 6-14 15,40-3 8-15,-20 0 4 0,-20 3-3 16,42-3 1-16,-42 3 10 0,37-6-7 15,-37 6 7-15,43-3-16 0,-25 0 14 0,-18 3 3 16,44-6 2-16,-44 6-1 0,42 0 4 16,-42 0-12-16,40-5 11 0,-40 5-6 0,38-2 9 15,-38 2 1-15,39-2-6 0,-39 2 1 16,35-3-2-16,-35 3 0 0,30-5-2 0,-30 5 1 16,0 0 2-16,35-1 3 0,-35 1-3 15,0 0-7-15,35-4 7 0,-35 4 1 16,0 0 2-16,35 0-7 0,-35 0 11 15,0 0-11-15,44-3 7 0,-44 3 7 0,25 0-7 16,-25 0-8-16,0 0 24 0,35-4-19 16,-35 4 3-16,0 0 1 0,39 0-1 0,-39 0-1 15,0 0-8-15,31 0 13 0,-31 0 1 16,0 0-1-16,34 0 0 0,-34 0-6 16,0 0 9-16,35 0-9 0,-35 0-6 0,0 0 5 15,35 4 7-15,-35-4-10 0,0 0 4 16,32 0 6-16,-32 0-3 0,0 0 4 15,0 0-5-15,33-4 0 0,-33 4 0 0,0 0-10 16,0 0 20-16,36 4-15 0,-36-4 7 16,0 0-5-16,0 0 4 0,0 0-1 15,33 3 8-15,-33-3-8 0,0 0 2 0,0 0 4 16,40-3-10-16,-40 3 5 0,0 0 1 16,30 0 9-16,-30 0-11 0,0 0 7 0,34-4-14 15,-34 4 2-15,0 0 5 0,35-3-3 16,-35 3 3-16,0 0 3 0,30-6-1 0,-30 6-5 15,0 0 11-15,32 0-12 0,-32 0 3 16,0 0 1-16,28-3 5 0,-28 3-7 0,0 0-3 16,32-6 7-16,-32 6 3 0,0 0-4 15,0 0 6-15,27-7 2 0,-27 7-1 16,0 0 16-16,20-11 8 0,-20 11-14 0,0 0 12 16,23-27-7-16,-23 27 12 0,9-26-4 15,-9 26 0-15,8-33-3 0,-5 11-4 16,-3 22-3-16,0-44 17 0,0 20-11 0,0 24 3 15,-8-48 12-15,5 22-2 0,-2 2-7 16,-4-1 2-16,9 25-7 0,-18-50 2 16,9 26-3-16,-2 2 0 0,-3-1-2 0,1-1 0 15,-2 4 3-15,3-2 0 0,-10 0-7 16,6 0-4-16,-6 1 1 0,-5 0-9 0,4 0 0 16,3 6-1-16,-10-4-1 0,-1 2-13 15,-4 2-3-15,-3 7-6 0,-1 1-6 16,-9 4 2-16,1 3-1 0,-5 3-2 0,2 4 0 15,-14-2 5-15,4 5 4 0,3 2-1 16,4-4 3-16,1 2 7 0,10-1-2 16,-3 2 8-16,-2-6 0 0,9 2-1 0,1-2 1 15,3 5 0-15,3-5-1 0,6-1 7 16,-4 2-8-16,29-6 1 0,-40 6 0 0,18 0 3 16,22-6-5-16,-38 7 5 0,38-7-4 15,-32 3-3-15,32-3-2 0,-35 5-7 0,35-5 2 16,-34 10 0-16,34-10 2 0,-45 10-2 15,17-5 0-15,-1 5 2 0,1-1 0 16,-12 1-2-16,1 2 2 0,-8-4 5 0,4 2 1 16,-6 2-4-16,-2-2 2 0,-1-2 4 15,-5 2-3-15,0-2 0 0,-8 0 3 0,-1-4 6 16,3 3-2-16,-4-3 2 0,-7-1 3 16,9-3-3-16,-3 3 7 0,12-3-2 15,-1 0-4-15,1 3 5 0,-1-6-3 16,3 3 0-16,-1 0-3 0,8 3-1 0,-6-3 1 15,14 0 0-15,-1 0-4 0,3-3 2 16,0 3-2-16,1 3-5 0,-5-3 4 0,11 0 1 16,-5-3-1-16,2 3 3 0,1 3-3 15,32-3 0-15,-57 3-3 0,27-3 4 16,2 0 1-16,-4 3-6 0,32-3-2 0,-54 6-6 16,26-3 0-16,28-3 4 0,-50 3 4 15,21 2-3-15,7-4 0 0,-8 2-1 0,30-3 2 16,-43 5 0-16,19-3 2 0,-1-2 2 15,5 2 0-15,20-2 1 0,-48 0-8 16,19 3 0-16,4 2 4 0,25-5 2 0,-60 3-1 16,30-3 3-16,-2 0-1 0,2 2-1 15,30-2-5-15,-57 4 8 0,24-4-2 0,1 0-1 16,32 0 5-16,-64 0-4 0,34 0-5 16,-5 0 12-16,5 0-6 0,30 0-2 15,-69-6 0-15,38 3 3 0,-3-2 3 0,-1 2-4 16,-2 1 4-16,4 0-8 0,-2-6 5 15,1 7-2-15,-1-7 0 0,5 5-1 16,-5 2 4-16,1-4-4 0,3-1-4 0,-3 3 2 16,2 0 1-16,2-4-1 0,30 7-1 15,-57-2 4-15,31-3-2 0,-5 4 6 0,31 1-5 16,-51-7 0-16,19 3-2 0,3 3 0 16,-2-2 2-16,0-1 8 0,-2 0-12 0,1 3 16 15,-1-4-4-15,33 5 3 0,-65-1 1 16,29-4-5-16,3-1 1 0,-2 5 5 15,0-4-2-15,-5-2 2 0,1 5-9 0,-8-4 9 16,-1-1 1-16,-4-1 2 0,-12 1 4 16,2-2 1-16,-6 3 6 0,-4-1-3 15,0 2 1-15,2 2 4 0,-4-3 2 0,4 3-4 16,-4 0-8-16,6-2-11 0,2 3-3 16,0 0-24-16,-3 2-32 0,-8-5-34 15,-2 10-43-15,-23 4-42 0,-35-1-94 0,-7 8-639 16,4 2-452-16</inkml:trace>
  <inkml:trace contextRef="#ctx0" brushRef="#br0" timeOffset="235927.9285">19504 9628 4144 0,'0'0'-184'0,"0"0"17"0,0 0 8 15,0 0 12-15,0 0 5 0,0 0 11 16,0 0 5-16,0 0 7 0,0 0 0 16,0 0 4-16,0 0 9 0,0 0 12 0,0 0-7 15,0 0 13-15,0 0 10 0,0 0 15 16,0 0 19-16,0 0 20 0,0 0 10 15,0 0 7-15,0 0 0 0,0 0 0 0,0 0 7 16,0 0-18-16,0 0-3 0,0 0-4 16,0 0-15-16,0 0-7 0,0 0-9 15,0 0 2-15,0 0-20 0,0 0-27 0,0 0-34 16,0 0-279-16,0 0 94 0</inkml:trace>
  <inkml:trace contextRef="#ctx0" brushRef="#br0" timeOffset="244504.85">19536 8732 1487 0,'0'0'44'16,"0"0"20"-16,0 0 16 0,0 0 4 0,0 0-9 16,0 0 1-16,0 0 5 0,0 0 16 15,0 0 3-15,0 0 6 0,0 0-10 16,0 0 7-16,0 0 1 0,0 0-14 15,0 0 8-15,0 0-3 0,-28-6 2 0,28 6-26 16,0 0 6-16,0 0-4 0,0 0 7 16,0 0-27-16,0 0 13 0,0 0-13 0,0 0 8 15,0 0-12-15,0 0 29 0,-21-12-37 16,21 12 0-16,0 0-3 0,0 0-10 16,0 0-7-16,0 0 1 0,0 0-7 0,0 0 6 15,-18-12 2-15,18 12-4 0,0 0 2 16,0 0-10-16,0 0 10 0,0 0-3 0,-30-12-10 15,30 12 1-15,0 0 0 0,0 0 0 16,-20-12-1-16,20 12-3 0,0 0-7 16,0 0 2-16,-27-9-7 0,27 9 0 0,0 0 16 15,-33-11-16-15,33 11-1 0,0 0 6 16,-34-5-3-16,34 5-3 0,0 0-1 16,-37-7 4-16,37 7 5 0,-23-3-4 15,23 3 6-15,0 0 0 0,-39-6-10 0,39 6 6 16,0 0 8-16,-28-6-6 0,28 6 6 15,0 0 14-15,-32-6-29 0,32 6 18 0,0 0-7 16,0 0-6-16,0 0 0 0,-37-3-5 16,37 3 13-16,0 0-4 0,0 0-4 0,-31-4 0 15,31 4 8-15,0 0-9 0,0 0 3 16,-30-3 11-16,30 3-28 0,0 0 14 16,0 0-14-16,-32 0 6 0,32 0-2 0,0 0 0 15,0 0 0-15,0 0 3 0,-47 0 4 16,47 0-7-16,0 0 5 0,-30 0-7 0,30 0 5 15,0 0 2-15,-37 0 10 0,37 0 4 16,0 0-14-16,-38 0 6 0,38 0 12 16,0 0 10-16,-36 0-22 0,36 0 12 15,0 0-12-15,-43 3 6 0,43-3-6 0,-32 0 2 16,32 0 14-16,-32 4-8 0,32-4 3 16,-30 3 7-16,30-3-4 0,0 0-5 0,-47 3 9 15,47-3-7-15,-31 3-7 0,31-3 2 16,-30 3 0-16,30-3 2 0,0 0-2 15,-41 3 4-15,41-3 3 0,0 0 14 16,-38 3-16-16,38-3 10 0,0 0-15 0,-29 3 5 16,29-3-8-16,0 0 4 0,-30 6 1 0,30-6 3 15,0 0-10-15,-26 6 5 0,26-6-8 16,0 0 4-16,-27 15 4 0,27-15-2 16,-27 17-2-16,27-17 0 0,-18 15 2 0,18-15 15 15,-20 18-6-15,20-18-7 0,-20 19-9 16,20-19-2-16,-26 25 9 0,26-25-10 15,-20 25 3-15,10-13 3 0,10-12-5 0,-20 24-2 16,9-9-1-16,11-15 8 0,-21 26-7 16,21-26 2-16,-13 27 5 0,1-12-4 15,12-15 1-15,-11 24 3 0,11-24 11 0,-12 28-8 16,12-28-9-16,-12 29 6 0,12-29-7 16,-3 27 3-16,3-27-2 0,-2 29 2 15,2-29 1-15,0 0 1 0,5 42 2 0,-5-42 6 16,9 31-4-16,-9-31 4 0,10 30-8 15,-2-13 6-15,-8-17-4 0,8 32 0 0,2-16 2 16,-10-16 4-16,12 31-2 0,-7-14 2 16,-5-17-4-16,19 32-2 0,-11-17 4 0,-8-15-6 15,18 30 6-15,-8-15 2 0,-10-15-4 16,22 30 0-16,-7-15 10 0,-1 0-12 16,-14-15 6-16,23 24 6 0,-10-7-10 0,4-2 2 15,1 0-4-15,-18-15 2 0,32 26 4 16,-22-12-2-16,9-4 4 0,-19-10-8 15,33 22 4-15,-18-13 0 0,2 3-4 0,-17-12 4 16,33 18 0-16,-18-9-2 0,2 3 6 16,3-3-10-16,-20-9 14 0,37 23 4 15,-14-11-10-15,-1 0 0 0,-5 0 12 0,1-2-14 16,-18-10-4-16,34 20 0 0,-21-8 8 16,-13-12 7-16,32 13 5 0,-32-13-1 0,23 14-5 15,-23-14 9-15,24 11-2 0,-24-11-10 16,18 12 12-16,-18-12 9 0,15 10-18 15,-15-10 2-15,0 0-8 0,34 15 9 0,-34-15-2 16,18 10-7-16,-18-10-1 0,27 10-6 16,-27-10 6-16,23 12 12 0,-23-12-15 0,19 9 5 15,-19-9 10-15,26 12-8 0,-26-12 5 16,19 9-3-16,-19-9-1 0,27 12 0 16,-27-12-2-16,31 15-4 0,-31-15-4 0,27 12 9 15,-8-4-2-15,-19-8-3 0,38 15 0 16,-18-6 6-16,2-2-6 0,1 1 3 0,2-1 8 15,0 1-5-15,2 2-2 0,-3-4-3 16,6 2-6-16,-9-4 13 0,8 3-10 16,1-2 4-16,-7 2-1 0,4-2 6 0,7 3 1 15,-11-4-3-15,4 1-7 0,-27-5 3 16,53 9-3-16,-22-3 12 0,-5-3-10 16,3 4-2-16,-4-5 5 0,3 4-2 0,2-2 11 15,-6-1-7-15,6 2-2 0,0-1-7 16,0-1 0-16,2 1 1 0,-4 0 6 15,9 1-5-15,-7-2 1 0,0 1 10 16,-1 1-11-16,1-5 11 0,2 7-14 0,-1-6-2 16,-2 3 12-16,-1-1 9 0,-3 1-9 0,9-4 0 15,-34 0-1-15,58 6 4 0,-31-1-7 16,3-1 4-16,2-1 14 0,2 0-13 16,2-1 10-16,1 2-8 0,-2-1-12 0,2 0 14 15,10 0-4-15,-5 0 3 0,-5 0-5 16,1 0 0-16,0 0-2 0,-1 0 5 0,-3 0-6 15,-1-3 2-15,2 4 4 0,-1 0-4 16,1-4-5-16,-5 1 0 0,5 2-1 16,2-3 1-16,-5 0 11 0,3 0-11 0,2 0-7 15,6-3 14-15,-4 3-22 0,2-1-3 16,3-3-1-16,1 4 11 0,0-4-20 0,0-2 10 16,-8 6-4-16,-3-3 7 15,3 0-1-15,-2 0 6 0,-5-3-9 0,2 3 8 16,-6 0 1-16,-26 3-1 0,52-9 5 15,-25 6 12-15,-27 3-16 0,47-9 14 0,-24 6-18 16,-1-4 14-16,6 0-5 0,-28 7-2 0,52-13 6 16,-27 9 4-16,4-7-6 0,-4 6 3 15,-25 5-14-15,45-12 12 0,-25 5 9 16,-20 7-2-16,30-12-12 0,-30 12 21 16,35-12-19-16,-18 6 7 0,-17 6-2 0,28-15 1 15,-28 15 4-15,27-20-3 0,-27 20 0 16,24-12 8-16,-24 12-5 0,21-18 14 0,-21 18-4 15,22-12 6-15,-22 12-4 0,17-15 9 16,-17 15 10-16,0 0-15 0,20-22-5 16,-20 22-2-16,15-17 0 0,-15 17 4 0,15-20-18 15,-15 20 9-15,15-18-7 0,-15 18-9 16,8-22 7-16,-8 22 0 0,14-24-11 16,-14 24 7-16,13-21-4 0,-13 21 5 0,15-26-2 15,-15 26 5-15,12-25 5 0,-12 25-9 16,12-23 12-16,-12 23-22 0,10-29 1 0,-10 29 7 15,15-22 1-15,-15 22-6 0,12-24 3 16,-12 24 1-16,8-18 1 0,-8 18 9 0,0 0-6 16,12-35-2-16,-12 35 7 0,0 0 12 15,5-32-2-15,-5 32-3 0,3-20 6 0,-3 20 0 16,0 0-5-16,-3-35-1 0,3 35-15 16,0 0 9-16,0 0-3 0,-5-42-1 15,5 42 1-15,0 0-2 0,-9-32 2 0,9 32 5 16,-6-21-7-16,6 21 4 0,0 0-4 15,-10-27 5-15,10 27-7 0,0 0 4 0,-16-27-2 16,16 27 4-16,0 0-7 0,-10-27 3 16,10 27-9-16,-10-20 2 0,10 20-6 15,0 0 1-15,-8-27 6 0,8 27-8 0,-12-19 1 16,12 19 4-16,0 0-2 0,-15-28 1 16,15 28-3-16,-10-20 7 0,10 20 10 15,0 0-1-15,-11-32 9 0,11 32 13 0,-12-19-15 16,12 19 1-16,-10-22-1 0,10 22 10 15,-12-21-14-15,2 12 4 0,10 9-6 16,-15-23 8-16,8 15 12 0,7 8-11 0,-21-21 2 16,12 9-4-16,9 12 2 0,-25-21 2 15,15 7-1-15,-3 2 4 0,-2 3-8 0,1-3 1 16,1-2 5-16,-6 2-1 0,3-1 0 16,-1 5-6-16,0-7 5 0,2 3 15 15,-2-1-10-15,1-3 6 0,-1 3-8 0,-3 1 13 16,2-3-4-16,-3 3 1 0,0 0-8 15,-1-4 10-15,0 3-15 0,-3-1 5 0,-2-3-6 16,-6 2 0-16,1-3-1 0,-5 3 1 16,1-3-6-16,-6 0 9 0,-7-2-3 15,-3-1 4-15,4 0-4 0,-12 3 2 0,-1-6 7 16,-12 7-4-16,-3-5-2 0,-7 7-3 16,-1 3-4-16,-11 1-1 0,-2 7-7 0,-14 7-12 15,-31 6-16-15,-18 3 7 0,-4 10-22 16,-10 2-15-16,-4 0-10 0,4 10-24 15,2 1-14-15,3 2-27 0,14 5-31 0,1-5-97 16,18 0-576-16,11 0-32 0</inkml:trace>
  <inkml:trace contextRef="#ctx0" brushRef="#br0" timeOffset="250166.8813">23984 9932 3760 0,'18'9'-103'0,"-18"-9"-4"0,0 0-35 15,0 0-95-15,0 0-481 0,30 8 569 0</inkml:trace>
  <inkml:trace contextRef="#ctx0" brushRef="#br0" timeOffset="255670.1499">23649 9925 2839 0,'0'0'-107'0,"0"0"33"0,0 0-1 15,-30 4 15-15,30-4 2 0,0 0-7 16,0 0 14-16,0 0 9 0,0 0-4 0,0 0-7 16,0 0-18-16,0 0-10 0,0 0-20 0,0 0-13 15,0 0-69-15,0 0-258 0,59-47 97 16</inkml:trace>
  <inkml:trace contextRef="#ctx0" brushRef="#br0" timeOffset="271793.0912">24991 9999 1650 0,'0'0'117'0,"32"22"15"0,-32-22-4 16,0 0-25-16,0 0-8 0,0 0-9 15,18 12-16-15,-18-12-7 0,0 0-8 0,0 0-13 16,29 9 8-16,-29-9-12 0,0 0 0 16,23 9-1-16,-23-9-3 0,0 0 10 15,0 0 13-15,30 9-6 0,-30-9-6 0,0 0 9 16,20 10-10-16,-20-10-12 0,0 0 3 15,29 8 0-15,-29-8-13 0,20 7 2 0,-20-7-10 16,28 8-2-16,-28-8-14 0,32 10-1 16,-32-10 6-16,30 10-3 0,-30-10-10 15,32 5 1-15,-32-5 9 0,33 7-8 0,-33-7 1 16,35 7 7-16,-35-7 7 0,31 0 5 16,-31 0 5-16,30 3 2 0,-30-3 5 15,35 0-17-15,-35 0 9 0,30 0 1 0,-30 0-15 16,40-3 7-16,-40 3 5 0,45-3 0 15,-45 3-5-15,49-7-9 0,-21 3 30 16,-3 3-17-16,4-3 1 0,-29 4 1 0,53-10 5 16,-24 5-6-16,-1-3 5 0,2 0-3 15,-6 1-3-15,6 2 11 0,0-2-9 0,-5-2 0 16,2 3 4-16,3 0-7 0,-5 3-5 16,2-3-5-16,-27 6 2 0,55-6 9 15,-23 3-11-15,-6 3 10 0,-26 0-8 0,61-3 1 16,-36 3-5-16,6 0 8 0,-31 0-8 15,62 3 0-15,-30-3-2 0,0 0 4 16,3 0 2-16,-1 3-4 0,6-2 0 0,-7-1 12 16,4 0-5-16,6 0-3 0,-4 5 10 15,4-5-8-15,3-5 0 0,2 5 2 16,1-1-3-16,-3-2 3 0,8 0-8 0,-2-2 10 16,1 0 20-16,-2-2 9 0,0 2 10 15,3 1 7-15,-4-3 23 0,4 2 3 0,-3-1-10 16,1 3-11-16,4-3-8 0,-3 2-1 15,7-1-6-15,-6 2-8 0,11-1-4 16,0-1-6-16,1 2-1 0,0 0 0 0,5-1-2 16,-6 1-5-16,4 1-9 0,-3-1 7 15,3 3-9-15,0-4 3 0,-11 1-1 16,-3-2-1-16,2 5 1 0,-5-2-2 0,0 2-8 16,1 0 2-16,-2 0 2 0,-3 0-4 15,6 0 4-15,-2-1-1 0,-2 2-7 0,7-2 4 16,-4 1-5-16,4 0 11 0,-7-4-10 15,7 4 1-15,-5-5 0 0,6 5 2 0,-7-4-3 16,1 1 2-16,-1-1-1 0,6-3 8 16,-5 2-12-16,0 1 3 0,1-2 6 15,8-3-3-15,-11 3-3 0,7-3 2 0,-7 3-4 16,2-3 2-16,-5 3 8 0,1 0 1 16,-3-2-8-16,0 6 5 0,-1-5 5 0,1 3-1 15,0-4 3-15,-5 5 1 0,4-3 0 16,3-1-1-16,-2 5 4 0,2-1-1 0,-4-4-2 15,2 4 3-15,2 1-9 0,0-1 6 16,2 3-5-16,-11-3 2 0,7 3-3 16,0-4 3-16,-4 4-6 0,4-3 5 0,-3 1 0 15,-2 2-5-15,-3-5 5 0,3 5 0 16,-5-2-4-16,8 2 6 0,-6-3-8 0,0 3 2 16,0-3-2-16,3 3 3 0,-7-5-1 15,7 5-3-15,1-4-3 0,-6 0 2 16,3 4-1-16,1-4 5 0,-4 2-8 0,-3 2 7 15,3-2-6-15,-2 2 7 0,2-4 1 16,-5 4-4-16,4-4 0 0,1 1 2 16,-35 3-4-16,65 0 1 0,-26-2-3 15,-4-1 2-15,-3-1-19 0,6 1 3 0,1 3-6 16,-3-3-19-16,-2 1 4 0,4-5-5 16,1 7-5-16,-2-6 14 0,6 0 6 0,-9 0 2 15,1 3 2-15,-2-3-4 0,-3 0 3 16,2-1 4-16,1 0 6 0,-6 3 3 0,3-7-2 15,-1 5 4-15,-4-3 9 0,-3-1-13 16,4 0 9-16,-26 10 20 0,46-17-17 16,-23 7-8-16,-6-2 6 0,-17 12 5 0,33-25-4 15,-13 10 1-15,-3 3 1 0,0 0-1 16,-1-3 0-16,3 0 16 0,-19 15-5 16,33-29 10-16,-16 13 8 0,1 1 28 0,1 0 31 15,-8-2 5-15,3 2 15 0,-1-1 2 16,1-3-2-16,-1-1-12 0,-5 6-5 0,1-1-12 15,-4-2-8-15,3 1-13 0,-3-1-6 16,2 2-7-16,-2-4-4 0,-5 19-3 16,5-35-5-16,-5 20-4 0,0 15-1 0,0-33-6 15,0 33-1-15,-2-33-5 0,-1 16-4 16,3 17 0-16,-12-35-2 0,10 22-1 0,-6-4-1 16,8 17-6-16,-13-30-5 0,6 15-3 15,2 0-6-15,5 15 1 0,-15-29-4 16,3 14-2-16,7 0-1 0,-6-1 6 0,11 16-1 15,-17-27-2-15,7 7 7 0,1 8 0 16,-6-7 0-16,0 7 1 0,2-6-1 0,13 18-2 16,-35-30-3-16,16 13-1 0,-6 5-5 15,-6-5 2-15,-6 1-4 0,-3 1 3 0,-7 0 9 16,-10-2-4-16,0 3 7 0,-3-6 9 16,10 8 1-16,1-3 7 0,4 3 1 15,6 3-2-15,-4-5-2 0,6 7-1 16,5-3-2-16,2 3 1 0,2 3-3 0,3-7 2 15,25 11 3-15,-49-12-1 0,27 9 4 16,22 3-1-16,-41-15-1 0,41 15 4 16,-41-11-2-16,25 5 3 0,-6 0-2 0,5 4 1 15,-1-5 0-15,-9 2-2 0,27 5 3 16,-37-10 3-16,19 4-4 0,-6 2-1 0,24 4 1 16,-33-12-3-16,13 9 4 0,0-2-1 15,20 5 2-15,-45-12-1 0,21 9 0 0,-1-5 1 16,3 3-2-16,-8-1-2 0,0 0 3 15,-5 0-7-15,0-2 0 0,-10 1 0 16,0-2 0-16,-4 2 9 0,1-3 1 0,-1 1 2 16,2 1 0-16,-1 1-4 0,-1 1-2 15,7 0-3-15,-4 0 0 0,-1-1-4 0,2 0-3 16,-1 4-1-16,5-3 1 0,-6 3 1 16,5 3 0-16,-3-3 0 0,0 1-2 15,-4-2-3-15,-1 4-2 0,-7-4-3 0,5 4-1 16,-6-2-2-16,4 2 7 0,-3-1 2 15,4 1 6-15,-2-5 0 0,8 1 2 0,-5 4 1 16,3-3-2-16,6 2-2 0,-2-3-4 16,1-3 2-16,-1 3-2 0,3 2 0 15,2 0 0-15,3-2-3 0,-1 0 5 0,-1 2 5 16,4-1-6-16,-5 1 1 0,-4-3 0 16,1 0 0-16,-6 2 0 0,-1-1-3 0,3 2 3 15,-1 2-2-15,-2-3 2 0,0-2-1 16,1 2 0-16,-3 3-1 0,5-1 0 15,1 1 0-15,-3 0-2 0,9 0 0 0,-4 0 1 16,3 0 4-16,4 1-5 0,-12-1 5 16,12 0-4-16,-6 3 3 0,4-3 0 0,-4 0 0 15,1 0-2-15,2 0 2 0,-8 0-1 16,1 0-2-16,-3-3-1 0,-7 3 6 16,0 0-7-16,-3 0 4 0,4 0 0 0,-4 0 3 15,-2-1 5-15,7 1-2 0,1 0 6 16,3 0-8-16,2 0-2 0,9 0 0 15,-2 0 0-15,2 0 0 0,-2 0-1 0,7 0-2 16,2 0 4-16,-3 0-1 0,5 0 3 16,31 0 1-16,-57 0-3 0,32 0 1 15,25 0-3-15,-49 0 0 0,24 0 2 0,25 0-2 16,-48 1 3-16,48-1-3 0,-49 0 1 16,49 0-1-16,-40 0-2 0,15 0 1 0,25 0-2 15,-37 0-9-15,17 0 4 0,0 3-2 16,20-3 4-16,-42 5 0 0,22-5-2 15,-5 0 3-15,25 0 0 0,-40 3 1 0,15-1 3 16,3-2-3-16,-5 0 3 0,7 4 0 16,-7-4-2-16,4 0 0 0,-2 3 3 0,-4-3 3 15,3 0 0-15,-1 0 2 0,3 0 2 16,-1 0-2-16,2 0 0 0,1 0-1 0,22 0 1 16,-43 0-2-16,24 0 0 0,19 0-2 15,-40 0 0-15,23 3 1 0,17-3-1 16,-35 0-1-16,35 0-3 0,-33 2-3 0,33-2 2 15,-34 5 5-15,34-5-5 0,-36 2 0 16,36-2 6-16,-41 3-8 0,41-3 1 16,-41 6-2-16,19-2 7 0,22-4-4 0,-49 4-1 15,23 4-2-15,-3-5-3 0,2 2 2 16,-4 2-2-16,2-1-1 0,29-6 6 0,-53 6-2 16,33 0 4-16,20-6-5 0,-41 10 0 15,20-8 3-15,21-2-9 0,-39 10 2 0,39-10 1 16,-35 8 1-16,13-2 1 0,22-6-1 15,-35 14 1-15,18-10 2 0,17-4-1 16,-31 14 1-16,31-14 2 0,-34 13-3 0,34-13 2 16,-25 11 3-16,25-11-1 0,-28 12-2 15,28-12-5-15,-20 11-3 0,20-11-1 0,-22 13-6 16,22-13 2-16,-19 15-2 0,19-15 7 16,-16 15-10-16,16-15-7 0,-14 18 2 15,14-18-7-15,-16 15-1 0,16-15-12 0,-17 21 16 16,17-21-2-16,-19 18 7 0,19-18-1 15,-21 20 6-15,21-20 13 0,-22 15 1 16,22-15 7-16,-18 15 0 0,18-15-8 0,-24 17 6 16,24-17 5-16,-27 12 2 0,27-12-6 15,-26 15 9-15,7-6 1 0,19-9 1 0,-28 13 4 16,28-13-4-16,-32 13 3 0,19-2 4 16,13-11-9-16,-34 21 3 0,19-4-3 15,0-2 0-15,2 0 4 0,13-15-2 0,-17 41 1 16,12-23-4-16,5-18 3 0,-13 39 2 15,13-21 0-15,0-18-2 0,-2 40 0 16,2-40-2-16,2 37-2 0,-2-37-2 0,10 36-14 16,-7-18-28-16,-3-18-36 0,18 33-48 15,-3-21-99-15,-1-2-317 0,9-1-298 16,2-1-22-16</inkml:trace>
  <inkml:trace contextRef="#ctx0" brushRef="#br0" timeOffset="273072.4374">22903 9616 3632 0,'0'0'-121'0,"0"0"9"0,0 0 3 16,0 0-15-16,0 0-24 0,0 0-31 16,0 0-28-16,0 0-423 0,0 0 120 0</inkml:trace>
  <inkml:trace contextRef="#ctx0" brushRef="#br0" timeOffset="277875.2004">2319 10520 2352 0,'0'0'-91'15,"0"0"52"-15,0 0-2 0,-25-12 7 0,25 12 3 16,0 0 3-16,0 0 21 0,-26-10 21 16,26 10 14-16,0 0-11 0,-30-9 4 15,30 9-8-15,0 0 11 0,-29-8 0 16,29 8-1-16,0 0-13 0,-35-12 0 0,35 12-17 16,0 0 10-16,-30 0-13 0,30 0 1 15,0 0-18-15,-42 8 10 0,42-8 7 0,-30 12 3 16,30-12-7-16,-30 9 8 0,30-9 12 15,-34 18-9-15,13-11 13 0,2 1-3 0,19-8 0 16,-37 16 0-16,17-4-11 0,-5-3 1 16,5 3-11-16,-5 2-3 0,3-2 17 15,22-12 31-15,-43 21-45 0,23-9 7 16,-2 1 7-16,-5-1-13 0,7 1 2 16,2-1 5-16,-7 0-8 0,6 3 3 0,1-2 4 15,-2-1 0-15,-4 1 7 0,24-13-7 0,-30 28-10 16,19-13 10-16,-3 0 3 0,-1 3 0 15,15-18-6-15,-17 42 10 0,9-19-11 16,3-1 25-16,5-22-17 0,-2 45-4 16,4-16 7-16,-2-29-4 0,5 45 8 15,3-20-15-15,-8-3 15 0,0-22-4 0,14 40-4 16,-11-25 11-16,-3-15-10 0,7 35 6 16,-7-35-6-16,8 28 13 0,-8-28-17 0,5 23 7 15,-5-23 0-15,12 25 11 0,-12-25-8 16,13 22 1-16,-4-7 7 0,4 4-11 0,2-4-4 15,2 0 11-15,0 5-7 0,-1-2 4 16,11 3 6-16,-5 1-3 0,8 1-3 16,2 4-8-16,-1-7 4 0,6 8 4 15,5 6-4-15,-2-9 0 0,4 6 0 0,-9-8-7 16,8 6 0-16,-4-1 3 0,-4-7 1 16,-2 0 17-16,3-1-18 0,-1-2 8 0,-5-2-22 15,0-8 29-15,-3 4-11 0,4-1 17 16,-2-7-3-16,6 4 4 0,-10-4-1 15,12-3-7-15,0 1-6 0,-4-2 30 0,-1-2-24 16,5 2 17-16,-4-1-8 0,2-3 8 16,-5-1-7-16,-30 5-4 0,59-3 3 0,-31 3 16 15,-1-4-16-15,0 0-3 16,-27 4 15-16,60-4-12 0,-31 4-1 0,2-3-12 16,-31 3 1-16,66-3 5 0,-36 1-3 15,3 2 9-15,2-4-12 0,4-2 24 0,-7 3-9 16,1 1-15-16,-1-5 8 0,1 1 10 15,-1 3-10-15,-2-3 18 0,2 3-18 0,-4-6-11 16,6-1 0-16,-2 3 14 0,1-1-9 16,4-5 9-16,-9 4-20 0,9-3-2 15,-3-1 16-15,1-2 14 0,-5 0 0 16,-7 2 16-16,4-3 5 0,-4 1 4 0,1-3-3 16,-6 3 12-16,2-4-7 0,-3 4 13 15,1-4 2-15,-1 1-24 0,-3-4-1 16,-3 4 13-16,-2-7-30 0,-1 0-5 0,-3 1 7 15,2-3-5-15,-4-2-2 0,-3 29 14 16,-13-58-6-16,8 21 11 0,-12-3-3 0,-8-1-20 16,-4-1 11-16,1-3 10 0,-16-3-16 15,-2 0 15-15,0 1-16 0,-5 4-12 16,-1-1 6-16,-5 8 1 0,0 2-9 16,5 6-10-16,-8 7-6 0,5 3 7 0,-7 7-17 15,2 11 0-15,-6 7-4 0,1 5-17 16,-10 10-6-16,1 6-18 0,1 0-30 0,1 11-32 15,5 0-68-15,2 3-137 0,3-6-327 16,1 5 115-16</inkml:trace>
  <inkml:trace contextRef="#ctx0" brushRef="#br0" timeOffset="278794.6255">4559 11807 2600 0,'0'0'-80'16,"0"0"7"-16,24 8 10 0,-24-8-4 0,0 0 8 16,0 0 23-16,0 0 2 0,0 0 17 15,30 8 10-15,-30-8 4 0,0 0-15 0,0 0 12 16,32 0 9-16,-32 0-10 0,0 0 11 15,0 0-4-15,42-10 0 0,-42 10 3 0,0 0 14 16,35-6-3-16,-35 6-14 0,25-7 3 16,-25 7 4-16,0 0 0 0,40-5 6 15,-40 5-6-15,0 0 10 0,33-4-14 0,-33 4-9 16,0 0 22-16,37-3-3 0,-37 3-6 16,37 0 6-16,-12 7 10 0,-25-7-16 0,65 8 15 15,-31-4-12-15,14 2-16 0,1-4-20 16,4 1-24-16,7 2 0 0,4-1-8 15,8-3-1-15,2-1-12 0,-1 2 1 16,2-4-9-16,2 1 2 0,-3-3-7 0,5-4 10 16,-2 0 11-16,-4 1 2 0,18-5-10 15,-6 0-35-15,5 0-105 0,-6-6-109 0,4-3 82 16</inkml:trace>
  <inkml:trace contextRef="#ctx0" brushRef="#br0" timeOffset="281879.1598">12433 10387 1309 0,'0'0'170'15,"0"0"-3"-15,-25-19-30 0,25 19-18 0,-23-15-30 16,23 15-17-16,-30-13-12 0,30 13-16 16,-32-12-3-16,10 7 16 0,22 5-5 15,-40-10-1-15,15 3-13 0,25 7 3 16,-42-8 8-16,19 1 14 0,-6 1-7 0,29 6 27 16,-40-7 23-16,40 7-33 0,-37-9-10 15,37 9 12-15,-33-8-17 0,33 8 4 16,-32-10-14-16,32 10-9 0,-27-9-11 0,27 9-7 15,0 0 5-15,-38-6-8 0,38 6-6 16,0 0 17-16,-34-6-17 0,34 6-8 0,-31-3 1 16,31 3-8-16,-32-3 6 0,32 3 10 15,-40-3 1-15,40 3-8 0,-37 0 3 0,37 0 11 16,-35 3-13-16,35-3 10 0,-35 3-8 16,35-3-4-16,-41 0 1 0,41 0-4 15,-38 3-2-15,38-3-6 0,-35 3-7 0,35-3 17 16,-40 3-11-16,40-3 1 0,-41 3 17 15,41-3-9-15,-36 7-9 0,14-5 10 16,22-2-8-16,-40 6-6 0,40-6 11 16,-39 9-4-16,19-6-1 0,20-3-6 0,-37 15 0 15,17-5 0-15,20-10 0 0,-40 19 2 16,27-11 7-16,13-8-10 0,-34 22-1 0,19-9 4 16,-1-1-5-16,16-12 0 0,-24 22 10 15,11-9-12-15,13-13 6 0,-29 24-13 0,18-12 7 16,11-12 1-16,-25 25 11 0,11-17-10 15,14-8 6-15,-22 25 1 0,22-25-5 16,-18 22-9-16,18-22 1 0,-17 25 6 0,6-10-11 16,11-15 3-16,-15 32 7 0,10-14-5 15,-7 0 5-15,12-18 5 0,-17 40-5 0,12-22-3 16,-3 4-3-16,-1 0 6 0,9-22 4 16,-18 40 1-16,6-18-3 0,7-4 21 15,5-18 2-15,-13 27 3 0,13-27 3 16,-14 24-4-16,14-24-1 0,-11 28-4 0,11-28-7 15,-7 29 3-15,7-29-3 0,-3 30-5 16,3-30 5-16,3 30-18 0,-3-30 2 0,7 29 11 16,-7-29-10-16,8 27 2 0,-8-27 10 15,5 30-7-15,-5-30-9 0,12 20 9 16,-12-20 10-16,0 0 5 0,1 28 11 0,-1-28-3 16,0 0 13-16,4 26-11 0,-4-26 1 15,0 0-3-15,8 27-3 0,-8-27 5 0,5 21-10 16,-5-21 10-16,7 24-7 0,-7-24 2 15,10 25-3-15,-10-25 8 0,13 25-17 16,-13-25 12-16,9 22-5 0,-9-22 7 0,13 20 0 16,-13-20-9-16,12 22-3 0,-12-22 2 15,8 22-4-15,-8-22 14 0,22 25-14 16,-12-13-3-16,-10-12 10 0,27 27 7 16,-7-14 5-16,3 4-10 0,-3-6 5 0,2 1-5 15,6 3-9-15,4 1 4 0,-2-1-2 16,2-3 0-16,2 4-2 0,-3 1 7 0,3 0-5 15,-2-2-3-15,-2 0 6 0,0 0-1 16,0 0 1-16,-3-2-6 0,3-1 3 0,-5 2 3 16,3-6 4-16,6 5-12 0,1-7 12 15,-5 3-2-15,3 2-7 0,-1-7 6 16,-2 5-6-16,6-1 9 0,-3-2-9 16,2 3-10-16,0-3 17 0,-5 0-10 0,0 3 7 15,2-3 3-15,-2 3 0 0,0 1-8 0,1-5 1 16,-6 6 4-16,0-4-2 0,-2 2 3 15,2-1-1-15,-3 1 1 0,5 1 1 16,-5-2 1-16,3 5 0 0,-2-4 4 16,2 0-2-16,2 0-2 0,-2 1-3 0,2 0 5 15,-4-3-2-15,6 4-14 0,-4-5 13 16,3 3-4-16,-3-3-4 0,0 1 1 0,4-2 10 16,-1-2-2-16,-1 4 4 0,3-5 15 15,0-2-4-15,5 0-6 0,5 0 16 16,-3 0-8-16,12 0 7 0,-2-2-13 0,1-2 4 15,2 1-9-15,-1 3 0 0,8-3 8 16,-4 0-2-16,1 1-10 0,1 2 6 0,0-4-5 16,2 4-1-16,0-3 12 0,8 3-11 15,-8-3-1-15,13 0-3 0,-1 0-4 16,1 3 8-16,-1-6 3 0,4 1-15 0,-7 4 1 16,2-2 10-16,-3-5-3 0,1 3 4 15,-1 3 5-15,0-6-9 0,-3-1 4 16,-7 6-4-16,10-3-6 0,-3 0 6 0,-3 0 1 15,6 3-3-15,2-3-4 0,5 0-1 16,0 2 3-16,5-1-10 0,0-1 10 16,1 2-2-16,3-2-15 0,-3 2 1 0,3 2 3 15,-8-6-2-15,2 6-2 0,-6-3 7 16,1-3-7-16,-4 4 8 0,-1-4-4 0,-5 0 9 16,-10-2 10-16,4 5 1 0,-2-2-7 15,-1-5 13-15,-2 3-7 0,3-3-12 16,-9 1 1-16,6 8 1 0,-1-6 8 0,-3 0-14 15,4 0 16-15,-6-3-8 0,-2 3-4 16,5 0 8-16,-5-1-9 0,0 2 14 0,0-4-3 16,0 0 2-16,0 4-10 0,-3 0 4 15,1-6 0-15,-4 5-13 0,5-3 13 16,-7 6 9-16,2-6-11 0,0 2-3 0,9 0 3 16,-7 2-2-16,0-5 2 0,4 4 2 15,0 2-2-15,0-1-5 0,-2-1-2 16,-6-1 3-16,-1 4-1 0,2-3 7 0,-3 2 0 15,-4 2-4-15,2-3-5 0,-4 5 9 16,1-6-4-16,-26 9 2 0,47-11 2 16,-27 4-5-16,-20 7 5 0,37-9-4 0,-37 9 13 15,39-11-14-15,-39 11-1 0,23-10 1 16,-23 10-4-16,23-17 3 0,-23 17-8 0,19-13 10 16,-19 13 6-16,7-23-4 0,-7 23-5 15,3-30 14-15,-3 30-7 0,0-31 4 16,0 31 1-16,-7-41 10 0,7 41 10 0,-3-45-1 15,-6 21 4-15,4-2-7 0,0 2-1 16,5 24-1-16,-11-49-9 0,2 21 3 16,3 0-2-16,4 2 1 0,-6-1-6 0,4-3 1 15,1 2-7-15,-5-1 4 0,-1-1 4 16,-1-3-4-16,0-1 7 0,-3 0 1 0,-1-3 14 16,-2 2-5-16,-6 0 3 0,-2-4 2 15,-7 0-4-15,-6-1-1 0,-2 5 5 16,-2 0-9-16,-6 1-2 0,2-4 33 15,-4 8 16-15,6-1-2 0,-3 3 15 0,13 6 2 16,0 1-20-16,1 3-2 0,7 1-4 16,3 2-9-16,-3 6-8 0,1-6-7 0,6 6 0 15,18 9-2-15,-47-22-3 0,29 14 2 16,18 8 0-16,-47-14-7 0,18 9 2 0,1 0-5 16,28 5-1-16,-57 0-2 0,24 5-17 15,-11 0-21-15,2 5-14 0,-6 2-12 16,-12 3-14-16,8 4-10 0,-13-1-27 0,-14 9-16 15,-1 2-26-15,-36 15-36 0,-4-5-85 16,-6 4-520-16,1 1 255 0</inkml:trace>
  <inkml:trace contextRef="#ctx0" brushRef="#br0" timeOffset="285442.0705">24459 10218 3487 0,'0'0'-32'0,"8"-19"10"16,-8 19-3-16,0 0 5 0,0 0-12 15,0 0 0-15,0 0 7 0,0 0 4 0,0 0 7 16,0 0 16-16,0 0 15 0,0 0 10 16,0 0 6-16,0 0 1 0,0 0-3 15,0 0-2-15,-26-47-5 0,26 47 7 16,0 0-10-16,-22-5 1 0,22 5-1 0,0 0-4 15,-30-7-6-15,30 7-3 0,0 0 9 16,-35-3-7-16,35 3-3 0,0 0 1 0,-44-2-4 16,44 2-2-16,-32-3 11 0,32 3-3 15,-41-3-4-15,41 3 6 0,-44-7 4 16,16 7-11-16,28 0-3 0,-59-5 6 16,24-2-2-16,1 2-6 0,-2 3-2 0,-6 0 18 15,-2-6 4-15,1 5-10 0,8 2 29 0,-5-6 21 16,3 3-12-16,3-1 5 0,-2 2-11 15,-1-1-4-15,3 1 18 0,2-2-24 16,4 1-8-16,-2 1 3 0,0-3-5 0,30 6-8 16,-50-3-2-16,21 3-2 0,29 0 17 15,-45-6-15-15,45 6-2 0,-38-3-5 16,38 3 6-16,-36-5-4 0,36 5 5 0,-30 0-12 16,30 0 9-16,0 0-22 0,-47-1 13 15,47 1-11-15,-30 1-6 0,30-1 7 16,0 0-15-16,-45 0 15 0,45 0 3 0,-28 0-5 15,28 0 2-15,-32 0-14 0,32 0 17 16,-40 0 3-16,40 0-1 0,-42 8-2 0,20-5 7 16,22-3-7-16,-52 3 7 0,27 0-10 15,-3 3-1-15,28-6 13 0,-50 7-9 16,20-5 0-16,6 4 7 0,24-6-9 16,-48 7 7-16,28-2-1 0,20-5 13 0,-46 11-8 15,26-10-4-15,20-1 1 0,-38 11 8 16,38-11-6-16,-40 4-1 0,40-4 2 0,-39 12 2 15,39-12 6-15,-38 8-8 0,11-1 10 16,5-2-12-16,-3 5 0 0,25-10 7 0,-48 12-10 16,24-3 1-16,-3-3 14 0,4 0-22 15,-4 5-3-15,2-3 1 0,-3-3 9 0,1 3 10 16,27-8-13-16,-45 9 13 0,23-3-1 16,-6 0 2-16,28-6-6 0,-37 9 10 15,37-9-6-15,-40 9 4 0,40-9-7 0,-35 10 1 16,20-5-6-16,15-5 2 0,-39 11-7 15,39-11-8-15,-40 12-6 0,18-8 14 16,0 8-9-16,22-12 0 0,-45 18 0 16,29-9-5-16,16-9 5 0,-34 15-4 0,17-6 1 15,17-9 7-15,-30 18-7 0,13-5-1 16,17-13 1-16,-28 20 6 0,15-9 10 0,13-11-24 16,-20 21 14-16,20-21 0 0,-20 22 5 15,20-22 4-15,-17 20-7 0,17-20 3 0,-19 23 6 16,19-23-4-16,-10 24 8 0,10-24-4 15,-13 27-2-15,13-27 6 0,-7 25-12 16,7-25 7-16,-11 27 22 0,11-27-27 0,-5 26 0 16,5-26 10-16,-9 24 4 0,9-24 2 15,-7 28-4-15,7-28 0 0,-10 23 0 0,10-23 5 16,-6 27 3-16,6-27-9 0,-5 24-6 16,5-24 8-16,0 0-1 0,-9 35-2 15,9-35 4-15,-3 21-2 0,3-21-6 0,0 0-4 16,-2 29 15-16,2-29-3 0,0 0 4 15,0 0-9-15,-10 33 11 0,10-33-5 0,0 0 6 16,0 0-5-16,-3 27-1 0,3-27 1 16,0 0 12-16,0 0-22 0,0 28 4 15,0-28 0-15,0 0 3 0,0 0-5 0,-5 27 24 16,5-27-18-16,0 0-5 0,0 0-8 16,-5 35 9-16,5-35-6 0,0 0 6 15,0 0-4-15,5 34 6 0,-5-34 5 16,0 0-13-16,3 24 3 0,-3-24-3 0,0 0 8 15,0 0 3-15,0 31-11 0,0-31 2 16,0 0 1-16,5 25 2 0,-5-25 3 0,0 0-6 16,12 30 2-16,-12-30 2 0,7 19 2 15,-7-19-4-15,10 25 20 0,-10-25-15 0,8 21 0 16,-8-21 11-16,12 21-17 0,-12-21 11 16,13 20 3-16,-13-20-6 0,0 0-7 15,15 24 3-15,-15-24 3 0,12 15-8 0,-12-15 5 16,8 19-4-16,-8-19 4 0,17 18 2 15,-17-18-3-15,20 25 3 0,0-9 15 0,-5 2-17 16,7-3 15-16,6 3-12 0,-6 6-4 16,7-4 14-16,-4-2-18 0,3 7 2 15,2-7 9-15,0 6-9 0,-5 2 5 0,2-5 13 16,-8-2-4-16,6-3 13 0,-2 1 0 16,-4 2 7-16,9 0-6 0,-6-1-4 0,5 0 13 15,3 4-8-15,3-3-6 0,-4 2-7 16,9 0 9-16,2 5-10 0,5-2 2 15,0 1-5-15,2-1 5 0,2 2-5 0,-1-2 0 16,-1 0-3-16,0 1 0 0,2-4-1 16,-8 1-2-16,-1-3-5 0,-1-1 8 15,-2 0 6-15,3 1-1 0,-3-4-3 0,5 4 3 16,-2-4-12-16,3 0 9 0,-4 3 2 16,6-1 2-16,0-2 2 0,3 4-13 15,4-1-1-15,-10-6 1 0,3 5 6 0,4-4-7 16,-6 1-2-16,6-2 5 0,-2 0-3 15,0 0-3-15,-4-3 5 0,6 1 1 0,-6-2-3 16,4 0-2-16,1-4 6 0,-6 4 4 16,7-4-9-16,-6 1 2 0,6 1-5 15,-1-4 7-15,-1 3-10 0,2-3 7 0,-3 1 1 16,1 1-2-16,-3-1 2 0,-2 0-1 16,-2-1-10-16,2-2 8 0,-6 3-1 0,4-3 14 15,-4 4-17-15,-1-4 2 0,2 3-1 16,3 0 2-16,-5-3-1 0,3 2 1 0,2 2-1 15,-4-1 6-15,2 0-10 0,1 0 6 16,1-3-1-16,-7 3 3 0,7 0-3 16,-5 2 8-16,4-5-11 0,-6 1-1 0,7-1 4 15,-6 0 3-15,3 0 0 0,0 0-3 16,-1 0 2-16,1 0 0 0,0 0-4 0,5-1 4 16,-5-4-4-16,9 5 4 0,-2-3-6 15,-1-3 4-15,6 0-9 0,-6 2 4 16,6-1-6-16,-4-5 5 0,4 5-8 0,-1-5-1 15,-6 1-4-15,6-2-3 0,1-1 3 16,-2 4-5-16,-2-4 0 0,3 2-8 16,1 1-2-16,-4-3 6 0,-1 3 2 0,2 0-1 15,0-1 10-15,0 0-2 0,-7 1 5 16,6 5 5-16,0-10-5 0,-5 8 17 16,6-3-2-16,-1 3 9 0,0 0-4 15,-7-4-6-15,11 5-3 0,-2-1 3 0,0-1 6 16,1 2-7-16,-4-2-1 0,2-2 0 15,3 1 2-15,-1 4-1 0,-4-7 1 0,4 5 3 16,-1-3-3-16,-5 3 0 0,0 0 2 16,-2 0-4-16,0 0-1 0,-8 3 8 0,3-5-7 15,-5 4 18-15,4 1-12 0,-4-3 9 16,2-2-13-16,-7 5 7 0,1-2-2 16,-26 5 6-16,49-7-11 0,-29 4 1 0,-20 3 5 15,44-6 2-15,-26 0 4 0,-18 6-4 16,38-6 2-16,-38 6 7 0,42-9-7 0,-42 9-10 15,37-10 5-15,-37 10-1 0,38-5 4 16,-19-1-4-16,-19 6 3 0,42-11 1 0,-16 3 2 16,1 3 2-16,-2-2-2 0,4 2-4 15,-1 1 3-15,-1-3-4 0,3 0-3 16,0-2 9-16,2 6-5 0,0-3 0 0,1 0-5 16,1 0-1-16,9-3 0 0,-6 1 5 15,3 4 5-15,0-5-10 0,-1 3 1 0,4-4 8 16,-4 3-9-16,1-2 0 0,-5 3 1 15,3-3 2-15,-4-3 0 0,3 5-3 16,-12-1-4-16,7-6 4 0,-4 4-7 0,-3 3 8 16,0-3-10-16,-1 0-2 0,-1-2-11 15,-1 1 0-15,-2-5-1 0,-2 1-5 16,-1 0 7-16,-4-5-1 0,6 5-4 0,-8-3 11 16,-11 18-8-16,27-34-10 0,-12 14-12 15,2 5 10-15,-2-3-10 0,2 0-7 16,3 3 3-16,-3-8 0 0,3 8 6 0,-4-7 5 15,8 7 5-15,-11-3 15 0,4 1-2 16,-5-3 15-16,-12 20-6 0,16-37 16 16,-4 19-6-16,-4-3-3 0,-8 21 17 0,9-47 10 15,-6 25-13-15,2-3-4 0,-5 25-15 16,4-52-5-16,-4 25-1 0,1-5-12 0,-1 5 11 16,0 27 1-16,-1-60-7 0,1 30 0 15,-4-3-8-15,-4 0 15 0,4-2 0 0,3 2-8 16,-8-6-2-16,6 4 18 0,-4 1-3 15,-1-3 2-15,5 6 1 0,-2 0 3 16,-4-4 4-16,6 8-4 0,-2-3 8 0,0 1 3 16,5 29 3-16,-8-51 2 0,4 25-16 15,4 26 10-15,-8-40-4 0,5 20 5 0,3 20 1 16,-12-42-4-16,7 21-10 0,-4 0 0 16,9 21-5-16,-20-40 5 0,12 21 18 15,-5 1-12-15,-2-1 1 0,-2 1 17 16,2 0-3-16,-2 3 0 0,17 15-5 0,-33-35-5 15,16 19 12-15,0 1-7 0,-5 0 10 16,22 15 8-16,-35-29 14 0,15 14-17 0,0 0 9 16,0 0 6-16,-2 0 1 0,1 3 8 15,-3-8-1-15,-4 7 6 0,-4-7-6 16,3 1 6-16,-4 2 0 0,0-1-3 16,-4-2-8-16,-3 4-4 0,3-2-1 0,-5 3-8 15,3-3-3-15,4 2 3 0,-5 5-4 0,3-6-3 16,1 2 13-16,2 3-7 0,2 2-4 15,-1-2 2-15,1 4 4 0,-6-6-7 16,3 1-3-16,-4-2 0 0,-1 3-3 0,-2 0 5 16,-15-3-2-16,0-5-3 0,-8 7-1 15,-14-7 6-15,-2 1 8 0,-10-3 17 0,3 5 10 16,-3-3 15-16,9 2-2 0,4 3 0 16,9 0-9-16,0-2-12 0,4 4-11 0,3-1-11 15,0 2-10-15,2 2-5 0,0 0 0 16,-4-2-4-16,-1 4 2 0,-2-4-2 15,-6 2 2-15,-14-2-2 0,-12-1-1 0,-33-4-4 16,-12 1-1-16,-12 4 0 0,-11 0 1 16,-14 6-2-16,-16 0 4 0,-12 1-6 0,-17 10-4 15,-1 1-6-15,-11 3-26 16,1 5-35-16,-4 11-59 0,-5 5-56 0,-64 10-170 16,-11 2-592-16,-8 4-790 0</inkml:trace>
  <inkml:trace contextRef="#ctx0" brushRef="#br0" timeOffset="399501.6352">22671 17281 2049 0,'0'0'300'0,"0"0"-147"0,0 0-40 0,0 0-61 16,0 0 24-16,-25-47-26 0,25 47-15 16,0 0 1-16,-14-27 9 0,14 27-1 0,-10-21-2 15,10 21 16-15,-10-26-13 0,10 26 2 16,-11-27 3-16,11 27 0 0,-16-25 11 15,16 25 1-15,-18-32 14 0,18 32-24 0,-12-27-9 16,4 12 12-16,8 15 12 0,-18-24-4 16,18 24-1-16,-9-26 0 0,9 26-7 0,-15-21-2 15,15 21-1-15,0 0-3 0,-13-24 10 16,13 24-21-16,0 0 1 0,0 0 7 16,-14-21-17-16,14 21-3 0,0 0-7 15,0 0-3-15,0 0 4 0,-15-21-6 0,15 21-5 16,0 0-6-16,0 0 0 0,0 0-1 15,0 0 9-15,0 0-11 0,0 0 18 16,42 57-15-16,-27-36 15 0,4 3-9 16,2 8-7-16,4-2 1 0,7 10 6 0,-7 1-12 15,7 4 2-15,5 9 2 0,0 1 4 0,-4 0 4 16,2 1-2-16,-3 2 4 0,0 1 3 16,-4-6-5-16,-3-2 0 0,4 3-3 15,-6-9-2-15,2 1 12 0,-1-3-9 0,-9-6-10 16,8 1-33-16,-6-7-20 0,1-3-23 15,-11-1-28-15,8-5-47 0,-7-10-106 0,-8-12-557 16,6 18 86-16</inkml:trace>
  <inkml:trace contextRef="#ctx0" brushRef="#br0" timeOffset="400035.442">22505 17261 3617 0,'0'0'-80'16,"-27"-20"17"-16,27 20 2 0,-21-19-5 16,21 19 27-16,-24-24-5 0,24 24 6 15,-23-31 5-15,11 12 6 0,5 1-4 0,7 18 9 16,-23-46 9-16,16 21-9 0,2 0 4 15,0-2-2-15,2-5 3 0,0 2 4 16,-1 3 3-16,4 27-3 0,-5-60 8 0,5 33-11 16,-1 0 19-16,1 27 5 0,-4-56-14 15,4 30 1-15,0 26 3 0,4-40-1 16,-3 13-2-16,8 7-3 0,2-7 0 0,-2 3-15 16,4 0-14-16,5-3-12 0,3 0 6 15,2-2-10-15,0 2-1 0,4 2-12 0,-5 3 1 16,5 0-8-16,-9 4 2 0,2 0-8 15,4 2 17-15,-4 1-2 0,-2 2 13 16,-1 1-11-16,-17 12 16 0,35-12 17 0,-35 12 25 16,30-3 15-16,-30 3 25 0,0 0-4 15,48 15 10-15,-31-3-8 0,0 6 10 16,-2 2 6-16,5 4 6 0,-3 6 8 0,0 5-5 16,1 4 0-16,-5 1-17 0,9 13 17 15,-10-5 2-15,8 6-7 0,-12 1 5 16,6 0-10-16,1-1-8 0,-10-9-1 0,6 4 2 15,-9-6-8-15,5 1-22 0,1-5 4 16,-8-4-16-16,0-1-5 0,0-4-18 0,-2-1-22 16,-8-3-21-16,10-26-76 0,-16 37-198 15,4-22-245-15,-1-5 114 0</inkml:trace>
  <inkml:trace contextRef="#ctx0" brushRef="#br0" timeOffset="400374.1304">23551 16760 2768 0,'0'0'295'0,"0"0"-13"0,0 0-58 15,-9 50-31-15,9-50-35 0,-5 36-7 16,10-9-22-16,-1-2-13 0,4 7-10 0,2-5-11 16,3 3-12-16,6 5 0 0,1-1-7 15,0-1-3-15,5 8-5 0,4 3-5 16,-4-4-6-16,3-2-4 0,-8-1-10 0,5 4 0 16,-1 3-3-16,-8-8-1 0,1 1-11 15,0-2-3-15,-4-2-7 0,2 2-20 0,-3-11-25 16,-7 0-29-16,7-2-33 0,-11 2-53 15,-1-24-54-15,0 0-195 0,0 0-497 16,0 0-326-16</inkml:trace>
  <inkml:trace contextRef="#ctx0" brushRef="#br0" timeOffset="400602.1999">23286 16199 4637 0,'-26'-15'167'15,"2"3"-2"-15,7 0-21 0,17 12-22 16,-33-19-17-16,16 9-14 0,17 10-5 0,-26-9-8 16,26 9-6-16,0 0-4 0,-29-18-4 15,29 18-5-15,0 0-6 0,-18-13-8 16,18 13-6-16,0 0-3 0,0 0-8 0,-19-15-19 16,19 15-25-16,0 0-30 0,0 0-31 15,0 0-44-15,0 0-38 0,0 0-68 0,0 0-199 16,0 0-522-16,32-24-796 0</inkml:trace>
  <inkml:trace contextRef="#ctx0" brushRef="#br0" timeOffset="400956.0927">23763 15420 4792 0,'0'0'-14'15,"0"0"14"-15,0 0 0 0,0 0-9 16,0 0 11-16,0 0-7 0,0 0 5 16,57 30 3-16,-45-10 11 0,11 7 12 15,-3 7 8-15,15 9-1 0,9 6 0 0,-1 6 1 16,6 1 0-16,16 24 0 0,4 1 9 15,-4 2-11-15,-5 0 3 0,0 4-8 0,-3-3 2 16,-3 6-1-16,-6 4-1 0,-3-3-2 16,-11-10-4-16,-2-14-5 0,-11 5 4 15,8-5-6-15,-9-3-3 0,0-7-1 0,0-9-8 16,-8-4-16-16,1-7-26 0,4 0-41 16,1-6-35-16,-1-10-47 0,-4-6-137 0,1-12-613 15,-14-3-507-15</inkml:trace>
  <inkml:trace contextRef="#ctx0" brushRef="#br0" timeOffset="401425.3432">24554 14727 4503 0,'0'0'-6'16,"0"0"12"-16,0 0 1 0,0 0-7 15,0 0-14-15,-36 3 12 0,36-3-4 16,0 0-10-16,0 0 4 0,0 0 2 0,0 0 5 16,0 0 4-16,0 0 7 0,0 0 8 15,0 0 0-15,0 0 8 0,0 0 17 16,0 0 23-16,20 54 11 0,-20-54 2 0,23 63 6 16,-1-16-9-16,-2 7-2 0,8 12-7 15,12 36-1-15,6-7-11 0,2 6-27 0,1 7 0 16,-1-3-2-16,7-1-1 15,2 1-7-15,-3 1 1 0,-1-4-1 0,6 0 1 0,-7-3-5 16,5-2 6-16,-6-3-6 0,1-8-9 16,-5-17-22-16,-8-10-35 0,6-8-40 15,-2-10-46-15,-13-13-75 0,5-3-243 16,-9-13-419-16,-1-7-280 0</inkml:trace>
  <inkml:trace contextRef="#ctx0" brushRef="#br0" timeOffset="402606.0213">26100 15116 4168 0,'0'0'-15'0,"0"0"20"16,-28-13-3-16,28 13-6 0,0 0 2 0,-29 0-5 15,29 0 2-15,0 0 5 0,-43 15 2 16,43-15 5-16,-27 18 16 0,19-3-4 0,-4 7 6 16,0 3 8-16,4 6 2 0,-7 5 10 15,5 8-8-15,1 2 4 0,1 1 5 16,3 1-7-16,-3 2 9 0,4-3-5 16,4 2-3-16,0-4-3 0,4 2 0 15,4-5-7-15,0 0 4 0,6-3-7 0,-1-6 1 16,4 3-7-16,5-6 3 0,-1-2-8 15,-2-6 1-15,2-4-8 0,1-3 7 0,-2-3-6 16,-1-6-2-16,-19-6-3 0,35 6 3 16,-35-6-4-16,37-6-1 0,-37 6 2 0,28-18-2 15,-28 18 7-15,20-33-4 0,-12 11-5 16,-3-1 3-16,-1-9-3 0,-4 3 7 0,-4-4 5 16,1-1 16-16,-2 2 9 0,-7-1 15 15,-1-4 5-15,0 5 4 0,3 5-4 16,-4 3 0-16,-1 3-2 0,5-1-7 0,-2 3-6 15,12 19-6-15,-23-33-8 0,23 33-2 16,-17-29-15-16,17 29-11 0,-8-17-8 0,8 17 1 16,0 0 2-16,0 0 3 0,0 0-6 15,0 0 3-15,0 0 0 0,0 0 0 16,0 0-2-16,0 0 4 0,0 0 0 16,65 46 0-16,-45-37 2 0,4 0 4 0,2-3 1 15,6-3 2-15,0-3 1 0,-32 0 2 16,62-3-3-16,-29-6-2 0,2-3 2 0,1-6 0 15,-5-1-1-15,-1-5-1 0,2-5 4 16,-3 2-2-16,-8-14 3 0,-2 5 8 16,-6-5 4-16,-6-2 1 0,-7-2 0 0,-3-6 0 15,-2-3 6-15,-11-2 8 0,0 3 12 16,-9 5 5-16,1 1-6 0,-4 4-2 0,-2 4-1 16,3 1-5-16,-3 10-3 0,1 1-6 15,-2 2-4-15,4 3-2 0,0 1-3 16,2 5-2-16,3 1-2 0,-1 3-5 0,23 12-2 15,-34-25-2-15,18 15-3 0,16 10-5 16,-24-18-1-16,24 18-4 0,-25-9-5 0,25 9-4 16,0 0-1-16,-28-6-1 0,28 6-4 15,0 0-1-15,0 0-6 0,-37-4-2 16,37 4-6-16,0 0-5 0,0 0 2 16,0 0-3-16,0 0-1 0,0 0 3 0,0 0 3 15,0 0 2-15,0 0 1 0,0 0 0 16,62-37 6-16,-42 25 3 0,5 1 1 15,-2-2 1-15,4 1 1 0,3-2 5 0,0 2-2 16,-5 4-1-16,7 0 3 0,-5 0 1 16,6 5 1-16,-33 3 4 0,62 0-5 0,-32 6 2 15,-1 7 6-15,3-1-1 0,-2 13-3 16,-2-1 5-16,6 9-1 0,-4 9 1 0,-5 6 4 16,0 5-2-16,-8 4 6 0,6 12 2 15,-1 5 2-15,-2 3-1 0,0-4-1 16,-3 5 1-16,-1-8 1 0,6-1 3 0,-3-9 1 15,-1-3 4-15,2-4-1 0,7-11 6 16,-2 4-2-16,-3-12 7 0,4-6-1 0,5-6-4 16,-3-10 3-16,4-9-5 0,3-3 2 15,0-7-7-15,9-5-2 0,-9-4-18 16,3-4-19-16,4-9-19 0,-5 1-18 16,5 1-20-16,-6-8-17 0,1 6-26 0,3-8-17 15,-5 0-10-15,-3-1-15 0,2-1-25 16,-3-5-42-16,-2-2-105 0,-2 2-516 0,-2-4-137 15</inkml:trace>
  <inkml:trace contextRef="#ctx0" brushRef="#br0" timeOffset="403041.9935">27962 13837 3892 0,'-14'-23'-42'0,"14"23"21"0,-16-20 21 0,16 20-24 16,-14-22 6-16,14 22 15 0,-13-19-11 16,13 19 10-16,0 0 16 0,-22-25-3 0,22 25 7 15,-22-8 21-15,22 8-12 0,0 0 15 16,0 0-6-16,-43 5-4 0,43-5-4 16,-27 23 9-16,14-8 10 0,-4 4 6 0,5 5 14 15,-4 4 0-15,-4 6 2 0,8-4 16 16,-5 3-12-16,5 6-6 0,-1-3-4 15,1 0-5-15,12-1-3 0,-3-1-6 0,6 1-9 16,6-3 3-16,6 7-5 0,2-9-6 16,4-3-3-16,6 2-2 0,3-8-4 0,5 1 2 15,0-7 0-15,12-3 3 0,-3-3-7 16,8-3 3-16,-4-1-2 0,2-1-1 0,-5 0-2 16,-8 0 4-16,-3 0 16 0,1 0 20 15,-7 3 15-15,-3-1 25 0,-1 3 17 16,-6 6 1-16,-3 6 4 0,-1 6-10 0,-9 5-14 15,-5 5-9-15,0 5-12 0,-10 5-6 16,-2 7-14-16,-1 0-20 0,-14 2-36 16,5-5-47-16,-11 11-74 0,-3 0-61 0,-9-7-131 15,3-6-207-15,2-8-435 0,-2-8-885 16</inkml:trace>
  <inkml:trace contextRef="#ctx0" brushRef="#br0" timeOffset="406805.8821">15898 13483 4712 0,'0'0'-158'0,"0"0"22"15,0 0 6-15,0 0 9 0,0 0 13 0,0 0 22 16,0 0 13-16,0 0 17 0,0 0 19 16,0 0 6-16,0 0 17 0,0 0-6 0,0 0 6 15,0 0 2-15,0 0 0 0,0 0 5 16,0 0 14-16,0 0 17 0,0 0 6 0,0 0 21 15,0 0 3-15,0 0-17 0,0 0-1 16,0 0 6-16,0 0-5 0,-32-15-11 16,32 15 6-16,0 0-2 0,0 0 13 15,0 0-8-15,-37 0 16 0,37 0 0 0,0 0 7 16,-40 0-11-16,40 0 2 0,0 0-6 16,-37 3 5-16,37-3-5 0,0 0-8 15,-42 0-4-15,42 0 3 0,-25 2 0 0,25-2-10 16,0 0 2-16,-47 0-5 0,47 0 6 15,-26 0-10-15,26 0 5 0,0 0-5 0,-36 4 0 16,36-4-2-16,0 0-5 0,-33 3-2 16,33-3 0-16,0 0 2 0,0 0-6 15,-37 3 9-15,37-3 2 0,0 0-2 16,0 0 1-16,-28 3 4 0,28-3-8 0,0 0 4 16,0 0 4-16,-32 3 4 0,32-3 5 0,0 0-6 15,0 0-9-15,0 0 5 0,-30 6-7 16,30-6 2-16,0 0-2 0,0 0 1 15,-27 15-2-15,27-15-5 0,-18 18 0 0,18-18 4 16,-12 17-6-16,12-17 4 0,-17 20 0 16,17-20 4-16,-13 22-3 0,13-22 2 15,-15 22-1-15,15-22 1 0,-15 21 0 0,15-21 0 16,-14 19-2-16,14-19-2 0,0 0 1 16,-5 31-8-16,5-31 7 0,0 28-1 15,0-28 5-15,2 32 1 0,-2-32 0 0,12 39 2 16,-9-18-5-16,2 5 3 0,-5-26-2 15,8 39-1-15,-4-18 0 0,1 1 3 0,-5-22-1 16,10 40 3-16,-8-22 0 0,-2-18 0 16,6 36-2-16,-6-36 2 0,5 28 9 15,-5-28 7-15,4 26-1 0,-4-26-1 0,5 21 1 16,-5-21-2-16,0 0-3 0,8 34 2 16,-8-34-2-16,3 25-6 0,-3-25 4 0,5 25-2 15,-5-25-4-15,10 30 2 0,-3-15-3 16,-7-15 0-16,12 32 2 0,-12-32 0 0,11 34-1 15,-5-15 3-15,-6-19-2 0,15 28-4 16,-10-8 2-16,-5-20 2 0,13 30 1 16,-1-11 3-16,-7-1-2 0,-5-18 1 0,15 32-2 15,-4-17 1-15,-11-15 1 0,17 30-3 16,-12-18 2-16,-5-12 1 0,14 25 0 16,-14-25 2-16,18 25 0 0,-18-25-3 15,13 25 0-15,-13-25-2 0,17 22 2 0,-17-22 1 16,17 25-1-16,-5-13-1 0,-12-12 0 15,23 27 0-15,-10-12-5 0,2-3-1 0,2 3-2 16,0 2 8-16,-17-17-8 0,32 27 2 16,-14-11-3-16,0-4 0 0,-1 3-3 15,0-3 3-15,6 5 4 0,-6-5-7 0,3 0-1 16,-3 1 0-16,1 2 1 0,-18-15 0 16,35 25-3-16,-16-17 3 0,1 6-2 0,2-2 1 15,-2-4 0-15,-5 5 0 0,11-4 2 16,-5 0-2-16,-3 0 1 0,10 3 0 0,-4-4 0 15,6 1 0-15,-2 0-1 0,-4-3-3 16,6 3 6-16,-2-3-4 0,1 1-2 16,-2-2 2-16,1-2 2 0,-1 4-1 0,5-3 1 15,-7 0 0-15,-25-4-2 0,58 4 0 16,-28-4 1-16,-5 0 3 0,-25 0-2 16,59-4-2-16,-36 4-2 0,-23 0-1 0,54-3 4 15,-27 2-3-15,-1-3 0 0,-26 4 1 16,54-10 0-16,-27 5 2 0,3-2 1 15,3-5-1-15,2-3 1 0,0-2-1 0,6 1-1 16,-1-8 3-16,-3 4-4 0,3 1 2 16,-5-4-6-16,3 3 6 0,-4 1-2 0,4-2 2 15,-6 2-3-15,-7 0 1 0,7 1 5 16,-7 3-8-16,-5 0 2 0,0 2 2 16,0-3-1-16,-1 3 4 0,-19 13 1 0,38-27 4 15,-24 12-1-15,2-3-2 0,-1-1 1 16,0-3 1-16,-5 1 2 0,0-3 0 0,2-1-1 15,-7-4 3-15,4-1 3 0,-3 0-6 16,-6-3 0-16,0-3 1 0,-1-3-3 16,-4 0 3-16,-4-2-4 0,4 0 2 0,-8-2-2 15,-1 4-1-15,-2-2 1 0,-6-3-2 16,-2-1 0-16,-4 3 5 0,-4 2-1 16,4-7 1-16,-9 6-7 0,-3 1 4 0,3 4 0 15,-8-2-5-15,-4-1 2 0,-1 4-2 16,-7-2-1-16,-3 4-1 0,-2 4-5 0,-10 2-7 15,-1 3-5-15,-8 6-3 0,1 1-8 16,-7 9-12-16,-5 1-14 0,-3 10-18 16,-4 5-17-16,-33 10-18 0,1 3-20 0,8 14-27 15,9 1-33-15,10 3-58 0,16-4-160 16,16 2-189-16,6-3-319 0,6 9-523 16</inkml:trace>
  <inkml:trace contextRef="#ctx0" brushRef="#br0" timeOffset="408446.0829">13639 15430 4247 0,'0'0'-144'15,"-48"2"30"-15,23-2 27 0,25 0 14 0,-40-2 4 16,40 2-6-16,-37-4 24 0,37 4-12 16,-32-15 8-16,32 15-4 0,-25-12 10 15,25 12 9-15,-18-18-1 0,18 18 8 0,-22-18 5 16,22 18-9-16,-17-24-2 15,17 24 3-15,-18-20-5 0,18 20-14 0,-20-25-39 16,20 25 10-16,-22-24-25 0,22 24-15 16,-19-26-18-16,8 11 5 0,11 15 17 0,-22-27 33 15,7 12 28-15,15 15 80 0,-25-38 30 16,11 23 20-16,6-3 36 0,-10-1 12 0,1 4-10 16,17 15 6-16,-30-28-11 0,13 13-23 15,-1 2 0-15,18 13 16 0,-34-21-10 0,12 9-15 16,4-1-11-16,18 13-12 0,-33-22-11 15,14 10 1-15,19 12-10 0,-38-25-1 16,16 10-12-16,4 3 3 0,-2-4-2 16,1 4 7-16,-3-3-5 0,-3 2 7 0,7 1 1 15,-4 0 0-15,0 0 8 0,22 12-6 16,-38-22-5-16,21 12-2 0,-6-2-2 0,23 12-2 16,-34-18 17-16,18 5-18 0,16 13 3 15,-37-17 14-15,20 2-4 0,17 15 36 16,-40-17 14-16,20 10 3 0,-2-1 0 0,22 8-6 15,-40-13 13-15,17 4-9 0,23 9-10 16,-37-12-12-16,37 12 15 0,-35-8 1 0,35 8-13 16,-39-7-12-16,39 7-8 0,-43-5 0 15,19 4-12-15,24 1-1 0,-45 0-1 16,45 0-3-16,-40 0-6 0,40 0 5 16,-42 1-8-16,42-1 2 0,-40 8-4 0,15-8 2 15,25 0 1-15,-45 9-1 0,21-6 3 16,24-3-3-16,-42 9 2 0,21-3-5 0,21-6-4 15,-47 15 4-15,25-6-9 0,-5-2 5 16,9 4-1-16,-2 1-1 0,-5 0-4 16,25-12-1-16,-35 20 5 0,16-8-6 0,19-12 2 15,-30 16-3-15,30-16 0 0,-27 22 0 16,16-10 0-16,11-12 2 0,-29 31-1 0,14-16 1 16,2 0 0-16,13-15 1 0,-20 29 3 15,20-29-6-15,-17 21 2 0,17-21 2 16,-17 22-7-16,17-22 7 0,-11 15-2 15,11-15-8-15,-14 18 5 0,14-18-1 0,0 0-5 16,-12 26 6-16,12-26 0 0,-5 21-2 16,5-21 4-16,0 0-3 0,-3 39 3 15,3-39 0-15,0 30 3 0,0-30-4 0,8 42 0 16,-3-22 0-16,-1 5 0 0,-4-25-5 16,12 44 12-16,-11-26-3 0,-1-18 6 0,12 39-5 15,-7-16 3-15,2-2-4 0,-7-21 4 16,11 42 4-16,1-21 2 0,-4-4-5 15,6 8 5-15,-1-4-1 0,2 0-18 0,9 3 2 16,1-4 3-16,0 5 0 0,7 4-3 16,-2-2 1-16,13 0 3 0,-8 1 3 0,11 0 1 15,-5 3-1-15,3-1 0 0,4 0 0 16,1 2-4-16,-4-2 4 0,5 5-4 16,5-1 3-16,1 1-1 0,-8-3-5 0,1-1 5 15,-1-3 4-15,-1 0-3 0,1-4 7 16,4 1 4-16,-10-5 4 0,12 0 5 15,-16-5-2-15,9 1 4 0,2-7-4 0,-3 3-2 16,5-3-6-16,-3-3 3 0,2 5-2 16,-3-7-3-16,2 5 1 0,-1-6-2 15,-1 5 1-15,1-5-4 0,1-2 0 0,1 4 0 16,-1-2 3-16,-1-3-4 0,-1-3 5 16,5-2-2-16,-4 4-3 0,-6-2 1 0,12-5 1 15,-2 0 4-15,-2 0 0 0,0-3-2 16,2 2 1-16,5-3 3 0,-5-3-2 0,8-4 3 15,-3 3-5-15,-6-2 2 0,3-3 1 16,-4-1-5-16,-1 1 1 0,-1-3-2 16,-6 1 3-16,7 2 0 0,-8-8-8 0,-4 8 7 15,-7 0-3-15,5 0 0 0,-4-5 0 16,-1 1-1-16,0 2 0 0,-7-2-1 16,6-4 1-16,-8 5 1 0,3-1 7 0,-4-2-1 15,-3 4 8-15,-1-1 0 0,-2 0-3 16,1 3 6-16,-4-4 1 0,3 0-3 15,-6 1 5-15,1-8 1 0,-1 4 0 16,-1 1 1-16,-4-8-1 0,2 6 0 0,-5-6 1 16,0 2-3-16,0-4-2 0,-5 3 0 15,5-5-1-15,-8-6-6 0,6 6 3 0,-6-4 2 16,-1 3 1-16,-3-1-6 0,-1 1 2 16,-7-7-2-16,-5 5-1 0,-4-5 2 0,-7 5 3 15,-9-2 3-15,-9 4-6 0,-11 1-3 16,-4 4 3-16,-6 8 7 0,1 2 5 0,-8 7 0 15,0 1-11-15,5 10-3 0,7-1-6 16,-8 8 8-16,7 3-6 0,-2 2 1 16,2 2-8-16,8 3 1 0,-1 7-23 0,11-2-24 15,-4 6-34-15,8 7-44 0,6 6-45 16,4-4-49-16,6 8-122 0,5-11-186 0,7-2-74 16,3-4-330-16,3 0-624 0</inkml:trace>
  <inkml:trace contextRef="#ctx0" brushRef="#br0" timeOffset="410096.0596">13723 16984 4423 0,'0'0'-139'0,"-17"-30"18"0,17 30 4 15,-10-19 3-15,10 19 14 0,-15-20 24 16,15 20-1-16,-8-27 28 0,8 27 1 0,-12-20 14 15,12 20 21-15,-8-25-11 0,8 25 13 16,-12-20-10-16,12 20 10 0,-13-24 6 16,13 24 16-16,-14-16 15 0,14 16 11 0,0 0 6 15,-23-23-10-15,23 23 27 0,-20-12-1 16,20 12-7-16,0 0-7 0,-37-9 10 16,37 9-5-16,-28-7 18 0,28 7-11 0,-31 0-7 15,31 0 8-15,0 0 0 0,-53 0 5 16,53 0-1-16,-35 0-2 0,35 0 1 15,-34 4-8-15,34-4 2 0,-38 0 3 16,38 0 4-16,-32 0-5 0,32 0-3 0,-32 0-1 16,32 0-7-16,-37 0-8 0,37 0-4 15,-43 0 0-15,43 0-8 0,-39 3-5 0,13 0 4 16,26-3-6-16,-50 9 4 0,24-6-2 16,1 3 6-16,25-6 3 0,-48 9 1 0,23-2-2 15,25-7-2-15,-40 7 0 0,15-3-4 16,25-4 3-16,-37 12-5 0,12-4 3 15,1-4-5-15,24-4 2 0,-45 17-7 16,23-7-1-16,-3-2-1 0,3 2 0 0,22-10-3 16,-43 15 0-16,25-5 1 0,18-10-1 15,-34 12-1-15,34-12-4 0,-32 12-3 0,32-12 10 16,-30 15-5-16,30-15-4 0,-28 15 2 16,13-5-1-16,15-10 2 0,-25 18-7 15,25-18 3-15,-34 21 2 0,16-7 5 0,18-14 2 16,-27 18 3-16,14-8 0 0,13-10-1 15,-25 15-1-15,25-15 0 0,-24 15-3 0,24-15 3 16,-20 18-2-16,20-18-2 0,-20 19 1 16,20-19-1-16,-20 19-1 0,20-19 0 0,-22 18-5 15,22-18 2-15,-20 18 4 0,20-18-5 16,-18 22 0-16,18-22 0 0,-19 17 0 16,19-17 2-16,-15 23-2 0,15-23-1 15,-13 19 0-15,13-19-1 0,-5 20 5 0,5-20-5 16,-9 25 2-16,9-25-1 0,0 0 0 15,5 41 1-15,-5-41-2 0,5 33 0 0,-5-33 0 16,7 35 1-16,2-20 0 0,-1 7-1 16,2-5 1-16,2 6 0 0,3-1 3 15,1-1 4-15,1-3-2 0,5 7 2 0,5-5 2 16,-2 3-1-16,2 1-2 0,8 1 2 16,-2-3-1-16,2 0-2 0,4-1 3 0,-2 2-3 15,6-3 2-15,-5 0-2 0,1 0 0 16,3 5-1-16,-5-5 4 0,8 2 0 15,-5-2 1-15,2-2 2 0,3 0-1 16,-2 0 0-16,1-3 0 0,-1-3 1 0,3 3 2 16,-8-3-1-16,5-1-2 0,-1-2-2 15,2 4 3-15,-4-6-2 0,2 1 2 16,-2-2 0-16,0 3 0 0,2-5-1 0,-2-1 1 16,-2 1-5-16,4-4 7 0,7 0-4 15,-1 0 1-15,1-7-4 0,1-2 3 0,-1-1-2 16,7-3 1-16,-4-4 2 0,0-10 1 15,-2-3-3-15,-1 2 2 0,4-13 2 16,-9 3 3-16,4-4 4 0,-13-1 2 0,4 2 2 16,-9 4 11-16,2-7-2 0,-4 5 4 15,-9 1 4-15,1 5 3 0,-2-1-14 0,-4-3 3 16,-6 3-4-16,-3 4-4 0,-5-5 1 16,-3 2-6-16,1 2 1 0,-10-9-8 15,2 3-1-15,-8-3 2 0,1 0-1 0,-3-3-4 16,-2 3 8-16,2 3-6 0,0 1-4 15,-2 0 2-15,-1 2-1 0,-1 4 12 16,-2 0-3-16,-1 0-1 0,-6 3-3 0,1 6-6 16,-2 3 1-16,-3 5-12 0,4 8-3 15,-5 0-9-15,2 10-7 0,-7 0-8 16,8 5-13-16,1-1-15 0,4 0-23 0,3 3-27 16,4 0-28-16,3-2-22 0,8 0-31 15,12-10-38-15,0 0-97 0,0 0-186 0,0 0-433 16,0 0-764-16</inkml:trace>
  <inkml:trace contextRef="#ctx0" brushRef="#br0" timeOffset="411655.4545">17975 14545 4601 0,'0'0'-94'0,"0"0"51"15,24-3 61-15,-24 3 17 0,0 0 24 16,0 0 14-16,0 0 11 0,41 3 14 0,-41-3 2 16,0 0-7-16,0 0-2 0,0 0-12 15,0 0-10-15,0 0-6 0,0 0-3 16,0 0-9-16,29 0-3 0,-29 0 7 0,0 0 2 16,0 0 2-16,0 0-8 0,0 0-4 15,0 0-9-15,0 0-4 0,0 0-3 0,0 0-5 16,0 0-1-16,0 0-6 0,-55 47 1 15,55-47-5-15,-32 27-1 0,17-11-2 16,-9-1 2-16,9 0-3 0,-3 2-2 0,0-4-2 16,-2 7 0-16,3-5 2 0,0 0-2 15,17-15-2-15,-27 28 1 0,16-17-1 0,11-11 1 16,-20 23-2-16,20-23 1 0,-27 22 0 16,15-10 0-16,12-12-4 0,-22 21 5 15,22-21-5-15,-20 21 1 0,20-21-2 16,-18 23 3-16,18-23-3 0,-27 24 1 0,15-14-1 15,12-10 3-15,-20 21-3 0,20-21 3 16,-21 23-2-16,21-23-1 0,-24 21-1 0,16-9 3 16,8-12-3-16,-15 22-1 0,15-22 2 15,-19 23 1-15,6-8 0 0,13-15-1 16,-10 26 0-16,10-26 1 0,-17 28 0 0,17-28 0 16,-7 24-3-16,7-24 5 0,-10 32-3 15,10-32 6-15,-5 33 1 0,5-11 0 0,0-22 1 16,2 40 0-16,1-16 0 0,1 1 0 15,4 3 4-15,-3-3 0 0,5 2-3 16,2-1 5-16,1 7 3 0,1-3-1 16,2 4-3-16,-2-4 4 0,4 2-1 0,1-5 3 15,1 3-3-15,3 5 1 0,-5-4 0 16,11 0 0-16,-1 0-1 0,4-1-5 16,2 0 4-16,2 2 2 0,5-4 0 0,4-1 1 15,5-5-6-15,-3 3-3 0,0-7-1 16,9-2 0-16,-5 3 0 0,2-5-1 0,-3 0-2 15,2-3 1-15,-5-2 0 0,3 4-1 16,-1-7 2-16,-2 3 0 0,3-3-3 0,2 0-1 16,-6 0-1-16,5-2 0 0,2-4 3 15,1 0-2-15,-6-4 3 0,4 4-2 0,0-3 0 16,-2 0-1-16,4 1-1 0,-8-6 1 16,-4 3-2-16,8 2 2 0,-6-6 1 15,1 3-5-15,-1-3 1 0,-1-1 1 0,2 2 2 16,-3-6-3-16,-2 0 1 0,14-9 3 15,-11 2 0-15,6-8-4 0,-1-4 2 0,-1-1-1 16,-8 0-1-16,2-3-1 0,-4 1 0 16,2-2 2-16,-8 2 0 0,3 2-2 15,-11 2 1-15,1 2 0 0,3 3 0 0,-11-2 2 16,3-1-2-16,-1 5 2 0,-1-5-2 16,-2-2 0-16,3 2-1 0,1-2 5 15,-4-1-5-15,0 2 0 0,1-4 0 0,-4 5 1 16,3-3 1-16,0 2 0 0,0-1 0 15,-6 5 0-15,2-3-1 0,3 2-1 16,-6 1 1-16,4-1 0 0,0 2 1 0,-4-1-2 16,-1 2 1-16,-2 1 4 0,5-2-4 15,-7 2 2-15,-3 24 4 0,0-52 2 0,-10 25-2 16,2-1-1-16,-2-2-2 0,-10-1 3 16,-4-4-1-16,-1 5 2 0,-7-8 0 15,-8 4-6-15,-3 0 2 0,-4 1 2 0,-7 6-4 16,-8-7-8-16,-5 5-10 0,-3 1-12 15,-3 8-13-15,-6 1-15 0,4 8-16 16,8 3-18-16,-2 8-25 0,2 8-39 0,4 3-37 16,-6 1-73-16,11 10-204 0,-8 7-496 15,1-1-956-15</inkml:trace>
  <inkml:trace contextRef="#ctx0" brushRef="#br0" timeOffset="413753.9971">7947 16326 4792 0,'0'0'-158'0,"-39"-4"27"0,39 4 22 15,-33-8 21-15,33 8 11 0,-37-8 4 16,12 0 8-16,3-1 26 0,22 9 19 0,-47-15 16 16,29 5 6-16,-4 1 29 0,22 9 8 15,-40-15-2-15,20 7-7 0,20 8-4 0,-32-15 3 16,32 15 6-16,-28-9 7 0,28 9-23 16,-32-9 4-16,32 9-9 0,-22-12 11 15,22 12 4-15,0 0-7 0,-33-12 3 16,33 12 22-16,-24-9 13 0,24 9 4 0,0 0 9 15,-25-13 22-15,25 13 4 0,0 0 0 16,-28-12 9-16,28 12 3 0,0 0 0 0,-25-11-14 16,25 11-14-16,0 0-8 0,-25-8-8 15,25 8-11-15,0 0-4 0,0 0-8 16,-25-12-4-16,25 12-5 0,0 0-4 0,0 0-4 16,0 0 1-16,0 0-6 0,-24-9-9 15,24 9 1-15,0 0-5 0,0 0-2 0,0 0-2 16,0 0-2-16,0 0 6 0,0 0-3 15,0 0-2-15,0 0 1 0,49 96 5 16,-31-61 0-16,12 12 3 0,4 0-4 0,-4-1 0 16,5 13 0-16,0-4-1 0,3 1 0 15,-7-7-1-15,0-2 1 0,3-3-2 16,-6 1 2-16,1-3-3 0,-3 0-3 0,1 5-2 16,-2-4-10-16,-1 4-6 0,-4 0-10 15,2-1-1-15,-6-3-25 0,8 3-14 16,1-2-14-16,-3-4-24 0,4-2-7 0,3 4-27 15,-1-12-44-15,-3-6-52 0,-3 2-148 16,0-5-540-16,-5-6-591 0</inkml:trace>
  <inkml:trace contextRef="#ctx0" brushRef="#br0" timeOffset="414661.9758">7448 15972 4341 0,'0'0'-171'0,"0"0"29"16,-28-12 17-16,28 12 21 0,0 0 31 15,-29-5 24-15,29 5 20 0,0 0 19 0,-25-7 4 16,25 7-13-16,0 0 23 0,0 0 0 16,-25-10 9-16,25 10 6 0,0 0-7 15,0 0 6-15,0 0-1 0,0 0-15 0,0 0-7 16,-23-10 12-16,23 10 1 0,0 0-4 15,0 0 0-15,0 0 30 0,0 0-18 16,0 0-8-16,0 0 5 0,0 0 3 16,0 0-4-16,0 0 13 0,35-58-2 0,-27 46-6 15,-8 12-15-15,25-25 6 0,-11 9 7 16,-14 16-4-16,27-27 6 0,-14 14-2 16,-13 13 0-16,30-27-9 0,-15 17-1 0,5-2 12 15,-20 12 1-15,37-25 10 0,-22 17-12 0,-15 8 14 16,39-13 2-16,-39 13 16 0,35-6-2 15,-17 3 5-15,-18 3 1 0,42 0 13 16,-42 0-12-16,52 15 4 0,-21-5-4 0,0-1-9 16,2 3-1-16,4 3-2 0,1 1 0 15,1 3-6-15,-2-4 0 0,3 0-2 0,0 3-7 16,-5-2 3-16,4 3-11 0,-6-3 6 16,4-1-12-16,-9 0-4 0,4 2 8 15,-2-4 3-15,5 7 1 0,-8-3 7 16,3 5-11-16,2-4 7 0,0 5 4 0,-1 1-3 15,-5-2 2-15,4 5-2 0,1-2-2 16,0 0 2-16,-1 2-5 0,0 0 2 16,-3-1-6-16,-1-2 3 0,-2 0 0 0,4-2-6 15,-8 3-2-15,4-3 3 16,-8-1 1-16,6 3 0 0,-8 2-2 0,2 2 5 0,-2 5 2 16,1 1-2-16,0 3-1 0,-7-4 6 15,2 4 8-15,2 0-5 0,-4-2 2 16,-4-6 3-16,4 3 2 0,-1-2 1 0,1 2 3 15,-6 2-5-15,1-7-2 0,-3 4-3 16,3 0-2-16,2-4-1 0,-5 5-2 0,0-32-1 16,4 51 0-16,-4-26 5 0,0-25 0 15,0 41 6-15,0-41 3 0,-9 39 5 16,6-18 3-16,3-21-3 0,-17 44-1 0,2-22-4 16,2 1-4-16,-4 7-5 0,-3-6-2 15,-3 3-2-15,-2-1-4 0,-2-2-3 16,0 3-2-16,-3-5 2 0,0 2-1 0,0-3-5 15,5-1-7-15,-4-5-6 0,4-1-9 16,2-10-19-16,23-4-27 0,-37 4-50 16,37-4-49-16,-29-19-31 0,13 1-51 0,16 18-147 15,-25-44-573-15,13 19-924 0</inkml:trace>
  <inkml:trace contextRef="#ctx0" brushRef="#br0" timeOffset="415433.3486">9220 15242 4834 0,'0'0'-105'15,"-37"-10"10"-15,37 10 8 0,0 0 18 16,-33-5 11-16,33 5 35 0,0 0 17 0,-32 0 6 15,32 0 0-15,0 0-10 0,0 0 14 16,0 0 8-16,-42 5 9 0,42-5 0 0,0 0 6 16,-25 6 4-16,25-6-4 0,0 0 6 15,-27 12-8-15,27-12 0 0,0 0-7 0,-25 27-6 16,20-3 16-16,-7-1-15 0,1 2 14 16,2 2 20-16,6 5-16 0,-2-3-1 15,1 4 6-15,1 1-7 0,6 5-5 0,6 2 2 16,-1-2-2-16,4 4-1 0,3-2-1 15,2-1 3-15,-1 0-14 0,3 2 0 16,11 2 3-16,-5-2-4 0,7-3-1 0,-2-3 1 16,2-1-5-16,1-2 6 0,7-2-1 15,-6-6-3-15,-4-5 1 0,5 3-7 16,-2-2-1-16,1-2 0 0,-1-4 1 16,3 1-8-16,-6-12 8 0,1 8 1 0,1-11-4 15,0 3 4-15,-32-4-7 0,50-4 5 16,-30-1 0-16,-20 5-8 0,42-15 10 0,-24 2-3 15,-1 0-3-15,0-5 5 0,-4-3 1 16,-4-5 1-16,1-2 1 0,3 1-11 0,-1-8 7 16,-4 0 0-16,-3-2-3 0,0-4 6 15,-5 5-3-15,0 2 1 0,-5-10 16 16,2 4-14-16,-2-3-6 0,-7 4 2 0,-3-3 0 16,7 0-3-16,-14 0 0 0,0-5-2 15,0-2 1-15,-4 6 0 0,-3 1 9 0,1 3 8 16,-1-1-7-16,3 8-2 0,4 5 7 15,-7 4-6-15,1 1 3 0,3 0 1 16,0 6-6-16,-4 0-1 0,4 5 2 16,0 2-4-16,25 9-1 0,-48-13-15 0,28 11-18 15,20 2-25-15,-42-7-30 0,25 7-53 16,17 0-55-16,-40 7-136 0,23-5-537 0,17-2-238 16</inkml:trace>
  <inkml:trace contextRef="#ctx0" brushRef="#br0" timeOffset="416091.9605">9568 14319 4006 0,'0'0'-114'0,"0"0"15"0,-29-15 1 0,29 15 8 16,0 0 1-16,0 0 8 0,-16-17 5 15,16 17 9-15,0 0 8 0,0 0 4 16,0 0-1-16,-9-22 12 0,9 22 6 0,0 0 13 15,0 0 10-15,0 0 25 0,0 0 15 16,-17-15 18-16,17 15-6 0,0 0-3 0,0 0-2 16,0 0 4-16,0 0-15 0,0 0 10 15,0 0-15-15,0 0 26 0,0 0-6 16,0 0 27-16,0 0-6 0,0 0 3 0,0 0 14 16,71 45-22-16,-43-25 11 0,1 1-9 15,4 1 0-15,1-1-2 0,6 9 12 16,3 2-18-16,1 2 23 0,-1 1 7 0,2 4-3 15,2 6-7-15,2-1-3 0,-1 0 8 16,1 4-2-16,-4-5 2 0,-3 4-3 16,1-8-13-16,-6 1-3 0,0 1-4 15,0-5-13-15,-4-1-4 0,-3 1 6 0,-6-6 5 16,1 2-2-16,-4-1 3 0,6 0 7 16,-7 0-1-16,2-1 4 0,1 0-7 0,-1-1 5 15,-2-1 1-15,4 1 1 0,-4-6-4 16,1 5-4-16,3-4-3 0,-4 2-3 0,-3-5-4 15,-2-3-1-15,3 4-6 0,-3-7-4 16,2 0 2-16,-4 0-1 0,-13-15-8 0,19 26-2 16,-6-14 2-16,-13-12-4 0,18 18 2 15,-18-18-5-15,16 15 1 0,-16-15-7 16,0 0-10-16,13 15-9 0,-13-15-13 0,0 0-19 16,13 17-32-16,-13-17-41 0,0 0-33 15,14 15-39-15,-14-15-85 0,0 0-662 16,10 5-715-16</inkml:trace>
  <inkml:trace contextRef="#ctx0" brushRef="#br0" timeOffset="416649.6906">11000 15547 4665 0,'0'0'-19'0,"0"0"10"16,0 0 12-16,0 0-4 0,0 0-8 16,0 0-6-16,0 0 3 0,0 0-5 0,0 0-16 15,0 0-27-15,0 0-8 0,0 0-3 16,0 0 1-16,0 0 1 0,0 0 12 0,0 0-5 15,0 0 5-15,0 0 13 0,0 0 16 16,0 0 28-16,0 0 11 0,0 0 12 16,0 0 13-16,-49 52 4 0,49-52-5 0,0 0-3 15,-17 30 20-15,17-30 8 0,-11 24 13 16,11-24 8-16,-14 29 6 0,14-29-13 16,-13 21-6-16,13-21-11 0,-10 19-2 0,10-19-11 15,0 0-5-15,-12 21 6 0,12-21 4 16,0 0-2-16,0 0 8 0,0 0-2 15,-12 26 8-15,12-26-4 0,0 0 2 0,0 0-13 16,0 0-4-16,0 0-5 0,0 0-4 16,-13 15-8-16,13-15-9 0,0 0 8 0,0 0-2 15,0 0-3-15,0 0-4 0,0 0 2 16,0 0 2-16,0 0-4 0,0 0 2 16,50-71-7-16,-31 43 4 0,2-4-5 0,0 2 2 15,-1-3-1-15,-4 2-4 0,4-3 3 16,2 3-2-16,-3 0 2 0,-3 5-2 0,-7-3-4 15,4 5 4-15,-5 3-9 0,1-3-32 16,-9 24-48-16,11-33-57 0,-7 18-65 16,-4 15-139-16,-5-29-597 0,5 29-721 15</inkml:trace>
  <inkml:trace contextRef="#ctx0" brushRef="#br0" timeOffset="417175.8967">9146 14507 4528 0,'-22'-12'-143'16,"22"12"24"-16,0 0 14 0,-26-8 26 15,26 8 10-15,0 0 8 0,-20-12 1 0,20 12 12 16,0 0 19-16,0 0 37 0,-5-28 11 15,5 28 12-15,0 0 32 0,16-53 16 16,1 23-5-16,3-7 4 0,4-10-8 16,1-3-8-16,3 1-4 0,9-8-29 0,-4-2-27 15,1 3-64-15,-2-2-70 0,-7 5-166 16,-9 2-525-16,1 1 54 0</inkml:trace>
  <inkml:trace contextRef="#ctx0" brushRef="#br0" timeOffset="420910.7843">6580 15750 2088 0,'0'0'447'0,"-13"19"-170"0,13-19-54 0,0 0-58 15,0 0-71-15,0 0-7 0,-19 21-11 16,19-21-22-16,0 0 17 0,0 0 8 0,0 0 16 16,0 0 3-16,-20 9-24 0,20-9 4 15,0 0-4-15,0 0-17 0,0 0-12 16,0 0-5-16,0 0 11 0,0 0 0 0,0 0-5 16,0 0-12-16,0 0-13 0,0 0 9 15,32-89-16-15,-17 61 8 0,-2-2 26 16,4-4-34-16,0-3-5 0,1-1 8 0,-1 2 10 15,5-10-14-15,1-1 1 0,-6-3-7 16,1 2 6-16,6-6-7 0,3 6 3 16,-6-5-9-16,4 5-1 0,4-3 2 0,-1 3 12 15,1-2-13-15,1 1 6 0,5 5 0 16,-5-1-8-16,2 4 5 0,0 1-1 0,1 5 11 16,-4-4-2-16,-4 9-11 0,0 3 5 15,-5-2 3-15,0 8 10 0,2-1 6 16,-11 4 0-16,8 1-2 0,-6-3 0 0,0 4 2 15,1-2-4-15,-14 18-5 0,22-24 8 16,-22 24-13-16,21-28-1 0,-9 12 2 0,-12 16 1 16,22-27-3-16,-14 8 8 0,7-1-14 15,-1 0 3-15,2-2-3 0,1 1 3 16,1 0-3-16,-1-1-2 0,8-3 4 16,-5 0 2-16,-3 5-6 0,3 1-10 0,0-2 9 15,4 2-5-15,-6-3 1 0,2 2-2 16,5-1 2-16,-1 3 1 0,1-7 6 15,1 2-15-15,5-1 20 0,-5-3-7 0,9 3 2 16,2-7-2-16,3 0-5 0,-1-2 1 16,4 1-10-16,3 4 3 0,-8 1-8 0,6 3-10 15,-11-1-16-15,4 3 5 0,-7 1-1 16,5 2 14-16,-2 1 1 0,-1 0 12 0,-3-1-13 16,-4 0-2-16,0 4 11 0,-2 3-1 15,2-3 9-15,-1-2-15 0,1 2 5 16,-3-6 17-16,6 2-11 0,-4 1 11 0,1-1-4 15,-2-6 5-15,4 4-7 0,0 0 17 16,-2 0-14-16,1 1 4 0,8 1 1 16,-12-1 3-16,9-2-1 0,-4 3-2 0,2 2-11 15,-6 1 14-15,2 1-6 0,-3-1-3 16,5 3 6-16,-7 2-2 0,-20 11 1 16,33-19 1-16,-18 11-3 0,-15 8 6 0,25-17-3 15,-25 17-8-15,30-12 10 0,-15 2 1 16,-15 10-6-16,31-12 0 0,-31 12-2 0,30-12 13 15,-30 12-5-15,30-10-9 0,-30 10 1 16,25-5 5-16,-25 5-2 0,27-8-1 16,-27 8 2-16,0 0 4 0,30-4 17 0,-30 4-8 15,0 0-12-15,0 0-3 0,33 0 12 16,-33 0 11-16,0 0 2 0,29 9-4 0,-29-9 0 16,0 0-8-16,33 12 3 0,-33-12 3 15,32 6 2-15,-32-6-8 0,28 7 3 16,-28-7 7-16,37 5 7 0,-37-5-14 15,37 4 2-15,-17-1 1 0,-20-3-4 0,37 0-4 16,-37 0-2-16,40 3 4 0,-40-3 12 16,30 2-27-16,-30-2 10 0,25 3 1 0,-25-3-2 15,35 10-1-15,-35-10-4 0,35 12 10 16,-13-3 2-16,-3 0-5 0,-19-9-6 16,46 19 8-16,-24-6-7 0,0-4 2 0,1 3-3 15,6 0 4-15,-7 1-3 0,9-5 7 16,-2 4-4-16,-8 0 4 0,6-1 4 0,-2-2-9 15,0 4 2-15,-1-4 2 0,-2 3 0 16,-1-1 8-16,1-1-1 0,0 4 6 16,-2-2-5-16,0 3 2 0,0-3-5 0,2 3 6 15,0 3-8-15,-1-3 0 0,1 5 2 16,0 5-1-16,5-4-5 0,-6 3 4 16,8 5 0-16,-9 1-8 0,0-3 2 0,2 5 2 15,-2-2 3-15,0 1 1 0,-4-3-4 16,1 0-1-16,2-1 7 0,-3 4-6 15,-2-6-4-15,2-3 9 0,-2 1-11 0,4 5 6 16,-1-4-1-16,0 2 4 0,-4-2-3 16,9 3 1-16,-5 0 3 0,-1 0 3 0,6 1-6 15,-2-1 3-15,5 1-1 0,-5 0-2 16,4 3 5-16,2-4-6 0,-2 0 5 16,8 1-9-16,-7 4 0 0,3-5 0 0,-3-3 1 15,4 3 3-15,-6 0-1 0,2-4 5 16,-3 5 0-16,1-4-6 0,-3 2 4 15,-1 2 4-15,-2 0 0 0,4-1-1 0,-4-3 8 16,1 4-5-16,-1-1 1 0,2-1-1 16,-3 4 0-16,-7-4-4 0,4-2 2 15,0-2-3-15,4 5 1 0,-7-3-2 0,2-3 3 16,-2 5-4-16,5-2 4 0,-7 0 0 16,7 2 3-16,-5-2-2 0,2-2 1 0,-7 3-2 15,7-3-1-15,-7-1-1 0,7 0 1 16,-2 1-3-16,-2-1 0 0,0-2-4 15,-8-19-2-15,17 37 4 0,-7-19 1 0,-10-18 2 16,15 32-6-16,-3-17 1 0,-12-15 1 16,17 30-1-16,-12-18-2 0,-5-12 1 0,15 27 1 15,-15-27-2-15,13 32 4 0,-8-17-2 16,-5-15 2-16,14 31-3 0,-14-31 0 16,8 38-17-16,-3-17 3 0,-5-21 3 0,5 36-1 15,-2-16 2-15,-3-20 2 0,9 40 1 16,-6-16 1-16,-3-24 10 0,0 38 4 0,0-38 0 15,0 39 8-15,0-17 4 0,0-22 3 16,-12 40 5-16,7-18-3 0,5-22 3 16,-15 39-1-16,0-13 2 0,2-2-4 15,-4 0 4-15,0 8-5 0,-3-2 2 0,-5 1 4 16,-3 6 2-16,-9 0 4 0,3-1 5 16,-1 2 3-16,5-4-11 0,-5 2 3 0,5 2-2 15,-2-11-6-15,10 5-3 0,-3-4-4 16,0-1 2-16,2-6-9 0,3 5 2 15,0-3-7-15,0 2-1 0,-2-1 1 0,2 5-2 16,1-1-2-16,1-5 4 0,-2 4-6 16,3 3 1-16,-3-3 3 0,3 0-2 0,1-1 1 15,-1-2-4-15,-1 3 2 0,-3 0 2 16,5-2-4-16,-3 1 0 0,1-2 1 16,-7 3 0-16,6-3-3 0,-7 6-1 0,1 0 2 15,-6 0-1-15,-4 8-2 0,2-5 0 16,-11 5-2-16,-1-2 4 0,7 4-2 15,-6-3 0-15,6-3 2 0,-9 1 3 0,10-2-3 16,-5 3 3-16,6-8 0 0,-6 1 1 16,7-8-5-16,1 2 4 0,2 1-3 15,-1-3 2-15,1 1 4 0,2-1-3 0,0 1-4 16,-5-5 1-16,13 0 0 0,-8 1 0 16,8 0-2-16,-3-2 1 0,2 0-3 0,-6-1-1 15,11 1 1-15,-12 4 0 0,3-1 1 16,5-3 0-16,-10-1-4 0,4 4 4 15,-4-1-1-15,7-4 2 0,-3 6 1 0,-4-1-4 16,2 0 1-16,-2-2 2 0,7 2-2 16,-4-4 0-16,-2 3 0 0,4-3 4 0,-5 5-2 15,4-2-8-15,-1-6 6 0,1 8 3 16,-2-5-4-16,3 4-1 0,-8-5 0 16,10-1-5-16,-2-3 4 0,5-3 2 0,-5 6-3 15,6-3 2-15,21-10-3 0,-42 9-4 16,20-1 5-16,22-8-4 0,-38 7 1 0,38-7 0 15,-44 0-1-15,44 0 2 0,-45 0-1 16,45 0-3-16,-47-7 4 0,20 2-1 16,-3-3-1-16,0-6 0 0,-5 6 2 0,2-4-2 15,-4 0 4-15,0-8-3 0,2 8-1 16,0-3 5-16,0-1-1 0,4 4-2 0,0-1 4 16,-1-2 0-16,3 3 1 0,8 3-4 15,-4-4 2-15,3 1 0 0,22 12 5 16,-40-25-1-16,15 10-1 0,8 0 3 0,-1-1-5 15,-4 1 4-15,0-5-1 0,4-1-3 16,-7 0 2-16,-2-4-1 0,2 2-1 16,0-4 5-16,-2 3-4 0,0-6 1 0,2-3 0 15,-7-6-1-15,-1 0 1 0,-7-8-4 16,-4 0 5-16,1-4-2 0,-1 0 1 16,-3 1 1-16,-1-4-1 0,-4 0 2 0,5-3-4 15,-1 6 1-15,-4-8 2 0,10 1-3 16,-7 0 0-16,4-5 1 0,-15-15 1 15,8-9-4-15,9 14-1 0,-9-16-13 0,5-5-16 16,-2-5-15-16,4-7-25 0,8 0-37 16,2-7-45-16,14-12-57 0,-1-12-126 0,8-4-261 15,6-8-317-15,8-6-557 0</inkml:trace>
  <inkml:trace contextRef="#ctx0" brushRef="#br0" timeOffset="429636.9045">16132 14698 1544 0,'0'0'163'0,"0"0"-48"0,0 0-80 16,0 0 37-16,0 0-50 0,-25-3-11 0,25 3-7 15,0 0-15-15,0 0-1 0,0 0 9 16,0 0-1-16,0 0-3 0,0 0 3 0,0 0-19 15,0 0-11-15,0 0-35 0,0 0-39 16,0 0-26-16,0 0-286 0,0 0 98 16</inkml:trace>
  <inkml:trace contextRef="#ctx0" brushRef="#br0" timeOffset="429834.7841">16128 14764 1420 0,'0'0'-22'0,"0"0"-1"16,0 0 9-16,0 0 0 0,0 0 9 0,0 0-14 15,0 0 10-15,0 0-1 0,0 0-9 16,0 0-24-16,0 0 13 0,41-6-20 16,-41 6-6-16,0 0-7 0,0 0-1 15,0 0-25-15,0 0-177 0,0 0 71 0</inkml:trace>
  <inkml:trace contextRef="#ctx0" brushRef="#br0" timeOffset="430717.3163">16205 14755 878 0,'0'0'40'15,"0"0"4"-15,0 0 0 0,0 0 4 0,0 0-16 16,0 0 9-16,0 0-31 0,0 0 20 16,31-13-14-16,-31 13-6 0,0 0 9 15,0 0 6-15,0 0 14 0,0 0 55 0,18-15 28 16,-18 15-2-16,0 0 19 16,0 0 1-16,0 0 4 0,0 0 2 0,0 0-13 0,0 0-7 15,0 0-19-15,0 0-19 0,0 0 9 16,0 0-20-16,0 0-12 0,0 0-9 15,0 0-15-15,0 0 13 0,0 0-24 16,0 0 5-16,0 0 0 0,0 0-15 0,0 0 9 16,0 0-3-16,0 0-2 0,0 0-3 15,0 0 7-15,0 0-4 0,0 0 8 0,0 0-9 16,0 0-5-16,0 0 2 0,0 0-4 16,0 0-7-16,0 0 0 0,0 0-7 15,0 0 11-15,0 0 0 0,0 0-10 0,0 0 8 16,0 0 2-16,0 0-7 0,0 0 12 15,0 0-5-15,0 0 2 0,0 0-3 16,0 0 10-16,0 0-14 0,0 0 1 0,0 0-3 16,0 0 0-16,0 0 3 0,0 0-5 15,0 0 4-15,0 0-6 0,0 0-6 16,0 0-4-16,0 0 8 0,0 0-11 0,0 0-3 16,0 0 3-16,0 0-19 0,0 0 0 15,0 0-5-15,0 0-6 0,0 0-4 16,0 0 13-16,-64 53 21 0,64-53-10 0,-16 17 14 15,16-17-2-15,-17 12-5 0,17-12 14 16,0 0-2-16,-29 14 11 0,29-14-9 0,0 0 7 16,-28 3 37-16,28-3-33 0,0 0 0 15,0 0 10-15,-28-24-12 0,28 24 6 16,0 0-4-16,-5-44 5 0,5 44-14 0,5-40-4 16,-5 40 17-16,8-50 5 0,0 30 10 15,-4-2 24-15,-4 22 19 0,1-34 27 16,-1 34 10-16,0-31 20 0,0 31-8 0,0 0 7 15,4-31-16-15,-4 31-6 0,0 0-17 16,0 0-16-16,0-35-10 0,0 35-8 16,0 0-13-16,0 0 2 0,0 0-9 0,0 0 0 15,0 0-10-15,0 0 2 0,0 0-6 16,0 0-7-16,0 0-10 0,0 0-1 0,0 0-3 16,0 0-6-16,0 0-12 0,0 0 4 15,15 86-10-15,-15-86 3 0,-5 33-2 0,5-33 4 16,-10 42-10-16,6-16 1 0,4-26 9 15,-1 43-16-15,-8-23 7 0,9-20 5 16,-6 39-2-16,6-39-1 0,-5 33 4 0,5-33 2 16,-9 30 1-16,9-30-7 0,-5 24 2 15,5-24 5-15,-12 23-12 0,12-23-9 0,0 0-5 16,0 0 7-16,0 0 13 0,0 0-2 16,0 0-3-16,0 0 9 0,0 0-7 15,0 0 5-15,0 0-2 0,0 0 12 0,0 0-5 16,0 0 7-16,0 0-4 0,0 0 2 15,21-80 6-15,-21 80-8 0,0 0 23 16,0 0-11-16,0 0 4 0,0 0 5 0,0 0-3 16,0 0-3-16,0 0-9 0,41 52 8 15,-41-52 3-15,7 17 25 0,-7-17-2 16,8 23 11-16,-8-23-5 0,0 27-2 0,0-27-20 16,-16 34-38-16,2-16-24 0,14-18-43 15,-18 32-50-15,6-23-140 0,-1 0-515 16,13-9 190-16</inkml:trace>
  <inkml:trace contextRef="#ctx0" brushRef="#br0" timeOffset="431644.8745">14655 15596 3368 0,'-17'15'-144'0,"17"-15"13"0,0 0 15 0,-17 12 13 16,17-12 36-16,0 0 31 0,0 0 30 16,-18 15 18-16,18-15 23 0,0 0 19 0,0 0-1 15,0 0 5-15,0 0 8 0,0 0-14 16,0 0-10-16,0 0 21 0,0 0-8 16,-22 14-25-16,22-14 0 0,0 0-16 15,0 0 0-15,0 0-1 0,0 0-4 0,0 0 12 16,0 0-3-16,0 0-12 0,0 0 3 15,0 0-4-15,0 0-10 0,0 0-10 0,0 0-26 16,0 0-42-16,-15 18-84 0,15-18-245 16,-2 8-230-16,2-8 119 0</inkml:trace>
  <inkml:trace contextRef="#ctx0" brushRef="#br0" timeOffset="443614.3483">15824 14259 1393 0,'0'0'186'0,"0"0"-90"0,0 0-12 0,0 0-100 16,0 0-28-16,0 0-51 0,-27 6-71 15,27-6-229-15,0 0 95 0</inkml:trace>
  <inkml:trace contextRef="#ctx0" brushRef="#br0" timeOffset="446706.0445">15797 14265 1447 0,'65'-40'58'15,"-65"40"-14"-15,0 0-10 0,0 0 8 16,0 0-13-16,17-16-25 0,-17 16 29 0,0 0 11 15,0 0 59-15,0 0 17 0,0 0 17 16,14-15 3-16,-14 15 19 0,0 0-6 16,0 0-25-16,0 0-2 0,0 0-2 0,0 0-19 15,0 0-8-15,0 0-17 0,0 0-7 16,0 0-13-16,0 0-1 0,0 0 3 0,0 0 3 16,0 0 1-16,0 0 15 0,0 0-4 15,0 0-24-15,0 0 9 0,0 0 3 16,0 0 0-16,0 0-8 0,0 0-9 0,0 0-15 15,0 0 1-15,0 0 2 0,0 0-9 16,0 0 5-16,0 0-13 0,-59-9 1 0,59 9-10 16,0 0-2-16,0 0-1 0,-42 6 1 15,42-6-8-15,0 0 3 0,-37 10 4 16,37-10-4-16,-35 8 2 0,35-8-2 0,-33 9 2 16,16-2 2-16,17-7 12 0,-37 13-19 15,21-7 5-15,16-6 6 0,-41 12-16 0,21-6 5 16,20-6 9-16,-33 12-5 0,33-12 3 15,-34 13-6-15,34-13 9 0,-31 8-4 16,14 0-4-16,17-8 1 0,-28 8-5 16,28-8 7-16,-29 8-5 0,29-8 0 15,-30 13 0-15,30-13 7 0,-25 10-11 0,25-10 11 16,-35 12-6-16,18-5-4 0,17-7 16 16,-37 12-15-16,17-6 19 0,20-6-15 0,-33 15 4 15,33-15 8-15,-35 12 5 0,18-2-7 16,17-10 5-16,-32 13 0 0,15-4-8 0,17-9 5 15,-30 15 7-15,30-15 3 0,-32 15-4 16,32-15-5-16,-25 12 0 0,25-12-7 0,-25 14 1 16,25-14 4-16,-23 13 0 0,23-13-10 15,-25 11 1-15,25-11 9 0,-30 12-8 16,15-3 3-16,15-9-1 0,-31 13 7 16,31-13 16-16,-35 15 1 0,15-9-2 15,2 3 11-15,18-9 1 0,-47 15 5 0,25-8-11 16,1 3-5-16,21-10 13 0,-41 7-2 15,16 1 4-15,25-8 0 0,-38 9 1 0,38-9-2 16,-30 3-5-16,30-3-1 0,-35 7-2 16,35-7-5-16,-36 5-2 0,36-5-2 0,-40 3 0 15,40-3-2-15,-42 3-6 0,19 1-3 16,23-4 0-16,-38 5 1 0,7-2-4 0,10 4 2 16,21-7-2-16,-45 5 5 0,45-5 0 15,-42 8 5-15,20-4-1 0,22-4-1 16,-38 8-2-16,16-1-5 0,22-7 2 0,-35 8-4 15,15-1 0-15,20-7-2 0,-34 8-2 16,34-8 1-16,-32 9-2 0,32-9-2 16,-26 10-3-16,26-10 1 0,-24 12-1 15,24-12 1-15,-22 12 0 0,22-12 1 0,0 0-1 16,-30 12 0-16,30-12-3 0,-16 14 3 16,16-14 1-16,0 0-4 0,-27 15 0 0,27-15 2 15,-17 15-1-15,17-15-2 0,-18 19 4 16,18-19-4-16,-22 15-2 0,22-15 4 0,-17 17-2 15,17-17 0-15,-12 16 1 0,12-16 2 16,-20 19-6-16,20-19-1 0,-11 19 4 16,11-19-5-16,-17 18 0 0,17-18 4 15,-17 21-2-15,17-21 1 0,-11 19-1 0,11-19 2 16,-16 19 1-16,16-19-2 0,-10 21 0 16,10-21-3-16,-11 24-1 0,11-24-5 15,-14 28 7-15,14-28 0 0,-15 31 0 0,10-15 2 16,5-16-3-16,-11 30 0 0,11-30 4 15,-12 29-4-15,12-29-1 0,-9 24 5 0,9-24-1 16,-11 30 1-16,11-30 1 0,-5 30-2 16,5-30-1-16,-12 29 4 0,12-29 0 0,-10 33-2 15,10-33 0-15,-7 32 4 0,7-32-3 16,-8 31 1-16,1-13-1 0,7-18 0 16,-5 30 1-16,5-30-3 0,-8 35 4 15,5-16-2-15,3-19-2 0,-2 30 4 0,2-30-2 16,-3 38 0-16,3-38 0 0,-9 33 4 15,9-9-6-15,0-24 4 0,-5 41-1 0,2-19 3 16,3-22-5-16,-5 36 5 0,5-36 0 16,-4 38-5-16,4-38 0 0,-5 30-2 15,5-30 2-15,0 28 2 0,0-28-2 16,0 0 0-16,-5 40-1 0,5-40 4 0,0 34-2 16,0-34 2-16,0 36-1 0,5-15 2 15,-5-21-4-15,4 50 2 0,-4-23 1 0,1 5-1 16,-1-5 3-16,4 4-3 0,1 0 0 15,-2 0 4-15,-3 2-2 0,2-1-1 16,4 1-2-16,-6 3 4 0,6-3-4 0,-1-3 1 16,1 5-2-16,-1-8-1 0,0 0 0 15,-1 0 3-15,4-2-1 0,-5 1 0 0,-3-26-1 16,7 40 0-16,1-21 4 0,-8-19-3 16,5 36 0-16,-1-17 3 0,-4-19-4 0,10 39 2 15,-7-18-1-15,5 2 2 0,-8-23-4 16,12 46 4-16,-3-21-2 0,-3 0 0 15,4-1 1-15,-3-1-2 0,1 7 4 16,1-6-2-16,-1 0 0 0,-3 1 1 0,7-4-3 16,-4 5-1-16,4-5 0 0,0 1 0 15,-4-2 0-15,0 2 2 0,1-3 1 16,-9-19 0-16,16 36-3 0,-4-19 2 0,-12-17 1 16,13 34-1-16,-6-19 2 0,-7-15-1 15,14 30 0-15,-6-10 0 0,-8-20 2 0,12 27 0 16,-2-9-4-16,-10-18 0 0,18 35 2 15,-5-20-2-15,-1 6 3 0,-3-6-19 0,4 4 7 16,0 1-1-16,1 0 0 0,-14-20 3 16,18 40 2-16,-3-22-2 0,-7 2 1 15,3-4-1-15,-11-16 4 0,21 32 0 0,-11-17 1 16,-10-15 4-16,15 28-7 0,-15-28-2 16,14 32 4-16,-6-20 4 0,-8-12-2 15,19 30-1-15,-3-15 3 0,-6 0 2 16,7 5-4-16,-5 0 1 0,6-4 2 0,-1 2 1 15,0 4 1-15,-1 0-1 0,8 0-4 16,1 3 2-16,0-5 3 0,0 7-3 16,3-7-2-16,-1 0 2 0,-2-1-5 0,-3-3 6 15,5 1-1-15,-9-2 3 0,7 0-1 0,-8-3-2 16,3 3-1-16,0-3 6 0,-3 3-7 16,6-3 0-16,-6 5 3 0,3-4 2 15,-3-1 0-15,0 0-3 0,3 0 4 0,-20-12-4 16,33 23 0-16,-9-15 3 0,-24-8-3 15,33 16-2-15,-13-7 10 0,0 1-5 0,-20-10-1 16,42 12-2-16,-22-7 2 0,0 5 0 16,-20-10 0-16,39 13 2 0,-21-4 4 15,-18-9-5-15,35 15 2 0,-18-8-4 0,-17-7 3 16,35 15 4-16,-18-10 2 0,8 5 0 16,-5-1-3-16,-20-9 4 0,45 11 2 15,-25-2-5-15,-20-9 2 0,40 8 2 16,-15-1-5-16,-5-2 1 0,-20-5-1 0,37 7 1 15,-13 1-3-15,-24-8-1 0,35 7-2 16,-15-1 3-16,-20-6 3 0,35 10-3 0,-35-10 1 16,35 8-4-16,-13-4-2 0,-22-4 4 15,32 8 3-15,-32-8-4 0,35 9 2 0,-35-9-4 16,33 8 3-16,-16-2 3 0,-17-6-5 16,35 6 4-16,-35-6-1 0,34 6-2 15,-34-6 4-15,36 6-6 0,-36-6 2 0,29 3-1 16,-29-3 1-16,32 7-1 0,-32-7 5 15,33 5-8-15,-33-5 4 0,32 3-2 0,-32-3 2 16,30 5 2-16,-30-5 2 0,35 2 0 16,-35-2-2-16,38 0 2 0,-38 0-3 15,36 2 2-15,-36-2-1 0,35 0 2 16,-35 0-3-16,30 0 0 0,-30 0 1 0,37 3-3 16,-37-3-1-16,0 0 5 0,36 0-7 15,-36 0 8-15,27 5-2 0,-27-5 1 0,0 0 0 16,34 2 1-16,-34-2-1 0,26 5 1 15,-26-5-3-15,26 5 4 0,-26-5-3 16,26 5 3-16,-26-5-1 0,32 5 0 16,-32-5-1-16,32 3 1 0,-32-3-8 0,28 8 9 15,-28-8-3-15,34 4-1 0,-34-4 0 16,37 4 1-16,-37-4-1 0,33 4 1 0,-33-4-1 16,32 4 1-16,-32-4-1 0,33 0 0 15,-33 0 6-15,39 0-7 0,-39 0 1 0,40-4 0 16,-15 0-1-16,-25 4 2 0,48-12-4 15,-24 7 1-15,4-5 1 0,-6 1-2 0,5-1 0 16,0 3 1-16,-1-6-1 0,-2-2 3 16,3 2-2-16,3-3 1 0,0-3-1 15,-3 1-1-15,-1-3 1 0,3 2-4 16,4-1 4-16,-13-2-2 0,5 2 0 0,2 0 2 16,-5-4 2-16,-2 4-3 0,-2-3 0 15,1-1 2-15,-1 1-1 0,-6 1-1 16,10-7 0-16,-9 6 1 0,2-4-2 0,-2 0 1 15,1 6 0-15,1-5-1 0,-7 2 2 16,6 3-4-16,-3-1 5 0,1 2-1 0,0-4-2 16,-4 4 2-16,-8 20 2 0,19-34-3 15,-13 18 1-15,-6 16-1 0,12-27 0 0,-12 27 1 16,8-28-2-16,-8 28 1 0,12-27 0 16,-12 27 3-16,10-36-2 0,-10 36-3 15,8-31 6-15,-3 14-4 0,-5 17-2 0,14-44 1 16,-1 23 0-16,-4 0 1 0,-9 21-1 15,16-46 1-15,-11 27-2 0,7-1 2 16,-12 20 0-16,18-41 0 0,-13 20 5 0,-5 21-8 16,15-41 2-16,-4 23 7 0,-3-7-9 15,2 4 3-15,3-5-2 0,-8 5 1 16,9-2 1-16,-8 3-1 0,4-5 2 0,2 1 0 16,2-1-3-16,-4-4 3 0,3 2-1 15,-6-6 0-15,6 1 0 0,2-1 0 0,-2-1 0 16,1-3 0-16,-4 0 0 0,0 0-1 15,5 2 1-15,-3 0 0 0,-6 1 1 16,1 2-2-16,5 5-1 0,-4-3 3 16,-3 0-1-16,-2 0 2 0,8 0-2 0,-10 0 3 15,3 1-4-15,-1-4 2 0,-1-3 0 16,6 1-2-16,-6-8 4 0,1-1-3 0,0-2-1 16,6-6 2-16,-6-8-1 0,5 3 0 15,-4-2-2-15,-4 10 5 0,0-4-3 0,0 4 0 16,-4 2 0-16,-1 2 0 0,-1 1-1 15,-3 2 1-15,3-2-1 0,-4 4 2 16,0 1-1-16,-4 1 1 0,1-1 1 0,-2 1 7 16,0 4 1-16,-7-1-3 0,5 2 5 15,-5 0-2-15,-6-3-1 0,-4-5-1 16,0 8 3-16,1-6-3 0,-3 3-3 0,2 3 3 16,-3-2-3-16,2 2 0 0,-4-3 1 15,4 3-2-15,4-3-3 0,-3 1 0 16,2-1 0-16,-2-2 1 0,1 1-1 0,2 1 0 15,9 2-1-15,-12 0 0 0,11-2 1 16,-8-3-2-16,1 6 5 0,9 0-3 0,-6-2-1 16,0 5-1-16,2-4 1 0,-1 3 0 15,3 0 1-15,-6 1 1 0,7 1-1 0,-9-2 1 16,8 4 6-16,-5-1-5 0,3 1 2 16,0 2-1-16,-4 1 0 0,-2-2 0 15,1 2-1-15,-7 2 4 0,5-2-3 0,-5 1-2 16,1-1 0-16,2 3 0 0,-3 0-1 15,2 0 1-15,-4-2-3 0,0 5 3 16,2 0-4-16,0-1 2 0,-9 4 0 0,9-2-1 16,0 2 0-16,-5 0-2 0,7 3-6 15,2 0-6-15,1 1-2 0,0 4-12 16,0 1-12-16,0-8-30 0,2 5-40 0,6 0-48 16,-3-3-54-16,-4-3-137 0,-2-4-617 15,-1 1-981-15</inkml:trace>
</inkml:ink>
</file>

<file path=ppt/ink/ink9.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49:33.165"/>
    </inkml:context>
    <inkml:brush xml:id="br0">
      <inkml:brushProperty name="width" value="0.05292" units="cm"/>
      <inkml:brushProperty name="height" value="0.05292" units="cm"/>
      <inkml:brushProperty name="color" value="#FFFF00"/>
    </inkml:brush>
    <inkml:brush xml:id="br1">
      <inkml:brushProperty name="width" value="0.05292" units="cm"/>
      <inkml:brushProperty name="height" value="0.05292" units="cm"/>
      <inkml:brushProperty name="color" value="#C00000"/>
    </inkml:brush>
  </inkml:definitions>
  <inkml:trace contextRef="#ctx0" brushRef="#br0">16632 1580 378 0,'-40'-7'-14'0,"6"0"-1"15,-1 6-15-15,8-3-54 0,27 4 3 16,-46-8 23-16</inkml:trace>
  <inkml:trace contextRef="#ctx0" brushRef="#br0" timeOffset="858.8655">16450 3454 1080 0,'0'0'253'15,"-24"9"-68"-15,24-9-28 0,-25 3-10 0,25-3-29 16,-32 5-27-16,32-5-13 0,-36 3-26 16,36-3 2-16,-54 4-18 0,29-4 14 0,-7 0-2 15,32 0 9-15,-63 0-4 0,31-4-7 16,-3 1-10-16,1-2 6 0,-6 2-10 16,3 3-6-16,-3 0-3 0,2-4 6 15,-11-1-15-15,-3 10-6 0,2-1-5 0,-12 7 0 16,0-7-6-16,-3 8 11 0,0-4-8 15,5-1-2-15,-7 1 2 0,1 2 14 16,1-5-9-16,5 2 15 0,-2-1-1 0,4 1 3 16,-3-2-3-16,4 2-5 0,-8-2 2 0,3 5-8 15,9-8-11-15,-6 9 11 0,-1-2-2 16,0 0-1-16,-2-3-2 0,5 3 2 16,5 1-2-16,-8-2 5 0,0 4-6 0,6 3 6 15,-6-4-5-15,5 1-11 0,-5 4 13 16,-2 2-5-16,5 0-5 0,-17 4 10 0,4 6 0 15,-7-1 1-15,2 0-6 0,3 2-11 16,-4-2 6-16,5 1 10 0,4-2-5 16,5-5 5-16,5-2 3 0,0-2 18 15,7 1-26-15,-7 2 11 0,2-1 4 0,1-1-4 16,-1-3-6-16,1 3 5 0,-2-3-7 16,0 4-3-16,6-3 2 0,-3-4 6 15,-1 4-3-15,-1-1 0 0,8-3 0 0,2 1-5 16,-12 2 5-16,12-3-10 0,-4 0 8 15,4 1 2-15,3-1-5 0,-1 1 5 0,4-5 10 16,-1 4-8-16,4-1-4 0,-1-2 7 16,7 0-13-16,-2 0 11 0,3 4-13 15,1-5-3-15,-2 4-2 0,1 3-10 0,1 5-5 16,-4-5-19-16,0 4-8 0,11 2-28 16,-8-2-30-16,4 1-31 0,2 6-52 0,1-2-390 15,-5 3 109-15</inkml:trace>
  <inkml:trace contextRef="#ctx0" brushRef="#br0" timeOffset="1160.6912">13497 5861 2143 0,'-68'43'-123'0,"1"-1"2"0,-24 14-19 16,-6 4-324-16,-5 1 104 0</inkml:trace>
  <inkml:trace contextRef="#ctx0" brushRef="#br0" timeOffset="1329.5844">12146 6674 1561 0,'-77'44'-21'0,"15"-8"12"0,10-3 18 16,8-1-18-16,3-1 18 0,5 4 0 0,5 5-9 15,0 2 0-15,5 3-18 0,4 9-52 0,2 11-77 16,-4 7-221-16,8-1 91 0</inkml:trace>
  <inkml:trace contextRef="#ctx0" brushRef="#br0" timeOffset="1496.481">11353 8125 1456 0,'-14'12'84'16,"14"-12"-3"-16,-32 16-3 0,32-16-22 0,-30 12-16 16,30-12-17-16,-31 3-58 0,31-3-9 15,-37 4-20-15,37-4-16 0,-45-8-28 16,21-7-4-16,-8 1-268 0,-1-8 91 0</inkml:trace>
  <inkml:trace contextRef="#ctx0" brushRef="#br0" timeOffset="1502.4786">10640 7801 1183 0,'-74'-54'-77'0,"1"6"-34"16,-9-13-178-16,-7 4 74 0</inkml:trace>
  <inkml:trace contextRef="#ctx0" brushRef="#br0" timeOffset="4110.7487">6359 5158 924 0,'-40'-12'5'0,"7"0"50"16,1 2 20-16,10 2 3 0,-3-1 2 16,2-4-2-16,23 13-3 0,-45-19-11 0,19 6-2 15,3 1-9-15,1 1-15 0,-6-5-13 16,-4 5 0-16,-5-2 4 0,-5-1 8 15,-6 2 11-15,-4 4-4 0,-10-2 18 16,-1 4-5-16,-6-3 20 0,2 3-5 0,-2 3-5 16,4-3-6-16,0 2 6 0,5-1 8 15,10 0 23-15,-6 0-39 0,5-2 1 0,-1 6-7 16,3-10-3-16,-1 8-8 0,1-7-2 16,1 5-7-16,-2-1-2 0,0 0-10 15,-7 3-7-15,5-4 5 0,0-1 2 0,0 1 1 16,-1 4-9-16,1-6 0 0,5 6 5 15,-2-4-10-15,8 2 5 0,-3-3-3 16,7 7-7-16,-1-3 2 0,3 0 3 0,5 1-8 16,1 0 10-16,-3 0-18 0,32 3 19 15,-60-2-11-15,33-2 0 0,-4 4 0 16,31 0 5-16,-57-3-3 0,25 3-7 0,2-3-8 16,-5 3 24-16,1 0-14 0,1-3 3 15,-1 0-5-15,-6 0 2 0,7 0 11 0,-2-3-5 16,1 0-3-16,-8-2 5 0,2 4-5 15,-2-5 0-15,2-3-3 0,-5 1 1 16,-8-4 2-16,1 0 5 0,-7-3 10 16,6 3 5-16,-4-4-12 0,0-4 14 0,2 5-7 15,3 0-17-15,-2 0 17 0,6-2-10 16,-1 2 22-16,1-3-22 0,6 5 5 0,3-3-3 16,1 2 5-16,-4-3-10 15,9 2 6-15,-4-3-4 0,-3 3 8 0,3-2-7 16,3-1-5-16,1 3 7 0,-2-3 5 15,1 2 17-15,3-1-10 0,1 4-3 0,-6-3-2 16,6 0 2-16,0-4-4 0,-2 6-1 16,-1-2 12-16,-2-2-28 0,3 2 8 0,-1-2-3 15,-6 0 0-15,1-2 0 0,-1-1 0 16,-3 3 7-16,7 2 6 0,2 0-4 16,-2 1 14-16,5 0-19 0,4 3-2 0,-4-1 7 15,12 1-4-15,-6 3 1 0,6-2 5 16,-5-1-8-16,23 15-1 0,-37-27 2 15,17 12 7-15,3 0-6 0,-5-2-8 16,2 2 6-16,0-4-3 0,0 1-5 0,-5-3 10 16,-5-3-5-16,8 5-5 0,2-3 10 15,-5 0-3-15,8 3-9 0,1-2 1 0,-1 3 6 16,2-1-5-16,-2-1 1 0,4 1 21 16,-1-1-23-16,6-1-1 0,-9 0 7 15,4 0-4-15,3-5 2 0,-7 1-9 0,5 2 6 16,-1-4-4-16,-2 3 5 0,0 3 10 15,1-3-12-15,6 2 6 0,-7 3 0 16,15 19-7-16,-17-36 3 0,11 14 4 0,6 22-9 16,0-40 4-16,0 40 1 0,10-46 4 15,-5 18-7-15,-2 3 9 0,5-2-11 16,-1 2 9-16,1-7-4 0,-3 2-1 0,7-3-2 16,-9-5 7-16,8 1-13 0,-3-2 3 15,2-2 10-15,-2-3-4 0,1 5-3 0,-1-4 0 16,0-1 0-16,7 2 7 0,0-6-7 15,4-3-2-15,-4 1 2 0,8 5 2 16,1-1-2-16,-2-1 0 0,3 0 7 16,-2 5-7-16,5 0 3 0,-6-5 4 0,7 2-10 15,-1 6 3-15,-6 0 7 0,5-5-2 16,-6 5 2-16,8-3-5 0,-9 9 5 0,0 3-7 16,0 3 5-16,3-2-8 0,-4 2 15 15,1 2-12-15,-2 0-1 0,12 3 6 16,-4 1 2-16,4 3 5 0,1-3 2 0,-2-2-9 15,8 5 4-15,-1 0 0 0,5-1 6 16,-1-3-4-16,7 1 1 0,-4-1 4 16,6 1-4-16,2-2 0 0,1 2-5 15,2 0 2-15,1-4-4 0,2 3 9 0,11-3 0 16,-6 5-5-16,-1 1 1 0,-5 1 4 16,5 0-3-16,-1 3 1 0,-3-2-5 0,3 5-2 15,-3 0 23-15,1 0-17 0,6 2-8 16,-5-1 4-16,7 0 2 0,3-2 0 15,-2 5 5-15,5 0 2 0,17-6-11 16,-7-1 7-16,1 3-1 0,2-8-4 0,6 7 9 16,-3-3-2-16,-1 0-14 0,-1 1 10 15,-19 3-1-15,1 2-4 0,1 5 2 16,-12-2 0-16,-5 3-10 0,-4 4 10 0,1 0-4 16,1 4-5-16,-2 3 13 0,4-4-4 15,13 5-7-15,-3 2 14 0,7-1-7 0,1 3 3 16,12 4-1-16,5 0 9 0,-2-3-2 15,2 4 3-15,2 1-14 0,1-3 11 16,1 0-5-16,-4 5 5 0,1-4 2 16,6-5-8-16,-10 5 8 0,1-5 0 0,5 2-4 15,-8 2-5-15,-10-6 7 0,2 1-3 0,-4 3-12 16,0-4 12-16,-1 3-1 0,-2-2 1 16,-2-2-3-16,-3 1-1 0,3 1 11 15,2 2-9-15,5-3-4 0,10 1 5 16,8-1 6-16,4 4-5 0,5-4-2 0,1-1 9 15,32 11-4-15,-3-1 4 0,-20-3-9 16,-14-3 0-16,-6 8-1 0,1-8 9 16,-8 3-16-16,-13-1 0 0,-4-1 10 0,0-2-2 15,-8 1-8-15,0 3 6 0,3-3-6 16,-6 1 2-16,-6-1 6 0,1-2 5 16,-1 2-9-16,6 3 21 0,6-2-25 0,-8-1 12 15,8-3 7-15,-3 3-7 0,5-2 0 16,3-2 3-16,4 3-5 0,1-2 4 0,0 3-5 15,2-5 3-15,-2 4-16 0,1-1 14 16,5 2-6-16,-9-3 2 0,5 3 6 16,-1 0 0-16,-1-3-2 0,-2 5-4 15,-2-2-2-15,7 0 15 0,6 4-5 0,-2-1-8 16,5 1 0-16,-12-4 4 0,12 3-4 16,-15-3 4-16,15 3 6 0,-14-3-10 0,1-2 0 15,5 4 6-15,-7-6-8 0,-6-3 6 16,3 5 4-16,-10-5-10 0,-8 0 2 15,3 1 10-15,-2-3-7 0,-12-3 7 0,3 3-6 16,4-3 2-16,-5 0 2 0,1-3 3 16,1 0-5-16,4 0-6 0,1 0 12 15,4-3-9-15,-1 0 1 0,2-2 7 0,-1 3-13 16,-1 1 6-16,0 0-4 0,-2-4-2 16,-3 2 8-16,3 0-6 0,4 0-2 15,-3 0-4-15,6-3 8 0,9-1-3 0,-5-2 5 16,8 2-6-16,5-3 2 0,3 1 2 15,15-3 1-15,-1-3-1 0,0 3-6 0,4 0 0 16,0 1 10-16,-1 2 3 0,0-6-13 16,-7 6-5-16,-10 2 3 0,-2 2 4 15,-5 1 2-15,-5-1-2 0,-6 1-8 16,-7 2 5-16,-4-2 3 0,2 2 0 0,-11 1-4 16,6 0 10-16,-7 0-12 0,-1 4 6 15,2-3 0-15,1 3 0 0,-2-1 7 0,4 2-7 16,0-2-5-16,5 1 5 0,0 0 13 15,-4 0-13-15,-3 0 0 0,5 1 6 16,-3-1-12-16,-5 0 4 0,-2 3 6 0,2-3-4 16,-32 0 0-16,50 0 9 0,-27 0-11 15,-23 0 2-15,51 4-7 0,-25-4 7 0,-26 0-4 16,47 0 4-16,-23 0-2 0,2 4 6 16,-26-4-4-16,52 2 11 0,-18 0-11 15,-3 3 13-15,6-2-9 0,5 2-4 16,7 2 8-16,-1 0-8 0,2 1-6 0,14 2 12 15,1-1 1-15,-3-1-5 0,-3 2 2 16,6 0-1-16,-7-5 1 0,-6 2 3 0,0 1-10 16,-8-1 17-16,4-3-10 0,-1 2-2 15,-12-3-2-15,8 3 5 0,-7-3-8 16,5 0 5-16,3 0 3 0,-1 3-7 0,6-3-3 16,-7 4 8-16,6-5 1 0,-3 4-4 15,2 1 2-15,2-2-4 0,-2-2 2 16,-1 5-4-16,-5-1 8 0,-3-2-11 15,-3 0-1-15,-10 2 5 0,4-2 3 0,-1 2-6 16,1-4 1-16,-8 4 1 0,-21-7-2 16,44 15 16-16,-24-10-16 0,-20-5 6 0,33 16 0 15,-14-4 7-15,-1-3-10 0,2 5 1 16,2-2 4-16,-4 3-6 0,4 0 4 0,-5 3 2 16,5 0-15-16,-1 6 13 0,1 3 11 15,-5-4 6-15,6 9-6 0,-4-1 11 16,-3 0-13-16,1 6 7 0,0 0 2 15,-2-1-4-15,2 5 0 0,-2 0 2 0,-2 0-7 16,-5 3-2-16,4-2 14 0,0 2-7 16,-9 1 5-16,-1 2-5 0,-2-4-4 15,-2 7 1-15,-13 6-3 0,-10 11 2 0,0 4 26 16,-10-1-6-16,-17 33 6 0,0 1-48 16,4 1-46-16,1 6-84 0,-13 5-175 0,-2-2-496 15,-4-13 115-15</inkml:trace>
  <inkml:trace contextRef="#ctx0" brushRef="#br0" timeOffset="4547.9701">8398 11061 3404 0,'-100'56'-190'0,"-12"0"9"16,0 7 9-16,-5 15 12 0,5-1 15 0,-4 13 11 16,-1 8 6-16,2 4 35 0,-7 2 15 15,0 4 25-15,1 1 18 0,-1 1 6 16,-5-3 3-16,5 5-11 0,3-4 11 0,5 0-27 15,6-7-28-15,4 3-27 0,8-5-71 16,-2-4-226-16,1 1 93 0</inkml:trace>
  <inkml:trace contextRef="#ctx0" brushRef="#br1" timeOffset="12729.1962">2545 1613 2746 0,'0'0'-122'16,"-16"-18"3"-16,16 18 14 0,-17-18-1 0,17 18 10 16,-14-16 7-16,14 16 7 0,0 0 13 15,-23-20-6-15,23 20 6 0,0 0 14 0,-20-15-1 16,20 15 3-16,0 0-2 0,-22-18 13 15,22 18-6-15,-27-12-1 0,27 12 13 0,-30-3-5 16,30 3 4-16,-43 9-5 0,13 0-6 16,-10 6 8-16,-2 0-5 0,-12 9 5 15,-1-4 9-15,-3-1-6 0,-3 2 0 16,-1 1 10-16,1-7-6 0,4 4 11 0,-5-7 22 16,2 1 22-16,6-2-16 0,-5 1-1 15,6 0 6-15,-4 5-5 0,15-4-1 16,-6-1 6-16,-1 6-11 0,7 0-16 0,4 3 5 15,-4 8 5-15,4 4-10 0,4 7 16 16,2 4 11-16,4-2-17 0,5 8 17 16,1 0 0-16,5-1-5 0,-1 4 26 15,9-8-26-15,-2-1 20 0,6 2-10 0,-4-4 10 16,4-1-11-16,2 3 1 0,-2-5-6 16,1-5-15-16,4-1 10 0,4 5-5 0,1-5 5 15,0 5-10-15,2 1 10 0,4 1 15 16,16 7-4-16,-4-1-1 0,8 4 14 15,12 6-9-15,1 1 14 0,26 27 4 16,-3-4 9-16,0-3-15 0,5 0 4 0,-2-6 0 16,-13-9 0-16,-5-14-6 0,-4 2 0 15,-4-3-4-15,1 1 12 0,-9-8 12 0,5 1-2 16,-8-1 8-16,2-2-1 0,-1 1-2 16,-3 0 3-16,0 2 3 0,0-5-19 15,-2 2-1-15,6-2 3 0,-5 6 2 0,7-4 17 16,-4 2 9-16,1 4 0 0,6 8-7 15,8-2 5-15,-4 1-5 0,4 4-10 16,1-3-4-16,20 24-6 0,-8-18 2 16,11 16 7-16,-15-16-11 0,-5-5 2 0,0-4-6 15,-5 1-4-15,5-5 39 0,1 2-24 16,-9-5 4-16,-3-2 6 0,0-2 2 0,-1-2-16 16,2 1 9-16,-2-3-6 0,3 0-11 15,1-2-1-15,3 1 11 0,1-4 1 16,4-5-9-16,-2 3 8 0,9-1-1 15,-4-3-10-15,2-1-9 0,0 0 6 0,-2-4-11 16,-2 1 9-16,-1 0 2 0,5-4-5 16,-15-2-2-16,3-2-10 0,0 1-7 0,0 2 5 15,-4-2 7-15,2-4-11 0,4 0-1 16,-9 2 1-16,6-3-3 0,-4-2-8 0,7 5 9 16,-2-6 4-16,3-1 5 0,6 0-3 15,11 2-20-15,-3-5-11 0,15 0-4 16,-3-2 3-16,4-1 3 0,1-7 6 15,0 5-1-15,-9-2 19 0,3 0-23 0,-4 4 11 16,-9-2-4-16,0-2-3 0,2-2 1 16,-10 4 1-16,5-6 5 0,-10 6-3 15,6 2-1-15,-4-4 10 0,6 2-10 0,-8 2 4 16,7-1 0-16,-1-2 3 0,-4 1-5 16,4 1 8-16,4 1 3 0,-3-3-6 0,-1 0 1 15,9-2 3-15,3 1 1 0,0 1-6 16,1-5 0-16,-1 5-5 0,-3-3 9 15,1 3 9-15,-14 0-7 0,3 0 0 16,0-1 0-16,-6 2-2 0,6 0-4 0,-3 5 17 16,4-2-19-16,-8-1 4 0,9 3 8 15,-2-2-12-15,-4-3 4 0,8 4 11 0,0-3-16 16,10-3-1-16,4 2 19 0,4-8-13 16,8 5 6-16,4-9 11 0,6 5-17 15,-1-3 7-15,1 0 10 0,2-3-13 16,-6 1 3-16,6 2 4 0,-7 3-11 0,3-6 8 15,4-1 1-15,-7 0-3 0,7-2 3 16,-2 2 0-16,33-5 0 0,-3-2 0 0,0-1 6 16,-18 5-5-16,-12 5 5 0,28-8-8 15,-19 3-5-15,-14 4 8 0,6-4-6 16,-6 1-1-16,4 2 1 0,-9 0 8 0,0 4-5 16,-14 0-3-16,-3 3-2 0,-3-1 1 15,2 1 13-15,-16 2-18 0,4 0-1 0,-3 2 8 16,-2-1 4-16,4-1-13 0,-2 4 2 15,3-6 11-15,-2 7-11 0,9-9 9 16,1 4-5-16,2-5-4 0,-2 3 18 16,15-9-14-16,2-3-13 0,-3 2 17 0,8-6-3 15,0 1 0-15,0 5 3 0,-4-2-6 16,-1 1 0-16,-12 5 0 0,-3-1-6 0,-5 8 10 16,-8-3-2-16,-6 2 8 0,4 0-3 15,-3 3-5-15,-6 0-1 0,2-1 1 16,-1 5-2-16,-8-5 3 0,3 1-1 0,1-1-4 15,0 2 11-15,-3-1-16 0,5-2 11 16,3 2 4-16,-2-2-8 0,1 1 0 16,1 1 2-16,7-3-2 0,-2-1-4 15,-3 2 6-15,6-1-5 0,-3-2 4 0,9-1 1 16,3 2-2-16,-4-2-7 0,8 3 14 16,-9 0-4-16,8-5-4 0,-3 6 6 0,-1-1-9 15,-5 2 1-15,-3-2 3 0,1 3-3 16,-2-2 16-16,1-1 1 0,-4 3-6 0,-3 1-3 15,5-3 10-15,-6 0-8 0,-4 2 20 16,6-3-19-16,-5 2 8 0,3-2-1 16,-3 3 9-16,0-2-14 0,-4-1 11 15,7 0-7-15,-4 4-1 0,5-7 3 0,-5 2 0 16,4 1 1-16,3-3-5 0,-4 1 1 16,1 2-2-16,-3 0 1 0,-4-1-4 15,-1 5-2-15,-7-4 4 0,3 2-5 0,-3 3 3 16,-1-1-22-16,-24 8 18 0,42-9 4 15,-24 1-5-15,-18 8-3 0,42-12 5 0,-20 9-5 16,-22 3 3-16,48-12 0 0,-26 6 1 16,-22 6-11-16,48-12 14 0,-19 6-2 0,-6 0 1 15,4 0-8-15,1-5 7 0,-1 3 5 16,-2 1-4-16,4-2-3 0,-7 0-1 16,6 0 5-16,-5-1-10 0,-23 10 9 15,47-18-4-15,-20 13-7 0,-2-9 11 16,2 6-9-16,-2-4 11 0,2 3-7 0,1-3-1 15,-4 1-9-15,2-1 3 0,4-3 6 16,-4 3 5-16,-1 1-4 0,-5-1 2 0,0 0-1 16,-20 12 2-16,33-15 17 0,-18 5 11 15,-15 10 4-15,27-11 0 0,-27 11-11 0,17-16 3 16,-17 16-1-16,20-11-7 0,-20 11-2 16,0 0 0-16,27-16-1 0,-27 16 3 15,0 0-10-15,16-15 0 0,-16 15 1 16,0 0 1-16,0 0-3 0,15-20 13 0,-15 20-2 15,0 0 11-15,0 0-5 0,0 0-2 16,4-30 0-16,-4 30-1 0,0 0-3 0,0 0 5 16,0 0-1-16,0 0-7 0,-19-37-1 15,19 37 1-15,0 0-7 0,0 0 5 16,0 0-2-16,-15-22-3 0,15 22-1 16,0 0-1-16,0 0 0 0,0 0 2 0,0 0-2 15,0 0-4-15,0 0 4 0,-13-21-4 0,13 21 1 16,0 0 0-16,0 0-1 0,0 0 5 15,-19-19-3-15,19 19-2 0,0 0 1 16,0 0-3-16,-13-18-1 0,13 18 1 16,0 0-1-16,0 0-1 0,-5-32-1 0,5 32 0 15,-3-24-1-15,3 24 1 0,0 0 3 16,-5-42-3-16,5 42 2 0,-4-32 0 0,4 32-1 16,-5-36 1-16,2 14-5 0,3 22 1 15,-12-45 5-15,7 16-4 0,0 5-1 16,-1-8 3-16,-3 2 0 0,3-2-2 0,0-5 0 15,-2 4 2-15,0-4-3 0,-4 0 3 16,7 0-3-16,-7 2 4 0,1 3-3 16,-3-2 4-16,6 6-5 0,-4-4-2 0,4 5 3 15,-4 0 0-15,-3 3 0 0,2-5-3 16,-1-1 5-16,-2-2 0 0,-1 1-3 16,-5 4 1-16,4-4 0 0,-4 0 4 0,-3-2-1 15,3-1-1-15,-5-3 0 0,-8-3-1 16,2-7-3-16,-16-1 0 0,-4-5 3 15,-1 1-5-15,-23-16 5 0,-5 0-3 0,5 0 17 16,-1 7 0-16,7 11-2 0,15 8-3 16,2 0-3-16,-3 6-2 0,9 6-5 0,-1 1-3 15,7 5-1-15,-1 0-12 0,8 6-6 16,0-1-36-16,8 6-51 0,2 3-55 16,1 5-40-16,24 5-79 0,-65 20-616 0,23 9-433 15</inkml:trace>
  <inkml:trace contextRef="#ctx0" brushRef="#br1" timeOffset="16975.6581">21629 1363 4084 0,'3'-25'-203'16,"-3"25"13"-16,0 0 27 0,-3-33 25 0,3 33 24 16,0 0 33-16,-10-36 35 0,10 36 19 15,-5-26 18-15,5 26 6 0,-12-27 8 0,12 27 46 16,-15-29 19-16,15 29 14 0,-9-27 2 15,9 27-2-15,-15-28-9 0,15 28 0 16,-10-21-15-16,10 21-10 0,-8-18-1 0,8 18-16 16,0 0 8-16,-12-25-5 0,12 25-9 15,0 0 1-15,-16-19-8 0,16 19-2 16,0 0 6-16,-19-24-6 0,19 24 4 0,-18-16-11 16,18 16-6-16,-27-18 2 0,27 18 0 15,-33-21-7-15,12 10 4 0,-5 3-13 0,2-2-12 16,-6 1 3-16,-2 3-15 0,-1 0-6 15,-4 0 6-15,0 0 1 0,-5 0-2 16,4 1 18-16,-4 3-5 0,-3-5 2 0,2 4-5 16,4 2 3-16,2 1 3 0,-15 0-8 15,11-4 10-15,-6 4 0 0,3 0 16 16,-3 0-13-16,12 4-1 0,-5-4-4 0,0 1 7 16,3-1 7-16,2 3 0 0,0-3-8 15,1 0 5-15,-4 5 3 0,6-5-2 16,-5 0 0-16,9 2 6 0,-9-2-2 0,37 0-3 15,-62 2 1-15,34-2 0 0,-1 0 0 16,-2 5 0-16,31-5-22 0,-62 3-10 16,30 0-5-16,-1 0-12 0,-1 0 4 0,1-3 5 15,-9 6-4-15,0-3 8 0,-2 0 5 16,-6 0 6-16,-2 0 7 0,6 0 12 16,-10 1 1-16,1-2 18 0,-3 4-1 0,-3 1-3 15,0-2 4-15,2-2 3 0,-3 7 0 16,10-8 5-16,-1 6 2 0,9-4-5 0,-4 1 3 15,9-2 1-15,-1 1-4 0,7 1 0 16,-4-2 2-16,2 0 9 0,5 1 7 16,-2-1-23-16,2-3 0 0,3 5-7 0,-3-1 1 15,30-4 8-15,-55 9-5 0,21-7-1 16,7 5-7-16,-3 2 11 0,0 0-9 16,-2 2-3-16,2-7 10 0,-2 8 0 15,7-1-10-15,-6-2 6 0,2 0-1 0,1 1-4 16,4-2 4-16,-6 1 2 0,3 5 1 15,1-6-5-15,-3 1 6 0,1 1-4 0,-1-1 3 16,6 4-5-16,-9-4-7 0,4-1 12 16,-4 2-5-16,7 4 4 0,-4-7 0 15,1 2-4-15,5 2-4 0,-4-5 4 0,3 1 4 16,-2 4 3-16,26-11-9 0,-44 12-3 16,26-6 5-16,18-6 3 0,-39 15-6 15,39-15-1-15,-35 10 0 0,18-2 8 0,17-8-11 16,-41 20 5-16,20-11 4 0,1 4 3 15,-5 2-1-15,2 0 3 0,1 0-14 16,-3 7 9-16,-5-5 5 0,0 3-1 0,1 2-6 16,-1-7 3-16,5 3 1 0,-3-4-6 15,-1 1 10-15,6-7 20 0,-2 4 0 0,3-2 14 16,-1-1-10-16,-4 0-1 0,27-9-13 16,-39 12 5-16,19-5-5 0,20-7-6 15,-33 13 18-15,33-13-16 0,-32 6 5 16,32-6 1-16,-25 9-8 0,25-9-7 0,0 0 3 15,-40 6 0-15,40-6-4 0,-24 3 11 16,24-3-11-16,0 0-6 0,-33 12 2 0,33-12 4 16,0 0-2-16,-39 6 4 0,39-6-6 15,-20 9-2-15,20-9 4 0,0 0-8 16,-35 10 0-16,35-10 14 0,-18 8-8 0,18-8 0 16,0 0-4-16,-32 12 8 0,32-12-4 15,-20 12-4-15,20-12 4 0,-23 8 4 16,23-8-2-16,-24 10-8 0,24-10 8 15,-23 9 4-15,23-9-8 0,-24 8 4 0,24-8 0 16,0 0-4-16,-30 13 2 0,30-13 0 16,0 0 0-16,-23 9 0 0,23-9 0 0,0 0-4 15,0 0 4-15,-29 9-2 0,29-9 4 16,0 0-2-16,0 0 4 0,-26 12 11 0,26-12-30 16,-22 9 9-16,22-9-6 0,-27 20 14 15,27-20 10-15,-25 21-16 0,10-12 0 16,15-9 2-16,-25 19-4 0,25-19 1 15,-22 19 7-15,22-19-8 0,-18 16 0 0,18-16 8 16,-22 20-12-16,22-20 1 0,-17 15 22 16,17-15-11-16,0 0-4 0,-20 19 18 15,20-19-18-15,0 0 0 0,-18 18 2 0,18-18 4 16,0 0-8-16,0 0 8 0,-19 15-6 16,19-15 0-16,0 0 2 0,0 0-12 15,-15 20 8-15,15-20 22 0,0 0-22 0,-16 21 0 16,16-21 4-16,-15 18-6 0,15-18 4 15,-12 26-2-15,12-26-3 0,-19 21-1 16,19-21 19-16,-13 25-18 0,13-25 5 0,-12 27 4 16,2-12-8-16,10-15 16 0,-13 32-8 15,13-32-4-15,-13 33 2 0,6-17 0 0,7-16-6 16,-10 35 2-16,10-35 16 0,-9 42-20 16,6-18 2-16,-2 0 6 0,5-24-6 15,-3 50-2-15,-1-22 8 0,4-5-6 16,4 6 8-16,-4-29 18 0,3 49-20 0,-3-23 2 15,0-2-8-15,0-24 2 0,8 42 0 16,-4-19 14-16,-4-23-12 0,1 42 6 0,3-23-6 16,-4-19 6-16,5 38-10 0,-2-17 14 15,-3-21-20-15,5 36 10 0,-5-13 2 16,0-23 6-16,9 46-10 0,-9-22 4 0,3 4 2 16,-3 0 0-16,0 3-6 0,2 0 8 15,-2-2-4-15,0 8 4 0,0 3-4 16,3 4-4-16,-3-2 16 0,0 2-10 0,7-1 1 15,-7 1 1-15,0-5-11 0,1 2 9 16,-1-5 1-16,5 4 3 0,0 1-8 16,0-8 10-16,0 5-6 0,10-2-6 0,2 1 21 15,8 7 10-15,7-5-2 0,13 10 11 16,5-5-8-16,2 0-17 0,7-2 0 16,3-1-2-16,3-5 9 0,0 1 6 0,0-4-19 15,2 2 6-15,4-4 1 0,-3-3-12 16,-3 2 4-16,-6-5 10 0,1-3-10 0,-8-2-1 15,5 3 8-15,-7-5-6 0,2 3 2 16,-5-1 4-16,3 1-6 0,-2 1-3 16,-1-4 14-16,-8 0-11 0,9 4 12 15,-1 0-6-15,3-1 1 0,0 3 1 0,-1-1 8 16,1 1-4-16,7-3 11 0,-3 4 7 16,7 3 0-16,5-1-3 0,2 1 0 0,6-4-6 15,5 1 15-15,1-3-6 0,8 0-4 16,1-7 12-16,15-2-15 0,30-1-1 15,-16-7-1-15,-7-5-8 0,1 0-1 0,33-1 2 16,-2-7-3-16,-30 5-2 0,-16-6-2 16,2 3 2-16,-14 0-10 0,7-1 2 15,-20 5 2-15,7-8-2 0,0 4 1 0,-11-3 4 16,24 1-10-16,-6-6 12 0,-3 1-6 16,4-2 4-16,0-3 0 0,-2 3 0 15,-1-3-5-15,0-2 1 0,-6 4-4 0,-1-4 2 16,-11 8 2-16,-3-3-3 0,-1 3 2 15,-5-2-9-15,-7 9 1 0,5-3 4 0,-3 4-5 16,-3 0 3-16,1 4 3 0,-3-4-3 16,6 4-3-16,4 0 3 0,-3 4 6 15,1-4 2-15,7 4 5 0,5-4 2 16,1 0-1-16,9-4 3 0,-3 0-1 0,1-2-1 16,2-3-4-16,0 1 0 0,-4 1 3 15,3-2 1-15,6-4-8 0,-5 3 1 0,6-2-1 16,-9 4-2-16,10-9 1 0,3 6 1 15,1-5-1-15,9-2-2 0,39-2-1 16,-7-4 1-16,6 3 0 0,-4-6 1 0,-1 1 1 16,-3-1-5-16,-8 3 2 0,-19 5-2 15,-13 0 3-15,-5 2 0 0,-3 1-4 0,-9 1 2 16,-5 2-1-16,1 1 3 0,-3 0-3 16,2 0 3-16,-3-2-3 0,4 6 5 15,0-3-7-15,3-3 6 0,5 1 0 16,3 1-5-16,10 4 2 0,-5-8 2 0,1 5-3 15,2-6 4-15,4 2-2 0,-4 0 0 16,-3-4 1-16,-11 9-3 0,-1-5 4 0,-5-1-6 16,0 4 6-16,-8 0-5 0,2 2 0 15,-7-2 2-15,-4 7-1 0,-4-5-1 16,4 3 0-16,-1 2 5 0,-3-3-2 0,4-1-6 16,4 5 2-16,-5-7 5 0,5 5-6 15,1-3 1-15,-1 1 1 0,-4-2 3 0,1 4-3 16,3 0 1-16,-7-3-1 0,0 0 1 15,-1-5 3-15,-1 5-2 0,-4 0-1 16,2 0 3-16,-7 3-6 0,6-3 2 16,-3-1 19-16,-7 2 0 0,0-2-3 0,0 1 2 15,-3 1 4-15,0 4 4 0,-7-7 4 16,-20 11 7-16,40-12 3 0,-40 12-1 0,30-8-2 16,-17-2-6-16,-13 10-5 0,32-15-2 15,-12 6-4-15,-20 9-2 0,44-22-3 16,-22 7-3-16,8-1 1 0,1-3-3 0,3 2 0 15,1-1-3-15,3-6-3 0,1 8 1 16,-1-3 1-16,3 0-5 0,-5 4 3 16,-2 0-2-16,6-5-2 0,-7 7 2 15,3-1 3-15,-11 1-2 0,1 4-2 0,5-2 1 16,-10 1 0-16,-1 1-1 0,5 1 0 16,-25 8 1-16,41-20-1 0,-20 10-1 0,6-2 1 15,-3-3 1-15,9 0-4 0,-3 1 3 16,5-1-1-16,-5 2 0 0,0-4-2 0,2 2 2 15,-7 3 1-15,4-5-1 0,-6 4 2 16,4 1-2-16,-5 4-2 0,3-4 2 16,-7-1 0-16,4 1 3 0,0 0-1 0,-2-3 0 15,-5 1-1-15,3-1-1 0,-1 0 2 16,-2-3-2-16,-2-1 0 0,-4-4 0 16,2-1 0-16,-4 1 2 0,-7 23-3 0,10-54 1 15,-6 27-2-15,-4-3 2 0,3 0 1 16,2 0-2-16,-5 0 3 0,2 1-3 15,-2 1 0-15,3-1 2 0,-3 29-3 16,0-57 2-16,0 27 0 0,0 3-2 0,0-2 2 16,0 29-4-16,-5-55-3 0,-3 28-3 15,2-1 0-15,-9 4-3 0,4-1 3 0,-6 1 1 16,0 3-1-16,1-5 2 0,-3 5-1 16,2-1 3-16,1 3-2 0,-3-2 1 0,1 2 4 15,-4 4-3-15,5-5-1 0,1 7 4 16,-6-7-2-16,4 4 0 0,-3 1 1 15,-5 0-5-15,4 3-1 0,-6-8-3 16,-4 5-4-16,-2-2-6 0,-3 1-4 0,-4 1 5 16,-8 3 3-16,4-3 1 0,-2 1 3 15,-1 2-2-15,4 0 3 0,-3 3 4 0,4-3 1 16,4 3 1-16,4-4-1 0,0 6 4 16,8-1-2-16,-1-1 4 0,-1-1 0 15,6 0 2-15,23 10-4 0,-50-15 5 0,28 3-3 16,-1 3-2-16,-2-3 3 0,1 0-2 15,2 3 3-15,-6-8-2 0,0 5 0 16,-6-4 2-16,-1-1 1 0,1-1-2 0,3-4 2 16,-3 2-2-16,-3 2-1 0,2-3 3 15,0-2-2-15,2 6 5 0,-4-5-1 16,0 4 5-16,0-4-3 0,-3 4 2 0,3-3 0 16,-6 1 1-16,8 2 0 0,-9 3-1 15,6-3-1-15,-11 0-3 0,-3-3 2 0,-3 1-1 16,2 1-1-16,-11 1 2 0,-6-3-4 15,-7-2-3-15,-7 3-1 0,-8-2-3 16,-28-7-1-16,-7 8-2 0,25 0-4 0,-24-4 2 16,24 7-5-16,15 6 6 0,0-5-3 15,5 6 4-15,0-1-3 0,9-1 6 0,4 1 2 16,4 3 3-16,3-1-9 0,-3-1 7 16,3 0 1-16,5 2 5 0,-3-3-3 15,5 3 2-15,3-1-1 0,3 2-2 16,2 1 3-16,2-1-2 0,2 4-2 0,6-3 3 15,5 2 1-15,2-3-2 0,30 8-2 16,-52-7-8-16,30 2 10 0,22 5-9 0,-40-4 3 16,40 4-12-16,-38-11 5 0,11 8 0 15,27 3-1-15,-47-12 4 0,24 6-4 16,-6 4 4-16,-1-5-2 0,-2 1-2 0,32 6-13 16,-65-6 2-16,28 3-9 0,1 3-5 15,-3 0 4-15,-1 0-2 0,-7 0 1 0,9 0 1 16,-3 0 6-16,5 0 12 0,-1 0-1 15,2-5-1-15,35 5 11 0,-61 0 3 16,33-1 2-16,0-2 11 0,28 3 5 16,-54-3 7-16,54 3 3 0,-45-5 0 0,45 5 3 15,-40-5 1-15,18 2-6 0,22 3-5 16,-40-4-4-16,40 4-6 0,-49-5 4 0,24 5-8 16,25 0-1-16,-53 2 1 0,24-2-3 15,-1 0-3-15,30 0 7 0,-57 7-8 16,29-4 6-16,-1-3 0 0,1 4-2 0,28-4-4 15,-54 6 8-15,29-6-7 0,25 0 14 16,-48 3-13-16,23 1 4 0,-7-4-2 0,32 0-6 16,-57 8 0-16,24-2-16 0,-11 0-5 15,1 3 2-15,-1-3 3 0,-4 3-2 16,-3 1 5-16,-2-2 11 0,1 0-8 16,4-1 4-16,-3 1 9 0,6-3 5 0,3 2 9 15,-4-3 1-15,9 1-1 0,0-2 4 16,0 0-10-16,4 1 1 0,1-4 5 0,2 3-5 15,-2 0-2-15,2-1-1 0,30-2 1 16,-65 4 8-16,30 2-13 0,-7-1 0 16,-2 5-9-16,-6-4 7 0,-8 7-4 0,-4 3-14 15,1-1-4-15,-17 3-26 0,-3 3-22 16,0 2-31-16,-32 13-41 0,3-2-70 16,-5 2-140-16,3-7-441 0,16-5 196 0</inkml:trace>
  <inkml:trace contextRef="#ctx0" brushRef="#br1" timeOffset="20753.6664">30349 3295 1914 0,'20'-12'99'0,"-20"12"-95"15,0 0-134-15,20-8-74 0,-20 8-18 16,0 0-174-16,0 0 86 0</inkml:trace>
  <inkml:trace contextRef="#ctx0" brushRef="#br1" timeOffset="20813.6284">30389 3275 1237 0,'0'0'-85'0,"0"0"34"16,0 0-7-16,0 0-56 0,0 0-159 0,-62 35 74 15</inkml:trace>
  <inkml:trace contextRef="#ctx0" brushRef="#br1" timeOffset="38861.5408">14589 15826 579 0,'-3'38'-7'0,"3"-4"-6"0,0-1-125 15,0 1-2-15,0 0 46 0</inkml:trace>
  <inkml:trace contextRef="#ctx0" brushRef="#br1" timeOffset="47367.4791">8833 7386 393 0,'0'0'43'0,"0"0"40"0,0 0 3 15,0 0-3-15,0 0-22 0,0 0-13 16,0 0-1-16,0 0-1 0,0 0-18 16,0 0 5-16,0 0 0 0,0 0 11 0,0 0 3 15,0 0 15-15,0 0 18 0,0 0 17 16,0 0 0-16,0 0 10 0,0 0-8 0,0 0-5 16,0 0-6-16,0 0-7 0,0 0-10 15,0 0 2-15,0 0-16 0,0 0 16 16,0 0-12-16,0 0-8 0,0 0-17 0,0 0 0 15,0 0 2-15,0 0 3 0,0 0-13 16,0 0 9-16,0 0-10 0,0 0-3 16,0 0-12-16,0 0 15 0,0 0-4 0,0 0 6 15,0 0-8-15,0 0 2 0,0 0 5 16,0 0 3-16,0 0 0 0,0 0 5 16,0 0-1-16,0 0 11 0,0 0-17 0,0 0 10 15,0 0-13-15,0 0 0 0,0 0-18 16,0 0 10-16,0 0 7 0,0 0-15 15,0 0-3-15,0 0 11 0,0 0-13 0,0 0 5 16,0 0 7-16,0 0-5 0,0 0-4 16,0 0 2-16,0 0-6 0,0 0 4 15,0 0-6-15,0 0 8 0,0 0-10 0,0 0 2 16,0 0 3-16,0 0-10 0,0 0 12 16,0 0-9-16,0 0 2 0,0 0 0 0,0 0-2 15,0 0-3-15,0 0 2 0,0 0 1 16,0 0 2-16,0 0 7 0,0 0 0 15,0 0 1-15,0 0 13 0,0 0-6 0,0 0 1 16,0 0 8-16,0 0-17 0,0 0 4 16,0 0 6-16,0 0-13 0,0 0 12 15,0 0 0-15,0 0 3 0,0 0-3 0,0 0 6 16,0 0-4-16,0 0 0 0,0 0-7 16,0 0 2-16,0 0 5 0,0 0-16 15,0 0 9-15,0 0 2 0,0 0-2 0,0 0 8 16,0 0 0-16,0 0-14 0,0 0 3 15,0 0 5-15,0 0-9 0,0 0 0 16,0 0-4-16,0 0 9 0,0 0 1 0,0 0-8 16,0 0 13-16,0 0-21 0,0 0 6 15,0 0 0-15,0 0 0 0,0 0 10 16,0 0-14-16,0 0 2 0,0 0 0 0,0 0 2 16,0 0 0-16,0 0-2 0,0 0 8 15,0 0-2-15,0 0 0 0,0 0-1 0,0 0-8 16,0 0 3-16,0 0-2 0,0 0 8 15,0 0 0-15,0 0-1 0,0 0-10 16,0 0 16-16,0 0-14 0,0 0-1 16,0 0 2-16,0 0 8 0,0 0-2 0,0 0 0 15,0 0-8-15,0 0 8 0,0 0-8 16,0 0 2-16,0 0 4 0,0 0 2 16,0 0 2-16,30 16-2 0,-30-16 2 15,0 0-2-15,0 0 0 0,0 0 5 0,0 0-3 16,0 0-6-16,0 0-2 0,0 0-5 15,19 9 9-15,-19-9 4 0,0 0-4 0,0 0 3 16,0 0-1-16,0 0 0 0,0 0-2 16,0 0 0-16,0 0 2 0,0 0 2 0,0 0-4 15,0 0 0-15,0 0-2 0,0 0 0 16,0 0 8-16,0 0-6 0,7 21 0 16,-7-21-4-16,0 0 6 0,0 0-2 15,0 0 4-15,0 0-4 0,0 0-4 0,0 0 0 16,0 0 2-16,0 0 6 0,0 0-10 15,0 0 6-15,0 0 4 0,0 0-8 0,0 0 14 16,0 0 9-16,0 0 15 0,0 0-19 16,0 0 17-16,0 0-10 0,0 0-10 0,0 0 5 15,0 0-1-15,0 0 2 0,0 0 3 16,0 0-13-16,0 0 7 0,13 17-1 16,-13-17 3-16,0 0 7 0,0 0 16 15,0 0-9-15,0 0 13 0,0 0-9 16,0 0-9-16,0 0-3 0,0 0 4 0,0 0-12 15,0 0 10-15,0 0 1 0,0 0-6 16,0 0-18-16,0 0 20 0,0 0-26 0,0 0 1 16,0 0-4-16,0 0-3 0,0 0 2 15,0 0 2-15,0 0-7 0,0 0 6 0,0 0-12 16,0 0 26-16,0 0-12 0,-25 31-8 16,25-31 3-16,0 0 5 0,0 0-8 15,-12 24 13-15,12-24-3 0,0 0 12 0,0 0 10 16,0 0 12-16,0 0-3 0,0 0 9 15,-10 20 5-15,10-20 1 0,0 0 17 16,0 0-14-16,0 0 7 0,0 0 7 0,0 0 6 16,0 0 13-16,0 0 8 0,0 0 7 15,0 0-10-15,0 0-14 0,0 0-18 16,0 0-9-16,0 0-18 0,0 0-27 0,0 0-28 16,0 0-53-16,0 0-65 0,0 0-70 15,0 0-135-15,0 0-526 0,0 0-269 16</inkml:trace>
  <inkml:trace contextRef="#ctx0" brushRef="#br1" timeOffset="48647.4357">8833 7673 3917 0,'0'0'-191'0,"0"0"6"0,0 0 0 0,0 0 10 16,0 0 4-16,0 0 16 0,0 0 7 15,0 0 0-15,0 0 39 0,0 0 27 16,0 0 50-16,0 0 36 0,0 0 31 0,0 0 15 16,0 0 18-16,0 0 7 0,0 0-2 15,0 0-2-15,0 0-23 0,0 0-4 16,0 0-6-16,0 0-16 0,0 0-1 0,0 0-5 16,0 0 0-16,-13-25-8 0,13 25 2 15,0 0-5-15,-3-34 0 0,3 34 3 16,-2-31-5-16,2 31-6 0,-3-34 6 0,3 34-3 15,-9-38 10-15,6 12-15 0,3 26 0 16,-7-43 0-16,4 16 7 0,3 27-4 0,-3-44-9 16,3 20-2-16,0 24-8 0,0-44-3 15,-2 20 14-15,2 24-1 0,0-44 5 16,0 44 12-16,0-40-6 0,0 40 0 16,-3-44 16-16,-2 24 18 0,5 20-18 0,-4-45 13 15,4 45 25-15,-3-39 1 0,3 39 5 16,0-40-48-16,0 12-22 0,3 1 3 0,-3-4-3 15,9 3-2-15,-9-3 12 0,5 0-10 16,-2 0 5-16,0-2 0 0,-3 3-3 16,5-1-2-16,-3-4 8 0,1 7-3 0,1-7 0 15,-4 3 7-15,5-2-7 0,-5 2 3 16,3 2 7-16,-3 0-3 0,2 0 8 0,-2-2-2 16,3 1 2-16,-3 4-8 0,3-1 16 15,-3 28-11-15,0-57 13 0,0 32-10 16,0 25 2-16,0-45 17 0,0 45-5 15,5-41-12-15,-5 21 2 0,0 20 10 0,0-37-5 16,0 37-12-16,0-41 23 0,0 41-16 16,0-39 4-16,4 17 14 0,-4 22 8 0,0-40-2 15,0 40 14-15,0-34 0 0,0 34 7 16,1-33 11-16,-1 33-13 0,0-27-8 16,0 27 10-16,0 0-26 0,0-39-9 0,0 39-18 15,0 0-29-15,0 0 4 0,0 0-21 16,0 0-39-16,0 0-39 0,0 0-88 15,0 0-229-15,0 0-253 0,0 0 118 0</inkml:trace>
  <inkml:trace contextRef="#ctx0" brushRef="#br1" timeOffset="50542.6952">18959 7220 2626 0</inkml:trace>
  <inkml:trace contextRef="#ctx0" brushRef="#br1" timeOffset="51453.171">18959 7220 2301 0,'0'0'-134'0,"0"0"2"0,0 0 7 16,0 0 14-16,0 0 11 0,0 0 18 0,0 0 31 16,0 0 16-16,0 0 31 0,0 0 0 0,0 0 4 15,0 0 0-15,0 0 0 0,0 0 8 16,0 0 14-16,0 0 12 0,0 0 25 0,0 0 18 15,0 0 34-15,0 0 13 0,0 0 6 16,0 0-10-16,0 0 8 0,0 0-24 16,0 0-3-16,0 0-27 0,0 0 1 0,0 0-16 15,0 0-4-15,0 0-14 0,0 0-9 16,0 0 2-16,0 0-2 0,0 0-9 0,0 0-2 16,0 0-3-16,0 0 7 0,0 0-5 15,0 0-7-15,0 0 2 0,0 0-3 16,0 0 1-16,0 0-6 0,0 0 5 0,0 0-2 15,0 0 0-15,0 0 0 0,0 0-8 16,0 0-11-16,0 0 13 0,0 0-1 16,0 0-6-16,0 0 11 0,0 0-3 0,0 0-5 15,0 0 0-15,0 0 4 0,0 0-1 16,0 0 2-16,0 0 4 0,0 0-2 0,0 0 1 16,0 0-8-16,0 0 14 0,0 0 5 15,0 0 0-15,0 0 7 0,0 0-8 16,0 0 3-16,0 0 2 0,0 0 2 0,0 0-9 15,0 0 4-15,38-5-4 0,-38 5-3 16,0 0 3-16,20-24 1 0,-20 24-1 16,19-16-10-16,-19 16-2 0,18-24 5 0,-18 24-2 15,24-18-5-15,-24 18 2 0,16-18-2 16,-16 18 11-16,19-22 0 0,-19 22 0 0,15-20-13 16,-15 20 6-16,15-19 1 0,-15 19-5 15,12-19 2-15,-12 19 0 0,11-20 0 16,-11 20-6-16,15-16 0 0,-15 16 2 0,14-16 4 15,-14 16 1-15,0 0-10 0,16-23 5 16,-16 23-4-16,0 0 17 0,12-18-9 16,-12 18-4-16,0 0-4 0,17-21 8 15,-17 21-4-15,0 0-2 0,15-23-6 0,-15 23 5 16,10-18 8-16,-10 18-10 0,10-21 1 16,-10 21 0-16,8-23 0 0,-8 23-1 0,14-17 1 15,-14 17-6-15,11-20 5 0,-11 20-8 16,12-23-2-16,-12 23 13 0,0 0-2 0,15-27-7 15,-15 27 9-15,10-22-5 0,-10 22-1 16,12-24 3-16,-12 24 1 0,15-25-5 16,-15 25 3-16,13-32-3 0,-13 32 0 0,19-31 0 15,-13 15 0-15,6-2 0 0,-12 18 7 16,20-34-2-16,-10 20 1 0,-10 14 1 16,19-31-2-16,-11 19-1 0,-8 12-2 15,20-31 5-15,-20 31 2 0,17-31-4 0,-10 15-1 16,-7 16 5-16,18-26-4 0,-18 26-1 15,13-29-2-15,-3 14-6 0,-10 15 15 0,15-35-7 16,-10 20 5-16,-5 15-2 0,17-30-3 16,-17 30-4-16,15-34 7 0,-6 18 0 0,1-3 2 15,-10 19-12-15,13-30 8 0,-5 13 1 16,-8 17 1-16,24-36-3 0,-14 18 1 16,0 0 4-16,3 0-3 0,2-2 1 0,-15 20 2 15,24-36-5-15,-13 21 5 0,-4-1 3 16,-7 16-1-16,14-24-4 0,-14 24 2 15,18-26 0-15,-18 26 2 0,15-18-2 0,-15 18 0 16,0 0 2-16,15-21-11 0,-15 21-3 16,0 0 5-16,12-19-26 0,-12 19-15 15,0 0-30-15,0 0-43 0,0 0-73 0,0 0-461 16,11-20 116-16</inkml:trace>
  <inkml:trace contextRef="#ctx0" brushRef="#br1" timeOffset="52471.0653">19297 5861 2462 0,'0'0'-103'0,"0"0"19"0,0 0 24 16,60-8 23-16,-60 8 20 0,35-9 17 15,-35 9 6-15,42-8-6 0,-15 1 4 16,-1 2 3-16,3-2-4 0,-1 2 4 16,7-5 0-16,2 2 6 0,0-2-3 0,0 1 7 15,-5 0-14-15,1 0 10 0,-8-1-9 16,7 3 6-16,-9 1-4 0,-23 6 1 0,44-9-1 16,-26 3 1-16,-18 6 0 0,35-6 2 15,-35 6 1-15,31-10-4 0,-31 10-6 16,0 0 4-16,35-5 2 0,-35 5-12 0,0 0 15 15,26-6 1-15,-26 6-4 0,0 0-6 16,0 0 4-16,32-4 5 0,-32 4-9 16,0 0 3-16,0 0 4 0,0 0-7 0,34 0 0 15,-34 0 6-15,0 0-6 0,0 0 6 16,31 4-6-16,-31-4 0 0,0 0-6 16,0 0 9-16,0 0 0 0,32 3 0 0,-32-3-9 15,0 0 6-15,0 0-3 0,0 0 3 16,0 0 0-16,29 3 3 0,-29-3-9 0,0 0 12 15,0 0-3-15,0 0-3 0,0 0 0 16,25 5 3-16,-25-5-9 0,0 0 6 16,0 0 10-16,0 0 8 0,0 0 14 0,0 0 14 15,0 0 17-15,0 0-7 0,21 10 2 16,-21-10-13-16,0 0 0 0,0 0-14 16,0 0 15-16,0 0-19 0,0 0 0 15,0 0-1-15,0 0 5 0,0 0-15 0,0 0-3 16,0 0 2-16,0 0-4 0,0 0-6 15,4 26 20-15,-4-26 8 0,0 0-1 0,0 0 13 16,-14 48 1-16,14-48 4 0,-18 41-1 16,5-16 11-16,-1-2-1 0,-1 5 3 0,-3 3-6 15,-1 0 4-15,3 0-21 0,-1 1 5 16,0-4-3-16,1 7-5 0,0-1-4 16,1 3 1-16,0-3-6 0,5 1-5 0,0 0 8 15,2 2-11-15,1-2 0 0,-1 0 0 16,1-6-2-16,6 1-2 0,-5 4 9 15,1-9-8-15,2 4-3 0,3-3 0 16,0-26-2-16,-5 44-4 0,3-24 16 0,2-20-19 16,-5 35-1-16,5-35 4 0,-6 32-3 15,1-15-2-15,5-17 5 0,-12 35-23 0,4-13-25 16,-1 0-42-16,9-22-59 0,-20 37-91 16,8-17-549-16,1-4 274 0</inkml:trace>
  <inkml:trace contextRef="#ctx0" brushRef="#br1" timeOffset="81460.8881">19016 14304 3171 0,'-71'26'-14'0,"5"5"-48"0,9 2-194 16,-12 11-234-16,-20 16-88 0,2 6 111 16</inkml:trace>
</inkml:ink>
</file>

<file path=ppt/ink/ink10.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51:37.091"/>
    </inkml:context>
    <inkml:brush xml:id="br0">
      <inkml:brushProperty name="width" value="0.05292" units="cm"/>
      <inkml:brushProperty name="height" value="0.05292" units="cm"/>
      <inkml:brushProperty name="color" value="#C00000"/>
    </inkml:brush>
  </inkml:definitions>
  <inkml:trace contextRef="#ctx0" brushRef="#br0">23221 4817 855 0,'0'0'146'0,"17"-17"-136"0,-17 17-75 0,0 0-102 16,0 0-66-16,18-18 58 0</inkml:trace>
  <inkml:trace contextRef="#ctx0" brushRef="#br0" timeOffset="12530.3239">8395 10902 779 0,'0'0'65'0,"0"0"42"0,0 0 17 16,0 0 3-16,0 0 8 0,0 0-7 0,0 0-14 16,0 0-14-16,0 0-12 0,0 0 2 15,0 0-11-15,0 0 12 0,0 0-23 16,0 0-2-16,0 0-2 0,0 0-11 15,0 0 2-15,0 0-26 0,0 0 18 0,0 0-3 16,0 0-13-16,0 0 2 0,0 0 0 16,0 0 3-16,0 0-13 0,0 0-6 0,0 0 4 15,0 0-15-15,0 0 2 16,0 0-5-16,0 0-6 0,0 0 6 0,0 0-3 16,0 0-14-16,0 0 5 0,0 0 9 0,0 0-9 15,0 0-2-15,0 0 5 0,0 0-12 16,0 0 4-16,0 0-1 0,0 0 0 15,0 0 3-15,0 0-6 0,0 0 0 0,0 0 15 16,0 0-6-16,0 0 6 0,0 0 0 16,0 0 0-16,0 0-7 0,0 0 1 15,0 0 3-15,0 0 0 0,0 0 0 0,0 0-1 16,0 0-2-16,0 0 3 0,0 0 0 16,0 0 6-16,0 0-7 0,0 0 7 15,0 0-3-15,0 0 19 0,0 0-16 16,0 0-6-16,0 0 3 0,0 0-7 0,0 0 7 15,0 0 3-15,0 0-3 0,0 0 9 16,0 0-6-16,0 0-12 0,0 0 2 0,0 0 4 16,0 0-1-16,0 0 11 0,0 0-4 15,0 0-7-15,0 0 1 0,0 0 9 0,0 0 7 16,0 0-4-16,0 0 0 0,0 0-9 16,0 0 3-16,0 0-9 0,0 0 15 15,0 0-6-15,0 0-3 0,0 0 3 16,0 0-3-16,0 0 6 0,0 0-3 0,0 0 9 15,0 0-15-15,0 0 6 0,0 0 0 16,0 0 3-16,0 0-6 0,0 0 16 16,0 0-13-16,0 0 0 0,0 0 6 0,0 0 6 15,0 0-15-15,0 0 19 0,0 0-22 16,0 0 18-16,0 0-6 0,0 0 13 0,0 0-1 16,0 0 4-16,0 0 2 0,0 0 3 15,0 0-6-15,0 0 2 0,0 0-11 16,0 0 11-16,0 0-8 0,0 0 2 15,0 0 6-15,0 0-9 0,0 0 3 0,0 0 6 16,0 0-18-16,0 0-13 0,0 0 0 16,0 0 8-16,0 0-3 0,0 0 6 15,0 0 2-15,0 0 1 0,-43-22-1 0,43 22 7 16,0 0-21-16,-24-8 6 0,24 8 3 16,0 0 3-16,-28-15-11 0,28 15 16 0,0 0-5 15,-35-12 0-15,35 12 8 0,-19-5 3 16,19 5-6-16,0 0 9 0,-33-13 7 15,33 13-16-15,0 0-5 0,-32-9-3 0,32 9 0 16,0 0-8-16,-25-6 24 0,25 6-21 16,0 0-4-16,0 0-7 0,0 0 13 15,-35-9 3-15,35 9 0 0,0 0-8 0,0 0 3 16,0 0 2-16,-35 0-2 0,35 0 2 16,0 0-5-16,0 0-1 0,0 0 20 0,-41 3-13 15,41-3 2-15,0 0-3 0,0 0-6 16,-28 4-10-16,28-4-3 0,0 0-7 15,-30 15 4-15,30-15 2 0,-27 15 2 16,27-15-5-16,-25 17 9 0,8-14-4 0,17-3-6 16,-28 20 27-16,11-11-21 0,17-9 18 15,-28 18-12-15,9-8 3 0,19-10 2 0,-31 21-5 16,16-12 3-16,15-9 12 0,-29 20-7 16,9-8 7-16,20-12-3 0,-27 15 3 15,27-15-3-15,-23 19 0 0,23-19 3 0,-29 15-15 16,29-15 18-16,-21 16 3 0,21-16-12 15,-24 16-4-15,24-16 10 0,-20 12 16 16,20-12-25-16,-17 15 12 0,17-15-16 0,-18 18 7 16,18-18 0-16,-17 18 2 0,17-18 8 15,-16 18 2-15,16-18-6 0,-22 26 9 16,22-26-6-16,-20 21-9 0,20-21 19 0,-17 24-13 16,9-12 0-16,8-12 0 0,-17 25-3 15,17-25 9-15,-20 26-6 0,20-26-3 0,-15 21 12 16,15-21-6-16,-17 18-6 0,17-18 22 15,-13 21-35-15,13-21 16 0,-15 23 9 16,15-23-9-16,-14 24 10 0,14-24 5 16,-15 27-9-16,7-12 0 0,8-15-2 0,-22 42-4 15,14-22 9-15,-4 2-9 0,0 0 9 16,4 3-3-16,-4-1 0 0,2 4 6 16,2 0-6-16,-1-4 9 0,1 4-6 0,-5-1 9 15,8-1-12-15,-7 1-3 0,7-3 8 16,-3 0 1-16,3-1 0 0,5-23 17 0,-12 37-20 15,12-37 8-15,-5 37-17 0,-4-20 8 16,9-17-5-16,-10 44 0 0,2-22-9 16,5 1 12-16,3-23 0 0,-5 47 5 15,0-22-11-15,-2 1 17 0,5 1-6 0,-1 1 20 16,3-28-31-16,-8 52 0 0,4-22 28 16,3-2-17-16,-3 4-6 0,4 1 0 0,-5 0 1 15,5 2-1-15,-3 2-2 0,3-4-11 16,3 1 11-16,-3 0 7 0,0-1-4 15,0 3-1-15,5 0 6 0,-1-6-8 16,-4 2-1-16,1 1 4 0,-1-2-9 0,4 1 35 16,-4-2-29-16,0 0-3 0,0 2 0 15,3 1 13-15,-3 0-2 0,5-1 2 0,-5-2 2 16,3 7-9-16,-3-2 14 0,2-1-4 16,1 6 2-16,1 0-3 0,4 2-5 15,-3-1-2-15,-2 3 7 0,6-1-10 0,-3 0 0 16,5 3 5-16,-5-2 0 0,3-3-3 15,-4 0 11-15,6 2-11 0,-6-3-4 16,4-1 4-16,-4 0 3 0,5-4 12 16,-2 4-20-16,0-3 5 0,-3-5-9 0,7 6 4 15,-7-7 3-15,7 4-2 0,-10-3-3 16,11-3 7-16,-8 3-2 0,7 1 2 0,-4 0 0 16,0-1-7-16,1 0-5 0,1 3 17 15,2 2-9-15,-2 1 6 0,3-3 3 0,0 6-3 16,2-5 3-16,-1 1-2 0,-6 2-10 15,7-1 4-15,-3-7 6 0,1 5-17 16,-1-2 18-16,-2-5 6 0,2-3-4 16,3 2 1-16,-7-5-2 0,4 2-1 0,-4-4 1 15,1 1 6-15,-9-21 0 0,18 36-3 16,-8-18-1-16,-2-3-1 0,6 5-2 16,-14-20-2-16,20 34 13 0,-7-19-9 0,2 3 0 15,5-3 10-15,-3 5-5 0,8-5-16 16,2 3 10-16,0 3-5 0,5-1 3 0,1 1-7 15,5-3 3-15,1 1 2 0,-2 2 13 16,0 1-10-16,-1-3-7 0,1 2 8 16,0 0-12-16,-4 0-4 0,8-1 25 15,-13 1-15-15,9-3 4 0,-9 1 0 0,4 1-10 16,-2-7 2-16,-3 4 4 0,-2-2-22 16,-3-3 16-16,-1 0 18 0,6 1-24 0,-8 0 4 15,1-6 8-15,3 5-14 0,-6 3 8 16,-17-15 15-16,33 12-15 0,-13-4 0 15,-20-8 8-15,37 13-19 0,-20-7 14 0,-17-6-10 16,45 16 18-16,-22-8-7 0,1-4-2 16,-2 1-2-16,-22-5 4 0,43 5 10 15,-43-5-22-15,35 5 4 0,-35-5 12 0,39 0-20 16,-39 0 12-16,30 4 0 0,-30-4 8 16,0 0 8-16,45-4 6 0,-45 4-18 15,33-5-10-15,-33 5 20 0,32-7 0 0,-32 7-11 16,30-11 11-16,-10 0-16 0,-20 11 18 15,41-15-14-15,-25 2-4 0,4 5-4 0,-20 8 12 16,41-26-14-16,-20 13 4 0,-4 1 6 16,3 0-16-16,0-3 16 0,-3 0 8 15,6 0-10-15,-6 0 8 0,1-7 4 16,6 2-4-16,4-3-7 0,-3 1 11 0,-3 1-4 16,0 2 13-16,-5 0 23 0,4 1-5 15,-2-1 20-15,-3 2-15 0,1-4-8 0,2-3 6 16,-1 1-11-16,2-3 7 0,2 1-19 15,-5 2-5-15,1 1-1 0,-1-7 3 16,-1-1-6-16,3 0 8 0,3-4 2 16,-1-1-13-16,-4 2-11 0,1-1 14 0,4-3-5 15,-5 4 3-15,0-3-1 0,6 3 4 16,-11 1 2-16,6-1-10 0,-1 2 15 0,-5-2 10 16,6 3-19-16,-5-2 10 0,-3-1 2 15,5 1-4-15,-6-1-14 0,4-1 3 16,-1-1 17-16,-5-1 4 0,3-2 26 0,-4-2-6 15,3 5-10-15,-8-7 11 0,3 3-15 16,-4-5-2-16,0 5 4 0,0-7-9 0,-4 6-4 16,4-3-3-16,-5-1-7 0,5 2 13 15,-8-1-9-15,5-1 4 0,-2 2-2 16,-4-5 7-16,1 4 5 0,-4-1 4 0,1-2-7 16,2-3-3-16,-3 2 7 0,-1 4-8 15,0-6 2-15,-2 6-4 0,-2-6-3 0,5-1 3 16,-1 4-8-16,-1-3-2 0,-4 1 3 15,3-3-1-15,2 1-4 0,-1 8-1 16,1-3-1-16,-1-6-2 0,1 1-3 16,0-2 3-16,-2 3-1 0,1-6 4 0,-4 2-6 15,4-1 6-15,-2-1 6 0,-1-1 10 16,-1 0 2-16,-4 1 6 0,0-4 9 16,-1-6 1-16,3 13 5 0,-5-4-8 0,4 5 4 15,1 4 3-15,-1 1-5 0,1 2-5 16,1 8-6-16,2-2-5 0,4 5 0 0,0 1-2 15,-1 3-4-15,1 3-3 0,1-1 1 16,2 3-2-16,-3-5-2 0,4 5-1 16,-6-1 0-16,4 1-4 0,-1-4 2 0,2 1-2 15,-7-1-2-15,2 0-3 0,-3 0 0 16,4-2 2-16,-2 3-2 0,-3-5-1 16,-4 4 2-16,-1-3-4 0,6 0 2 15,-7 0-2-15,-2-1-1 0,-1 5-2 0,-6-3 5 16,-3-2-6-16,-6 2 2 0,-1 0-4 15,-7 5 4-15,-11-4-2 0,-9 2-2 0,-2 6-5 16,-4 3-11-16,3 7-15 0,-4 11-9 16,-11 8-29-16,-6 7-24 0,-22 16-25 15,1 5-39-15,-3 8-34 0,16 1-53 0,2 6-125 16,14-19-537-16,15 0-516 0</inkml:trace>
  <inkml:trace contextRef="#ctx0" brushRef="#br0" timeOffset="14758.1922">9698 13396 4193 0,'0'0'-211'15,"0"0"11"-15,0 0-9 0,0 0 13 0,0 0 5 16,0 0 7-16,0 0 5 0,0 0 11 16,0 0 9-16,0 0 15 0,0 0 10 15,0 0 28-15,0 0-4 0,0 0-5 0,0 0 19 16,0 0 12-16,0 0-2 0,0 0 14 16,64 15 10-16,-64-15 4 0,0 0 17 15,0 0 37-15,30 4 27 0,-30-4 40 16,0 0 16-16,0 0 30 0,0 0-16 0,0 0 24 15,0 0-19-15,0 0-12 0,30 0 5 16,-30 0-9-16,0 0-6 0,0 0-31 0,0 0 9 16,0 0-14-16,0 0-3 0,0 0-3 15,0 0-7-15,0 0 9 0,0 0 2 16,0 0-9-16,0 0-6 0,37-4 0 0,-37 4 14 16,0 0-9-16,0 0 5 0,33-5-14 15,-33 5 11-15,0 0-9 0,40-10-4 0,-40 10-4 16,26-5-5-16,-26 5 5 0,35-10-2 15,-35 10-1-15,33-9-2 0,-33 9 8 16,40-10-11-16,-23 5 5 0,-17 5 6 16,35-9 12-16,-35 9 0 0,39-11 7 0,-23 6-3 15,-16 5 5-15,40-13-3 0,-40 13 2 16,34-9 2-16,-34 9-5 0,32-6-8 0,-32 6-2 16,30-9-5-16,-30 9 5 0,32-10 11 15,-32 10-14-15,33-5-7 0,-33 5 3 16,30-6 8-16,-30 6 8 0,35-11-2 0,-35 11-6 15,30-1 1-15,-30 1-4 0,36-8 6 16,-36 8 4-16,35-6-27 0,-35 6 12 0,35-6 7 16,-35 6-11-16,37-4-4 0,-37 4 6 15,41-3 26-15,-41 3-42 0,39-8 7 16,-17 4 1-16,-22 4 6 0,41-5-2 16,-41 5-2-16,46-7-1 0,-26 4-7 0,-20 3 16 15,45-8-6-15,-25 4 9 0,-20 4 6 16,40-5 1-16,-40 5 21 0,35-7-7 0,-35 7 15 15,32-6 3-15,-32 6 3 0,28-4-8 16,-28 4 8-16,0 0-23 0,36-10 7 16,-36 10-3-16,0 0-4 0,25-4-10 0,-25 4 2 15,0 0-1-15,0 0-3 0,30-3-7 16,-30 3 1-16,0 0 2 0,0 0-6 0,0 0 6 16,0 0-11-16,0 0-1 0,28-8 1 15,-28 8-3-15,0 0 6 0,0 0-4 16,0 0-4-16,0 0-12 0,0 0-16 15,0 0-14-15,0 0-29 0,0 0-15 0,0 0-22 16,0 0-27-16,24 4-14 0,-24-4-23 16,0 0-49-16,0 0-84 0,0 0-468 15,0 0 353-15</inkml:trace>
  <inkml:trace contextRef="#ctx0" brushRef="#br0" timeOffset="15935.6061">10817 12934 3159 0,'0'0'-147'16,"-21"-12"12"-16,21 12 10 0,0 0 5 0,-17-15 5 16,17 15-5-16,0 0 11 0,0 0 16 15,-27-15 0-15,27 15 43 0,0 0 54 16,-13-20 10-16,13 20 25 0,0 0 19 0,-20-15 20 16,20 15-3-16,0 0-8 0,0 0-14 15,0 0-16-15,-19-12-6 0,19 12-22 16,0 0-9-16,0 0 6 0,0 0 0 0,0 0-6 15,0 0-3-15,0 0 6 0,0 0-9 16,0 0 3-16,0 0 0 0,0 0-3 16,0 0 0-16,0 0 6 0,0 0 6 0,0 0-6 15,0 0 6-15,0 0-3 0,0 0-3 16,0 0 3-16,0 0 3 0,0 0-12 16,0 0 6-16,0 0 6 0,0 0 0 0,0 0-3 15,0 0 15-15,0 0-6 16,70 27-6-16,-70-27 17 0,26 7-14 0,-26-7 6 15,0 0 11-15,35 5-9 0,-35-5-3 0,25 10 9 16,-25-10-3-16,0 0-9 0,30 7-8 16,-30-7 14-16,23 6-12 0,-23-6 26 0,0 0-23 15,25 9 5-15,-25-9-10 0,0 0 0 16,27 9 8-16,-27-9 2 0,0 0-18 16,30 9 10-16,-30-9-2 0,0 0-11 15,19 9 24-15,-19-9-11 0,0 0-2 0,0 0 5 16,23 10-8-16,-23-10 6 0,0 0-9 15,0 0 3-15,0 0 3 0,25 12 13 16,-25-12-19-16,0 0 3 0,0 0-5 0,17 13 2 16,-17-13-5-16,0 0 11 0,0 0-9 15,0 0 12-15,0 0-9 0,20 15 6 0,-20-15 2 16,0 0-8-16,17 12 1 0,-17-12 4 16,0 0 1-16,18 13 2 0,-18-13-7 15,0 0 7-15,25 9-5 0,-25-9-5 16,0 0 21-16,19 12-14 0,-19-12 6 0,0 0-3 15,21 9 11-15,-21-9-8 0,0 0-8 16,0 0 23-16,25 11-17 0,-25-11-12 0,0 0 17 16,0 0-6-16,19 8 8 0,-19-8-13 15,0 0 20-15,22 8-22 0,-22-8 4 0,0 0 1 16,21 11 7-16,-21-11-5 0,0 0-5 16,0 0 20-16,22 9-20 0,-22-9 3 15,0 0-3-15,0 0 0 0,0 0 0 16,20 9-5-16,-20-9 0 0,0 0 12 0,0 0-4 15,0 0-3-15,0 0-3 0,0 0 11 16,0 0-13-16,24 12 0 0,-24-12 5 16,0 0 2-16,0 0 1 0,0 0-11 0,0 0 6 15,11 15-3-15,-11-15 10 0,0 0-13 16,0 0 11-16,22 18-3 0,-22-18 5 0,0 0-8 16,17 15 13-16,-17-15-12 0,0 0-6 15,20 17 26-15,-20-17-18 0,0 0 15 16,0 0 5-16,13 15-3 0,-13-15 30 15,0 0 1-15,0 0-5 0,0 0-1 0,0 0-12 16,17 15-2-16,-17-15-1 0,0 0-2 16,0 0-3-16,0 0-2 0,0 0-7 0,0 0 7 15,0 0-7-15,0 0 2 0,-10 37 11 16,10-37-7-16,0 0 18 0,-30 26-8 16,16-17 10-16,14-9 4 0,-28 15 4 15,13-3 2-15,15-12 8 0,-39 22-3 0,18-14-3 16,4 4-3-16,-5-2-1 0,22-10 0 15,-32 22-6-15,16-12-10 0,16-10 6 0,-32 21-5 16,17-12 10-16,15-9-7 0,-22 15 13 16,22-15-4-16,-23 12-17 0,23-12-6 15,0 0 4-15,-22 17-2 0,22-17-4 0,0 0-11 16,-20 9-21-16,20-9-38 0,0 0-29 16,0 0-31-16,-13 21-65 0,13-21-163 0,-4 12-464 15,4-12 156-15</inkml:trace>
  <inkml:trace contextRef="#ctx0" brushRef="#br0" timeOffset="17690.238">12994 13329 3406 0,'0'0'-121'0,"0"0"14"0,0 0 7 0,0 0 17 15,0 0 5-15,0 0 16 0,0 0 16 16,0 0 11-16,0 0 13 0,0 0 5 0,0 0-6 16,0 0 23-16,0 0-11 0,0 0 0 15,0 0 8-15,0 0 6 0,0 0-12 16,0 0 3-16,0 0 4 0,0 0-1 15,0 0 3-15,0 0 0 0,0 0 3 0,0 0 5 16,0 0 6-16,0 0 3 0,0 0-5 16,0 0 2-16,0 0 8 0,0 0-5 15,0 0 5-15,0 0 2 0,0 0-8 0,0 0-10 16,0 0 10-16,0 0-5 0,0 0 5 16,0 0 2-16,0 0-5 0,0 0-2 0,0 0 2 15,0 0 2-15,0 0 4 0,78-25 14 16,-78 25-13-16,32-9 18 0,-32 9-8 15,32-10 7-15,-32 10 9 0,33-11-10 0,-16 5 2 16,-17 6-1-16,37-14-5 0,-17 8 0 16,-20 6-7-16,37-13 9 0,-37 13-8 15,33-14-1-15,-33 14-6 0,27-10 1 0,-27 10 8 16,27-11 10-16,-27 11-13 0,25-9 17 16,-25 9-11-16,27-13 0 0,-27 13-1 15,25-9-8-15,-25 9 4 0,26-12-5 0,-26 12-5 16,27-13 5-16,-27 13 8 0,29-13 2 15,-29 13 9-15,23-9 13 0,-23 9-10 0,22-12 14 16,-22 12-6-16,0 0 5 0,21-13 0 16,-21 13-14-16,0 0 1 0,31-11-2 15,-31 11-13-15,21-14-1 0,-21 14-8 16,30-9 4-16,-30 9-9 0,32-12 5 0,-32 12 3 16,32-9 2-16,-32 9-16 0,28-9 6 15,-28 9-1-15,21-6 14 0,-21 6 21 0,0 0 0 16,25-12 3-16,-25 12-1 0,0 0-4 15,25-7-11-15,-25 7 2 0,0 0-5 0,0 0-2 16,0 0-9-16,23-10-2 0,-23 10 0 16,0 0 0-16,0 0-3 0,0 0-3 15,0 0-5-15,24-8 2 0,-24 8-2 16,0 0 7-16,0 0-13 0,0 0-34 0,0 0-33 16,0 0-45-16,0 0-27 0,0 0-41 15,0 0-116-15,11 28-583 0,-11-28-269 16</inkml:trace>
  <inkml:trace contextRef="#ctx0" brushRef="#br0" timeOffset="19056.5018">13623 12762 3943 0,'0'0'-140'0,"0"0"20"0,0 0 10 0,0 0 22 15,0 0 4-15,0 0 14 0,0 0 1 16,-15 19 5-16,15-19 11 0,0 0 1 16,0 0 12-16,0 0-8 0,0 0-1 0,0 0 20 15,0 0-5-15,0 0 2 0,0 0-3 16,0 0 16-16,0 0 0 0,0 0-1 16,0 0 12-16,0 0-9 0,0 0 9 0,0 0-9 15,0 0 9-15,0 0-1 0,0 0 9 16,0 0-3-16,0 0-2 0,0 0-1 0,40 21 9 15,-40-21 0-15,0 0-1 0,26 3-4 16,-26-3 2-16,0 0 8 0,44 7-8 16,-44-7-3-16,28 0-2 0,-28 0-1 15,41 3 0-15,-41-3 6 0,35-3 0 0,-35 3-3 16,35 0 6-16,-35 0 3 0,30 0-6 16,-30 0 3-16,0 0 2 0,35 0 4 0,-35 0-12 15,0 0 6-15,39 0-3 0,-39 0 0 16,0 0 3-16,31-4 5 0,-31 4-11 15,0 0 15-15,0 0-15 0,0 0 11 16,37 0 3-16,-37 0 3 0,0 0 3 0,0 0-3 16,0 0-9-16,32-3-10 0,-32 3 10 15,0 0 4-15,0 0-12 0,0 0 11 0,33-3-3 16,-33 3-7-16,0 0 10 0,0 0 5 16,34-4-10-16,-34 4 0 0,0 0-6 15,0 0 0-15,37-5 3 0,-37 5 11 0,0 0-8 16,0 0 0-16,26-3 5 0,-26 3-3 15,0 0-5-15,0 0 0 0,0 0 3 16,0 0 2-16,0 0-7 0,0 0 7 16,0 0 0-16,30-5-5 0,-30 5 0 0,0 0 3 15,0 0-6-15,0 0 9 0,0 0-14 16,0 0 2-16,0 0 1 0,0 0 2 0,0 0 0 16,0 0-7-16,0 0 15 0,0 0 0 15,0 0-10-15,0 0 5 0,0 0-3 16,0 0 6-16,0 0 11 0,-16 54-14 0,16-54 2 15,0 0 6-15,-14 33-16 0,14-33 8 16,-23 29-5-16,15-17 5 0,8-12 0 16,-26 30 11-16,15-15-3 0,-9 5 8 0,3-5-1 15,17-15-9-15,-28 30-1 0,7-14 8 16,5-1-8-16,4 3 8 0,12-18-8 16,-30 32 1-16,12-20-1 0,18-12-3 0,-26 25-9 15,16-13 4-15,10-12 6 0,-20 21-6 16,20-21 6-16,-18 19-3 0,18-19 2 0,-17 18-10 15,17-18 8-15,-17 24-2 0,17-24-3 16,-16 23-1-16,6-11 4 0,10-12-11 16,-19 28 5-16,19-28-3 0,-13 27 3 15,6-12 11-15,7-15-11 0,-17 29 0 0,7-14 6 16,10-15-1-16,-18 25 3 0,18-25 3 16,-17 25 10-16,17-25 5 0,-16 17 11 0,16-17 18 15,-14 17 28-15,14-17 2 0,0 0-17 16,0 0-3-16,-32 9 6 0,32-9-7 15,0 0 7-15,0 0-6 0,0 0 7 16,-36-41 5-16,27 23 13 0,-6-6-5 0,3-1 9 16,7-4-16-16,-6 2-11 0,1-1-1 15,3 1-5-15,-3-1-18 0,10 28 0 16,-15-42-45-16,12 18-34 0,3 24-41 0,-5-33-47 16,5 33-64-16,0-30-163 0,0 18-388 15,0 12 433-15</inkml:trace>
  <inkml:trace contextRef="#ctx0" brushRef="#br0" timeOffset="25640.3444">20140 8548 3140 0,'0'0'-80'0,"0"0"25"0,0 0 16 0,0 0 8 16,0 0 13-16,0 0-6 0,0 0 0 15,0 0 8-15,0 0 2 0,-19-34-2 16,19 34 2-16,0 0 4 0,0 0-1 0,0 0 0 16,0 0-1-16,0 0 7 0,-13-24 8 15,13 24 5-15,0 0-14 0,-15-20 1 16,15 20 2-16,0 0 6 0,-18-24 8 0,18 24 3 15,-15-18 2-15,15 18-2 0,-21-21-1 16,21 21 4-16,-26-24 4 0,26 24-2 16,-19-17-6-16,19 17 11 0,-20-21-14 0,20 21-4 15,-27-20 12-15,27 20-13 0,-23-17 5 16,8 3-15-16,15 14 0 0,-35-21 8 16,16 9-6-16,-4 3 13 0,23 9 1 0,-48-21-6 15,27 10-3-15,-12 3-2 0,3-2 11 16,-5 1-11-16,3 4 25 0,-5-5 0 0,9 4 3 15,-4-1 9-15,0 2 5 0,4 2-13 16,28 3 16-16,-49-10-5 0,31 8-17 16,18 2 5-16,-35-8-5 0,35 8-5 15,-30-5 9-15,30 5-7 0,0 0-2 0,-36-7-5 16,36 7-6-16,0 0 4 0,-30-5 0 16,30 5-4-16,0 0-1 0,0 0 1 0,-35 5 1 15,35-5-6-15,-23 10 1 0,23-10-1 16,-35 18-2-16,13-7 11 0,5 2 8 15,-10-2-17-15,2 1-6 0,-6 7 12 0,-3-6-3 16,-6 4 9-16,3-2 6 0,-1 3 9 16,-4-1 0-16,7-2 2 0,0 0-9 15,4 1 1-15,-2 3-1 0,3-2-4 16,5 9-6-16,-4-3 6 0,3 8-3 0,-3 1 3 16,6 1-1-16,-2 5-5 0,3-4-6 15,4 8 3-15,-1-1-9 0,-1-5 8 16,7 4 0-16,-6 4-8 0,9-5 7 0,-8 2-3 15,4 2-15-15,1-7 18 0,1 5 5 0,2-5-5 16,-1 2-7-16,1-2 14 0,1 1 5 16,-1 1 5-16,3 1-9 0,-4 5-1 15,4 2 16-15,-5 1-12 0,2 4 0 0,5 5-2 16,-5 1-5-16,2 5-4 0,3 4 11 16,0 2-4-16,-2 5-3 0,7 10 13 15,0 7-10-15,4 0 10 0,-1 2-3 16,-3-3-12-16,5-3 9 0,0 1-3 0,-2-18-1 15,7 12 6-15,-5-13-5 0,-3-6 8 16,6-4-2-16,-3 2-1 0,2-13 4 0,1 3-3 16,-1-6-2-16,1 2-6 0,3-3 1 15,-1 4 2-15,0-5 4 0,1 2-10 0,9 7 3 16,-1 0-28-16,-4-3-5 0,-3 8 12 16,4-4-5-16,3 7 5 0,-1-3-3 15,0 2 8-15,-6 4-3 0,0-2 0 0,3-1 10 16,-7 3-12-16,-3-7 5 0,-1-2-8 15,2-2 6-15,-6 0 7 0,0-8-17 0,0 3 15 16,-6-9 0-16,6 3 3 0,0-6 2 16,0 2 7-16,-4-1-11 0,4 1 4 15,-1-3 1-15,-3 3-2 0,4 0 0 16,0 2-5-16,4 4 9 0,1 3-7 0,5 0 2 16,-5 0 1-16,1 5-3 0,3 6 4 15,2-1-2-15,5-2 3 0,-1 2 12 16,-7-3-15-16,2-9 0 0,-2 4 0 0,2-5 0 15,0 5 3-15,-5-8-9 0,4 1 13 16,-1 1 2-16,-4-1 2 0,4 0 3 0,-3 2 1 16,7 3 3-16,-6-3 6 0,3 2-7 15,-3-2-4-15,6 1 7 0,-5 4-9 16,1 0-4-16,1-1 3 0,-6-2 0 0,5-2 1 16,-1 1 3-16,0 4 2 0,-4-2 2 15,2 2 4-15,7-1-4 0,-9 1 1 0,0-2-7 16,2 2 4-16,0 2-3 0,-1-3 3 15,6 3-5-15,-5 1-5 0,-2-2 2 0,4-1-1 16,-4 2 1-16,-1-3-6 0,5 0 6 16,-2 0-4-16,1 1 0 0,3-3 1 15,-4-2-3-15,0-3 3 0,3 3-7 0,-6-9 4 16,1 8-1-16,2-1 1 0,0-6 3 16,-2-1-6-16,-3-3-3 0,2 7 6 15,1-2-1-15,-3-1-3 0,-3 9-3 0,3 0-7 16,-2 4-7-16,-6-2 0 0,3 0-9 15,-8 9 12-15,3-1-14 0,-5-11 9 16,1 5 0-16,4-10 1 0,2-1-1 0,-6-1-1 16,4-5 3-16,4-5 3 0,-3 0-2 15,1-4 5-15,8-21-1 0,-10 37-3 0,10-37-2 16,-8 31 8-16,8-31 7 0,-10 31-5 16,10-31 6-16,-6 27-9 0,6-27-5 15,-3 33 11-15,3-33 6 0,-8 29-10 0,8-29 13 16,-7 33-6-16,-5-14-5 0,12-19 8 15,-6 41-6-15,-3-20 3 0,6 4-4 0,3-25 1 16,-15 47 10-16,13-24-12 0,-1 2 6 16,3-25-2-16,-8 47-1 0,6-26 5 15,2-21 0-15,-2 36-2 0,2-36 2 0,-3 37 0 16,3-37 0-16,3 41 1 0,-3-41-1 16,0 36 7-16,2-13-13 0,-2-23 12 0,2 42-1 15,-2-18-5-15,3 2-4 0,5-1 2 16,-8 2 2-16,5 1 1 0,-1-1 5 15,4-2-7-15,-1 2 3 0,1 0-12 16,-5 3 4-16,12-6 6 0,-11-1-2 0,4 4 9 16,-3-3 2-16,2-3-3 0,1 1 3 15,-8-22 5-15,12 44-13 0,-5-24 12 0,-1-1-1 16,6 2 0-16,-12-21 7 0,23 41-17 16,-11-23 6-16,0 4-2 0,1-2 2 15,6 0 2-15,2 2-6 0,-6-4 1 16,12 3-3-16,-10 0 2 0,1-4 2 0,1 1-3 15,4 0-2-15,-8 2 5 0,7-7-9 16,-5 4 4-16,4 1 1 0,3-3-1 0,-6 0 3 16,2 1-5-16,2 0 6 0,1-1-2 15,-6 1 1-15,5-1-7 0,-4-3 3 0,4 0 2 16,-3 0 1-16,-3 0-4 0,1 0-2 16,-17-12 9-16,35 27-9 0,-18-19 5 0,-2 4-7 15,3 1 4-15,6 1 1 0,-24-14 0 16,36 20 0-16,-19-5 4 0,2 1-7 15,2-4-1-15,3 3-1 0,-4 1-1 0,7 0 8 16,-9-1 0-16,5 1-1 0,4 2 0 16,-3-1-3-16,6-1 4 0,-2 3-1 15,4 0-3-15,0 2-1 0,-2-2 1 0,5 0 8 16,-5 2-5-16,9-2-2 0,-11-1 1 16,9-3-1-16,-5 3 0 0,1-2 1 15,-6-3-6-15,0-4 3 0,-2 3 4 0,-2 0-4 16,6-3 1-16,-3 1-1 0,-2 3-1 15,2-6-1-15,1 2 5 0,-3-1-3 0,2-1 5 16,1-2-2-16,0 1-2 0,-27-6-2 16,48 5 6-16,-24-5-2 0,-24 0 2 15,58 0-4-15,-26 0 3 0,-32 0-1 0,62-11 1 16,-25 6 0-16,5 1-4 0,-4-4 3 16,9-4-1-16,-2 5-1 0,-1-6 5 0,3 2-6 15,-4-1 9-15,7-8-7 0,-1 1 5 16,1 0 8-16,-3-2 3 0,3-4 4 15,-5 1 2-15,0 0-3 0,-3-8 3 0,0 4 4 16,5-2-1-16,-9-5-4 0,-1 6-1 16,7-5-3-16,-4-4-2 0,0 1-3 0,-5 0-4 15,2 0 4-15,1-1-4 0,-1-1 2 16,-5-1-3-16,1 3-3 0,-9 0 5 16,1 2-7-16,-3 2 0 0,-7-3 0 15,8-2 2-15,-11 4-3 0,3-2 0 0,-4-2 1 16,5 1-3-16,-1 0 2 0,-2-3-3 15,7-7-2-15,-3 8 2 0,-1-6-2 0,5-2 2 16,2 2-2-16,-6 5 2 0,-6-1 0 16,6-3-4-16,-2 4 4 0,-5-2 0 15,2 1-2-15,-4-1 3 0,-1 3-2 0,0-3 3 16,1 2 0-16,-3 3 2 0,2-4 2 16,3 13-3-16,-5-7 1 0,-2-4-1 0,6 6-3 15,-8 0 1-15,4 1 1 0,0-1-3 16,-1-4 4-16,-1 2 0 0,-3-1-3 15,0-2 2-15,0 5 0 0,-3-9 1 0,-1-1-2 16,-1 2-1-16,4 5 4 0,-3-2-4 16,3 4 2-16,-3-1-2 0,-1 5 0 15,5-3 2-15,0-2-2 0,0 5-1 0,0-1 0 16,0 0 1-16,5 0-1 0,-5 1 0 16,4 3-1-16,-4-5 4 0,1 1-4 0,3 1 0 15,-4 30 3-15,1-62-3 0,4 30 2 16,-1 4-3-16,-1-8 3 0,0 3 0 15,6 1 0-15,-4-1-3 0,3 2 2 16,-3-3-2-16,8 1-2 0,-6-1 4 0,5-1-2 16,0 8 0-16,-1-8 0 0,-1 2 0 15,4 6 2-15,-8-4-1 0,6-7 0 0,-5 8 1 16,3 0-1-16,-4-2 1 0,3-2-3 16,4-1-2-16,-4-4-2 0,6 3-7 15,-2-3-8-15,0-3-3 0,7-6-7 0,-1 1-1 16,1 0 1-16,5 1 4 0,-5-1 0 15,-1 5 4-15,-1 5 2 0,4 2 3 0,-4-1 0 16,-1 6 8-16,-4-2-4 0,4 2 2 16,-9 5 2-16,6 2 3 0,-1-1 0 0,-5 4-1 15,2-2 3-15,4 2-1 0,-2 0 0 16,1 1 1-16,-13 19-1 0,23-33 7 16,-11 19-7-16,0-1 4 0,-12 15-1 0,25-33 8 15,-13 21-11-15,-12 12 5 0,21-25-1 16,-21 25-2-16,20-21 4 0,-20 21 2 0,24-20 0 15,-24 20 0-15,13-15-5 0,-13 15 3 16,24-18 1-16,-24 18 4 0,23-15-5 16,-23 15 1-16,25-17-4 0,-25 17 3 15,25-12-3-15,-25 12 5 0,32-12-4 0,-32 12 7 16,27-13-3-16,-27 13 0 0,23-8-1 16,-23 8 2-16,0 0-4 0,32-9 3 0,-32 9-2 15,20-6 4-15,-20 6-2 0,0 0 3 16,39-7-3-16,-39 7-6 0,21-2 1 15,-21 2-2-15,32-3 6 0,-32 3-11 0,40 3-2 16,-40-3 1-16,30-3 10 0,-30 3-12 16,35 0 1-16,-35 0 4 0,0 0 0 0,39 0 9 15,-39 0-7-15,0 0 4 0,32 0-1 16,-32 0-2-16,0 0 2 0,33 0-2 16,-33 0 1-16,0 0 2 0,32 3-4 0,-32-3-2 15,0 0 1-15,33 9-2 0,-33-9 2 16,27 3 4-16,-27-3 4 0,25 5-3 0,-25-5-6 15,27 4 5-15,-27-4-3 0,30 6-2 16,-30-6 6-16,25 3 0 0,-25-3-2 16,29 6 2-16,-29-6 1 0,28 4-1 0,-28-4 6 15,27 2-4-15,-27-2 1 0,0 0-2 16,37 6 2-16,-37-6-1 0,0 0 4 16,33 4-1-16,-33-4-1 0,0 0 1 0,30 5-1 15,-30-5 9-15,0 0-16 0,0 0 11 16,30 0-8-16,-30 0-2 0,0 0 6 15,0 0 0-15,0 0-3 0,0 0 2 0,0 0-2 16,37 0 3-16,-37 0 4 0,0 0-6 16,0 0-3-16,37-5 4 0,-37 5 2 0,0 0-5 15,32-10-1-15,-32 10 2 0,25-10 1 16,-25 10 0-16,22-11 3 0,-22 11 0 16,26-16-1-16,-26 16 6 0,22-18-13 0,-7 6 7 15,-15 12-3-15,24-21 3 0,-24 21 2 16,25-26-8-16,-12 11 5 0,-1-3 2 15,-12 18-7-15,25-41 9 0,-13 20 0 0,-4-3 3 16,-5-5-1-16,2 1-1 0,-1-2 10 16,-8 0 13-16,-4-11-5 0,3 4 11 0,-7 1-6 15,-3-5 2-15,2 2-4 0,1-2-1 16,-5 5-7-16,1-1 3 0,-5-4-5 0,5 5 1 16,-1-6-8-16,0 7 1 0,-1-7-8 15,1 3 7-15,0-3-10 0,1-5 11 16,-3 4-5-16,1-4 2 0,1-2 4 15,-3 0-5-15,-3 1-2 0,1-3 2 0,-3 1-1 16,-2 2-1-16,-3-3-1 0,-5-3 0 16,5 7 3-16,-2 2 3 0,2 1-6 15,1 4 3-15,1 1-3 0,0-2 3 0,6 7-6 16,-2 0 2-16,4 5-1 0,-1-6-1 16,-1 5 4-16,5-2-1 0,-1 2 3 0,1 2 0 15,-1-4-3-15,1 5 4 0,3 3 2 16,-2-4-1-16,1 3 3 0,-5-2-8 0,6-1-1 15,-8-1 2-15,4 2-4 0,-2 3-2 16,7 0 2-16,-4-3 0 0,0 3 1 16,-1 4 2-16,-1-7-2 0,-1 0 1 0,0 6-7 15,3 0 4-15,1-2-1 0,-6-1 3 16,5-1 0-16,-5 5-4 0,-1-5 2 0,-2 0 2 16,-3 0-6-16,1-2 0 0,-5-2 4 15,7 5-1-15,-7-4 1 0,0 5 3 0,1-4 3 16,4 0-2-16,2 7 1 0,-2-7-1 15,5 3 0-15,-5 3 2 0,1-3 0 16,6-1-4-16,-2 5 0 0,-5-7 1 16,7 0 1-16,-2 3-2 0,1-5 4 0,-5 2 1 15,0-4-8-15,2 0 7 0,-4 0-4 16,-1-2 4-16,-1-5-4 0,-2 2 2 16,4-1 1-16,-4 0-3 0,-1 3 2 15,1-4-3-15,0 1 1 0,-1 2 0 0,1-7-3 16,-5 3 3-16,2 2-3 0,2-3 2 15,-4 0 2-15,0 3 5 0,4-3 1 0,-8 2 4 16,6-1 2-16,-2 5-1 0,-1-3 1 0,5 3-6 16,-6-1 2-16,4 2-1 0,1-1 1 15,-2 2-4-15,7 5 2 0,-3-1-1 16,2 5-6-16,-1-3 4 0,-1 2-3 0,3 0 1 16,4-2-2-16,-7 5-1 0,4-3 0 15,1 2 7-15,-3 0-5 0,3-3-1 16,-3 4 0-16,-3-2-1 0,1 3 0 0,0-2 1 15,-1 1-2-15,-2-1 1 16,1 4-1-16,2-3 2 0,4 4-2 0,-4-1-4 0,5 0 2 16,1 3 3-16,7 3-2 0,-7-3-1 15,0-2 3-15,8 2-1 0,-5 3-1 16,-1-3 0-16,2 2-2 0,-1-3 5 0,-2 2 0 16,1 2-2-16,-2-4-1 0,9 0 2 15,-13 1 0-15,8 0 1 0,-8-2-3 16,2 3-1-16,-6-6-2 0,2 5 1 0,-6-3-5 15,-4 0 1-15,-8 0-7 0,-4-3-9 16,-11 1-25-16,-19 4-23 0,-11 5-9 16,-9 0-36-16,-44 11-25 0,-11 5-64 0,-12 1-189 15,9 3-463-15,-6-5-138 0</inkml:trace>
  <inkml:trace contextRef="#ctx0" brushRef="#br0" timeOffset="37922.0251">5983 5171 656 0,'0'0'211'0,"-8"-28"-121"15,8 28-4-15,0 0-54 0,-9-24-11 16,9 24 10-16,0 0-21 0,0 0 0 16,10-37 16-16,-10 37-16 0,0 0 0 15,7-25 39-15,-7 25 23 0,0 0-2 0,0 0 33 16,-7-40-3-16,7 40 12 0,0 0-4 15,-16-25-13-15,16 25-20 0,-17-16-3 0,17 16-12 16,0 0-15-16,-27-18-1 0,27 18-10 16,-23-6-8-16,23 6 7 0,0 0-10 15,-46 0 3-15,46 0-14 0,-35 3 7 16,35-3-3-16,-31 3 0 0,31-3-7 0,-44 7-2 16,24 0 14-16,20-7-11 0,-42 8-7 15,22-3-3-15,20-5 6 0,-40 11 3 16,23-7-6-16,17-4-3 0,-45 13-3 0,25-6 12 15,-5 2-12-15,25-9 10 0,-52 16-11 16,25-7 11-16,0-1-1 0,-1 4 3 16,1-4 3-16,-5-3 6 0,2 5-12 0,0-5-6 15,3 2 3-15,-6 0 12 0,10-1 29 16,23-6 6-16,-41 9 4 0,41-9-1 16,-36 9-8-16,36-9-13 0,-30 6 3 0,30-6-5 15,-27 3-7-15,27-3-2 0,-25 6 3 16,25-6-14-16,0 0 8 0,-29 9-10 15,29-9-8-15,0 0 10 0,-25 9-18 16,25-9 11-16,0 0-13 0,0 0-6 0,-25 14 6 16,25-14 10-16,0 0 2 0,-27 12-2 15,27-12-10-15,0 0 15 0,-20 18-15 0,20-18 5 16,-16 13-6-16,16-13 6 0,0 0-3 16,-19 24 0-16,19-24 6 0,-15 20 2 0,15-20-14 15,-15 15-1-15,15-15-1 16,0 0-6-16,-13 27 6 0,13-27-14 0,-5 18 8 15,5-18-6-15,0 0 12 0,-15 24 7 16,15-24-5-16,0 0-3 0,-7 26 0 0,7-26 14 16,0 0-2-16,-14 24-4 0,14-24 6 15,0 0-3-15,-13 25-2 0,13-25 14 16,-15 19-18-16,15-19-3 0,-10 21 4 0,10-21 5 16,0 0-3-16,-17 31 15 0,17-31-15 15,-5 21 6-15,5-21 0 0,-10 26-2 16,10-26-4-16,-6 27 3 0,6-27 18 0,-5 33-12 15,5-33-3-15,-11 37 3 0,8-19-6 16,3-18 12-16,-5 37-6 0,5-37 6 16,-7 37-1-16,6-14-5 0,1-23-5 0,-4 36 5 15,4-36 0-15,0 37 0 0,0-37 2 16,-5 33-4-16,5-33-1 0,-3 38-6 16,3-38 12-16,-5 31 3 0,5-31-3 15,-8 34-9-15,8-34 3 0,-9 33 6 0,9-33-3 16,0 27-6-16,0-27 3 0,0 0 3 15,-1 37-3-15,1-37 3 0,1 26 0 0,-1-26-9 16,9 24 6-16,-9-24 0 0,8 27 6 16,-8-27-9-16,8 24-3 0,-8-24 15 15,9 20-12-15,-9-20 15 0,5 22-6 0,-5-22-3 16,8 21-6-16,-8-21 9 0,0 0-9 16,5 29 0-16,-5-29 3 0,3 21 0 15,-3-21-3-15,0 0 15 0,11 27 3 0,-11-27-3 16,3 23-6-16,-3-23 3 0,10 24-12 15,-10-24 6-15,5 24-6 0,-5-24 3 16,7 25 3-16,-7-25 9 0,8 30-9 16,-8-30 0-16,8 35 0 0,-1-14 0 0,0 2 6 15,1 1-12-15,-8-24 6 0,13 42 0 16,-6-20 3-16,0-1 6 0,0 1 0 16,-1 3-1-16,3-4-2 0,-4 2 3 0,3-1 0 15,-3-2-3-15,-5-20-3 0,15 39-3 16,-10-20 5-16,-5-19 4 0,18 32-12 15,-9-20 6-15,-9-12-12 0,13 27 4 0,-13-27 2 16,12 29 3-16,-12-29-6 0,13 21 9 16,2-9 0-16,-15-12 0 0,29 26 0 0,-12-13 2 15,-1-1-13-15,8 1 13 0,-3 1-5 16,0-5 6-16,7 3-3 0,-6-3-3 16,6 1 9-16,-1 3 11 0,8-7-9 15,-5 2-2-15,0-1-3 0,5-1-6 0,1 1 11 16,-1 0-5-16,-2-6 2 0,7 9-5 15,-1-8 5-15,-2 1 1 0,-4 5-9 0,5-8 5 16,1 4-5-16,-4-1 14 0,-3 6-16 16,3-7 4-16,-2 3 4 0,-1-1-9 15,2 1 11-15,-3 2-8 0,0-2-5 16,0 2 16-16,3-2-3 0,-2 2 9 16,-1-4-12-16,3 7-2 0,-2-7 2 0,-2 4 9 15,-4-2-9-15,1 2-5 0,-27-7 0 0,47 5 9 16,-29-2-15-16,-18-3 14 0,34 4-2 15,-34-4-4-15,32 7 12 0,-32-7-11 16,28 1-6-16,-28-1 3 0,32 0-6 16,-32 0 12-16,0 0-1 0,42 5-10 0,-42-5 5 15,32-5 3-15,-32 5-6 0,0 0 8 16,43-1-10-16,-43 1 18 0,35 0-15 0,-35 0 4 16,34-7-4-16,-34 7 12 0,40-7 4 15,-40 7-14-15,37-9-6 0,-14 1 9 16,-23 8-6-16,38-10-2 0,-38 10 10 0,37-10 3 15,-37 10-5-15,34-10-8 0,-34 10 7 16,31-9 22-16,-31 9-21 0,24-8 2 16,-24 8-3-16,30-8 6 0,-30 8-3 15,37-13 6-15,-25 2-3 0,-12 11-3 0,41-15-10 16,-17 7 10-16,1 0-10 0,-2-6 7 16,2 5 3-16,-3-3-5 0,5 1-5 0,-5 3 5 15,6-2-8-15,-5 1 16 0,-23 9-5 16,39-12-6-16,-22 3 3 0,-17 9 0 15,35-11 0-15,-35 11-2 0,27-12 4 16,-27 12-7-16,26-8 5 0,-26 8 10 0,30-8-15 16,-30 8 10-16,44-15-5 0,-26 3 18 15,6 0-20-15,4 0 2 0,2-6-5 0,-6 6 10 16,8-8-5-16,-2 5 0 0,-2-2 0 16,1 5 0-16,-4-6 0 0,1 5 5 15,-1 1-5-15,1-3-5 0,-3 0 5 16,0 3 0-16,2 4-5 0,-8-4 12 0,-17 12-9 15,40-22 2-15,-21 13-3 0,1-5 14 16,2 2-9-16,-2-2 3 0,0-6-7 16,0 5-9-16,2-4 9 0,-2-2-1 0,3 4 6 15,-1-6-8-15,5 2 5 0,-2-2 5 16,0 2-3-16,3 2-2 0,-3-5-5 16,-3 5 3-16,5 1-3 0,-7 3 5 15,2-2 2-15,-4-3-2 0,4 0-2 0,-6 4-1 16,3-4 8-16,-1 1-7 0,-1-5-1 15,0 1 6-15,3-4-3 0,3 0-3 0,-6 3 3 16,1-4-3-16,-1-3 6 0,1 3-3 16,-1 1-8-16,0-4 8 0,-4 0-5 15,2-1 5-15,-3-1 0 0,-7-4 0 16,7 3 3-16,-9 1-6 0,-1-4 19 0,-4 4 2 16,-13-8-3-16,-2-1 15 0,-11 0 3 15,-14-8-1-15,-6 5 8 0,-6-1 3 0,-3 1 2 16,-1 4 2-16,4 0 0 0,-3 5 7 15,9 1 2-15,3 8-12 0,-1-4-3 16,3 2-7-16,1 5-10 0,5 3 1 16,-3 0-13-16,-2 1-3 0,0 5 1 0,-6 5-4 15,-6 7-6-15,-1 4-12 0,-10 6-20 16,-2 8-20-16,-10 10-37 0,-5 6-39 0,-17 17-86 16,1 13-495-16,-4-1 607 0</inkml:trace>
  <inkml:trace contextRef="#ctx0" brushRef="#br0" timeOffset="41506.1878">15113 4758 2790 0,'-32'0'-86'0,"32"0"43"0,0 0 26 15,-30-6 14-15,30 6 3 0,0 0 6 0,-30-9 5 16,30 9-14-16,0 0 12 0,0 0-3 16,-17-21-1-16,17 21 10 0,0 0-4 15,-5-26 14-15,5 26 9 0,0 0 29 0,-5-27-12 16,5 27 2-16,0 0 4 0,-6-31 2 15,6 31 8-15,0 0-25 0,-7-30-1 16,7 30-8-16,-8-23-4 0,8 23 3 16,-17-24-15-16,17 24 3 0,-19-26-6 0,6 11-14 15,13 15 11-15,-38-24-6 0,12 11-5 16,0 5 0-16,-1-2-2 0,-7 5-3 0,-6-5 5 16,-1 4 2-16,-3 0 3 0,2 1-12 15,5-2 3-15,2 2-6 0,0 4 6 0,0-2-3 16,-3 3-7-16,-1-4 3 0,4 0-8 15,-2 4 12-15,0-3-7 0,-3 3 12 16,2-1-10-16,-1-3 12 0,4 4-12 16,-5-7 3-16,3 4 1 0,2 0 1 0,2 1 12 15,-1-2-12-15,4 1 4 0,-3 0-4 16,2 0-2-16,31 3 1 0,-53-6 8 16,28 6-2-16,25 0-8 0,-45-6 10 0,45 6-4 15,-49 0-6-15,49 0 0 0,-45 0-2 16,18 0 12-16,27 0 2 0,-60 3-4 0,28 0-3 15,4 0 5-15,-9 0-15 0,7 3 13 16,-12 3-6-16,7 0 3 0,-9 3 0 16,1 5 3-16,3-2-8 0,-4 0-3 15,2 0 1-15,-1 4 4 0,5-2 1 0,-3-4-1 16,6 2-2-16,0-1 10 0,5-2-2 16,0 1-4-16,3-5 1 0,4 4 5 0,-6-1-15 15,8 1 23-15,-6 0-21 0,2 7 8 16,-4-1 0-16,-4 2-3 0,1 4-3 15,-1 1 1-15,-4 4-3 0,-7 3-8 16,11-4 3-16,-1-1 4 0,3 0-2 0,-1-3 8 16,2 2 0-16,8-5-8 0,-5-3 5 15,5 0 6-15,1 2-12 0,-1-5 15 0,5 0-7 16,-1 4 1-16,18-19 5 0,-32 28 6 16,17-11-8-16,2 3-1 0,4-2 3 15,9-18-5-15,-22 39 8 0,12-14 3 0,2 2-1 16,3 2-2-16,2 3 0 0,-2-2 0 15,10 3 6-15,-2 8 0 0,5-6-6 16,4 0 8-16,5 6 3 0,-4-5-8 0,7 2-3 16,7 2 8-16,-9-4 3 0,3-2-9 15,7 0-2-15,-5 3 0 0,-1-6 3 16,2 3 2-16,1-4-5 0,0 2 6 0,1-2-1 16,-4 5 11-16,5-4-13 0,5 2 0 15,0 0 0-15,-1 5 2 0,3-1 3 0,-1-2-13 16,1 4 13-16,4-3 0 0,-4 5-6 15,6-5 9-15,-7 5-6 0,1-4-5 16,-1-4 11-16,-3 1-3 0,0-6-6 16,-8-1 11-16,3-4-15 0,-6-2 9 0,-1-1-1 15,-1-6-1-15,-1 6-10 0,0-9 7 16,0 5 6-16,-16-16-8 0,32 27 5 0,-15-15 0 16,-1 0-2-16,1 0 5 0,0 0-8 15,5 0 5-15,-1 3 3 0,0-3-8 16,2 3 0-16,2 0 5 0,-3-3 5 15,6 4-5-15,-4 0 0 0,2-5 0 0,6 5-2 16,-2-4 4-16,0-3 1 0,1 5-3 16,-3-6 0-16,12 2 5 0,-10-4-3 15,5 3-4-15,-1-2-1 0,-1-2 1 0,1 1-1 16,1 0 1-16,2-3 4 0,3 4 1 16,-8-2-8-16,9 2 10 0,-5-4-3 0,0 4-2 15,1-6 0-15,-2 3-5 0,4 4 10 16,-2-7-8-16,-4 2 1 0,2 1 4 0,-1-4 0 15,1 4 1-15,-2-4 6 0,-1-4-2 16,3 4 5-16,-5-4 14 0,5 0-10 16,2-4 2-16,0-4 1 0,8 2 8 15,2-5 0-15,8-2-5 0,5-5-3 16,14-3-2-16,1-3-4 0,4 1 6 0,4 0-9 16,-4-5-10-16,3 5 16 0,-2-1-12 15,-6-1 4-15,1 4 12 0,-6-2-14 0,-12 2-7 16,0 3-2-16,-7-2 13 0,-2 1 24 15,-3-1 29-15,-3-3 4 0,-2-1-18 16,-3-6 10-16,0 1-17 0,-4-4 3 0,-1-4 24 16,-7-2-17-16,2-4-3 0,-5 0-9 15,0-7-3-15,-11-1-13 0,-1 0-6 16,4-3-3-16,-13-7-11 0,-2 3-12 0,-9-3 5 16,-7 1-17-16,-1-7 5 0,-16 4 10 15,-1-2-11-15,-20-14-1 0,-15 6 2 0,-1-1 5 16,-6 12 0-16,-6 1 2 0,-3 3-4 15,-7 10 2-15,-3-1-19 0,-11 12 7 16,-6 8-38-16,-18 12-22 0,-16 15-41 0,-5 18-62 16,-12 9-119-16,-14 11-468 0,-4 7 342 15</inkml:trace>
  <inkml:trace contextRef="#ctx0" brushRef="#br0" timeOffset="42337.1102">6801 6498 3095 0</inkml:trace>
  <inkml:trace contextRef="#ctx0" brushRef="#br0" timeOffset="44413.6853">6772 6483 2740 0,'0'0'-152'16,"-31"-12"4"-16,31 12 15 0,-30-12 7 16,30 12 33-16,-36-6 3 0,36 6 13 0,-35-6-10 0,35 6 28 15,-40-7 7-15,40 7 4 0,-37-4 2 16,37 4 4-16,-35-5 4 0,35 5 3 16,-33 0-18-16,33 0 8 0,-37 0-15 15,37 0 18-15,-45 2-6 0,45-2 14 16,-49 10-1-16,21-6 5 0,3-1-5 0,-5 0 14 15,0-1-15-15,3 5 15 0,-5-2-16 16,32-5-1-16,-53 7-6 0,24-3 27 0,7-2-6 16,22-2-11-16,-47 10 17 0,26-10 23 15,21 0-24-15,-44 0 18 0,44 0 23 16,-35-4-34-16,35 4 22 0,-43-3-11 0,43 3-11 16,-37-5 17-16,37 5-1 0,-37-4 7 15,37 4-12-15,-38-6 17 0,38 6-17 16,-39-1 6-16,39 1-6 0,-32-5 5 15,32 5-10-15,-33-3 5 0,33 3 0 0,0 0 11 16,-44 0-5-16,44 0-1 0,-35 3-10 16,35-3 5-16,0 0-17 0,-38 5 17 0,38-5-6 15,-32 0-11-15,32 0 17 0,-30 4 0 16,30-4-6-16,-32 3 18 0,32-3-24 16,-32 6 6-16,32-6 12 0,-33 10 0 0,33-10-12 15,-34 8 0-15,34-8 12 0,-40 9 6 16,20 2-18-16,20-11-6 0,-45 12 7 0,22-3-1 15,4-3 6-15,19-6 11 0,-40 16-16 16,20-11 10-16,20-5-5 0,-30 13 0 16,30-13 0-16,-24 12 0 0,24-12-17 0,-25 12 23 15,25-12 5-15,-20 9-22 0,20-9 11 16,-25 12 0-16,25-12-6 0,-23 12 0 16,23-12 6-16,-19 19 6 0,19-19-6 15,-26 19-12-15,26-19 1 0,-26 21 28 0,13-7-17 16,-2-1 6-16,15-13 0 0,-28 27 0 15,14-12-1-15,14-15 7 0,-20 22-12 0,20-22 6 16,-23 21-12-16,23-21 0 0,-17 24 6 16,5-11 6-16,12-13 5 0,-18 24 1 15,18-24-7-15,-19 25-5 0,19-25 0 0,-11 25-5 16,11-25-7-16,-10 27 7 0,10-27-13 16,-7 29 30-16,7-29-24 0,-2 29 12 15,2-29 6-15,0 32 11 0,0-32-11 16,0 33 0-16,0-33-6 0,2 38-12 0,1-20 18 15,-3-18 17-15,9 39 5 0,-6-19-23 16,-1 4-5-16,4-1 11 0,-6-23 11 0,16 44 0 16,-3-18 5-16,-1-2-11 0,-4 11 0 15,9-8 16-15,3 2-1 0,-3 0-11 16,4 0 21-16,-1 2-7 0,4-8-14 16,-3 6 19-16,3-4-6 0,1-1-18 0,-8 1 8 15,-1-3-23-15,1-1 9 0,2-1 15 16,-3 2-15-16,1 0 14 0,3 7-5 0,-5-8-5 15,7 5 1-15,-4-3 4 0,2-3-1 16,-1 3-17-16,-2-4 9 0,-1-2-9 16,6 0-4-16,-4-2 21 0,-1 0-17 0,0-2 0 15,0 2 5-15,-17-15 4 0,28 18-1 16,-16-7 5-16,-12-11-8 0,26 18 3 16,-10-11-4-16,0 5-4 0,4-1 0 0,-20-11 9 15,44 24 0-15,-26-7-9 0,11-5-9 16,-6 0 22-16,6 1-17 0,-3-1 8 15,4-1 4-15,6 1 13 0,-10 1-8 0,4-4-9 16,1 1-4-16,-10-2 4 0,4 3-8 16,-1-2 17-16,-2-5 3 0,-22-4-8 0,36 14-16 15,-19-5 12-15,-17-9 0 0,32 12-8 16,-32-12 8-16,33 12-4 0,-16-4 9 16,-17-8-5-16,33 15 8 0,-11-6-4 15,-22-9 16-15,42 13 4 0,-19-4-12 0,-1-5 20 16,3 7-25-16,2-5 1 0,-2 0 11 15,-1 3 0-15,6-2-15 0,-5 1 18 0,2 3-11 16,3-5-7-16,-5 1-1 0,3 3-3 16,1 3-4-16,-4-2 15 0,3 1-12 15,1-3 12-15,-4-2-15 0,0 4 15 16,3-2-12-16,-4 3 19 0,4-5-15 0,-3 1 0 16,0 1 1-16,4 1-5 0,-4-4 1 15,3 4 10-15,1-5-3 0,2 2-4 16,-9 1-4-16,8-2 1 0,-3 2-4 0,-2 1 10 15,0-3-6-15,2 3 13 0,-2 0-17 16,4 0 0-16,-4-3 7 0,0 3 7 0,1 5-14 16,0-8 4-16,-5 1-8 0,8 4 8 15,-6-2-4-15,-23-9 3 0,45 15-6 16,-28-8 9-16,8-2-2 0,-25-5 6 16,37 10-13-16,-17-5 3 0,-20-5 20 15,42 10-27-15,-22-7 11 0,-20-3-14 0,45 9 20 16,-25-6-7-16,-20-3 4 0,47 7-4 15,-17-5 4-15,-30-2-3 0,50 6-8 0,-18-6 11 16,-5 0 10-16,3 0-14 0,0 0-6 16,5 0 6-16,-5 0-6 0,-30 0 20 0,57 0-11 15,-35-1 7-15,-22 1-19 0,48 0 12 16,-48 0-6-16,46 0-3 0,-26-5 3 16,-20 5 7-16,42 0-4 0,-42 0-6 0,40-2 6 15,-40 2-3-15,40 0 7 0,-40 0-1 16,42-4-9-16,-42 4 13 0,43-3-7 15,-21 3 0-15,-22 0 4 0,43-10 6 0,-16 8-3 16,-2-4-4-16,-25 6 1 0,52-12 2 16,-27 9-9-16,-1-4 4 0,-24 7 8 15,48-12-12-15,-31 6 0 0,-17 6 7 0,38-9-1 16,-18 2-3-16,-20 7-6 0,32-13-3 16,-32 13 12-16,34-12-19 0,-18 7 17 15,-16 5 11-15,32-12-11 0,-32 12 2 0,32-16-12 16,-32 16 18-16,30-12-12 0,-13 2 0 15,-17 10 0-15,27-17 0 0,-14 3 3 0,-13 14 1 16,27-15 2-16,-27 15-6 0,25-20 0 16,-25 20 6-16,23-13-6 0,-23 13 3 15,20-19-3-15,-20 19 7 0,27-18-14 16,-27 18 7-16,17-22 3 0,-17 22-3 0,18-16 0 16,-18 16 7-16,20-18-4 0,-20 18-9 15,19-18 2-15,-19 18 8 0,21-23-1 16,-21 23 3-16,22-21-6 0,-7 8-3 0,-15 13-3 15,29-23 2-15,-18 11 11 0,-11 12-7 16,25-28 12-16,-16 14-3 0,-9 14 10 0,25-27-1 16,-10 12-14-16,-15 15 23 0,22-29-18 15,-7 17 9-15,-15 12-6 0,16-20-3 16,-16 20 6-16,21-28-6 0,-21 28-6 16,18-28 8-16,-10 16-2 0,6-8-12 0,-14 20 3 15,16-32 9-15,-7 16-9 0,-9 16 3 16,23-33-6-16,-11 14 9 0,1-4-12 15,1 5 9-15,-1-4 9 0,-1 0-1 0,-4 2-11 16,-8 20 6-16,24-39-12 0,-11 19 24 16,-5-2-13-16,4 4-5 0,1-4 0 15,-1-3 0-15,0 8 0 0,1-5-5 0,-1 0 5 16,0 1-3-16,-2-1 0 0,1 2 9 16,-11 20-15-16,20-42 15 0,-8 21-3 0,-4-2-3 15,4 4-3-15,-12 19 6 0,17-41-3 16,-12 26-3-16,7-7 0 0,-12 22 0 15,11-34-6-15,-6 17 9 0,-5 17-6 0,7-35 3 16,-7 35 3-16,5-37 3 0,-5 37-6 16,5-38 3-16,-5 18-5 0,0 20 5 15,7-47-6-15,-7 24 0 0,0 23 9 0,0-44 0 16,-4 17-9-16,4 27 3 0,0-58 3 16,-3 31 0-16,1-5-9 0,-1 1 9 15,-5-1 0-15,3-5-11 0,-10-4 5 16,-2 3 3-16,-8 0 0 0,-9-3 3 0,-4 6 23 15,-11 5 12-15,-8 6-6 0,-21 11 17 0,-12-2-7 16,-9 15 8-16,-42 3-1 0,-6 12-19 16,0 7 8-16,-5 8-6 0,-2 9-24 15,7 3-39-15,-4 10-44 0,2 3-75 16,-6 16-136-16,2 2-293 0,-24 6 111 0</inkml:trace>
  <inkml:trace contextRef="#ctx0" brushRef="#br0" timeOffset="46964.6299">9892 6767 2174 0,'0'0'-31'16,"0"0"38"-16,0 0 10 0,0 0 14 0,0 0 16 15,0 0-34-15,0 0 7 0,0 0 3 16,0 0-7-16,49-28-3 0,-29 11 3 0,17-2-3 16,1-10 3-16,9-2 12 0,6-9-6 15,9-2-7-15,-3-1 1 0,6-4-4 16,17-12 4-16,-12 10 5 0,14-12 0 15,-2 3-9-15,-3-5 6 0,-7 12-6 0,6-10 8 16,-13 9-2-16,-6 10-3 0,1-2-7 16,-10 8 1-16,-6-2 3 0,1 5 2 0,-3 3-3 15,-7 2-8-15,-2 5 6 0,-6 2 5 16,3-3-14-16,-3 4 11 0,3-2-2 0,-11 7-15 16,6-2 12-16,-5 2-6 0,0-1 14 15,5 1-9-15,-5 0-5 0,0 3 20 16,0-5-15-16,-3 5-5 0,6 0 6 15,-23 12-6-15,35-22 6 0,-18 11-18 0,-17 11 12 16,30-20 6-16,-30 20-6 0,25-17 0 16,-25 17 6-16,24-12-6 0,-24 12 5 15,25-17-8-15,-25 17 6 0,17-8-6 0,-17 8 28 16,0 0-28-16,23-16 6 0,-23 16 2 16,0 0-5-16,0 0 3 0,18-15 0 0,-18 15-9 15,0 0 6-15,0 0-2 0,0 0-48 16,0 0-57-16,0 0-78 0,0 0-416 15,0 0 116-15</inkml:trace>
  <inkml:trace contextRef="#ctx0" brushRef="#br0" timeOffset="47131.536">11537 5302 2294 0,'0'0'-79'16,"0"0"4"-16,0 0-6 0,0 0-31 0,0 0-13 16,-41-5-22-16,41 5-296 0,0 0 95 15</inkml:trace>
  <inkml:trace contextRef="#ctx0" brushRef="#br0" timeOffset="47652.23">11496 5297 1553 0,'0'0'17'0,"0"0"17"0,0 0 28 0,0 0-21 16,0 0-1-16,0 0 4 0,-33-2-5 15,33 2-8-15,0 0-9 0,0 0-6 0,0 0 2 16,0 0-3-16,0 0 0 0,0 0-4 15,0 0 0-15,0 0-3 0,0 0 3 16,0 0-1-16,0 0-2 0,50-32-1 16,-50 32 0-16,0 0-3 0,35 0 7 0,-35 0 3 15,34-1-7-15,-34 1 0 0,43-8 0 16,-18 4 4-16,2-1-11 0,5-2 7 16,-4 2-7-16,4-5 0 0,-3 2-4 0,11-2 4 15,-10 1 4-15,7 0-1 0,-7-5-6 16,2 5-4-16,-4 3 3 0,-6-3 1 0,-22 9-8 15,43-12 11-15,-26 6 18 0,-17 6-15 16,33-12-6-16,-33 12 24 0,27-10 14 16,-27 10 16-16,22-10 6 0,-22 10-1 0,20-9-17 15,-20 9-8-15,0 0-8 0,23-8-1 16,-23 8-7-16,0 0 1 0,0 0-4 16,25-8-6-16,-25 8 6 0,0 0 4 0,0 0-10 15,0 0 3-15,0 0-6 0,0 0 0 16,0 0-3-16,0 0 9 0,0 0-6 15,0 0-6-15,0 0 24 0,0 0-24 16,0 0 15-16,-36 69-15 0,21-54 0 0,1 3 3 16,-2 2 9-16,0-1-12 0,0-1 3 15,-1 3 3-15,2-1 0 0,2 1-6 0,-4-4 18 16,-2 5 14-16,3 0-8 0,-3 6 22 16,-2-4-3-16,-1 4-15 0,2-1 17 15,-4 5-9-15,-1-5-6 0,2 3 3 0,3 2-1 16,-7-2-8-16,2 1 13 0,3 2-13 15,-5-1 2-15,1-2-2 0,2 2-3 0,4-5-6 16,-5 2-2-16,5-3-2 0,5-4-1 16,2 0-9-16,-1-4-16 0,6 4-25 15,-7-3-42-15,5 2-58 0,10-21-63 0,-24 39-411 16,13-24 113-16</inkml:trace>
  <inkml:trace contextRef="#ctx0" brushRef="#br0" timeOffset="48130.9495">10071 6252 2301 0,'0'0'-106'0,"0"0"-1"15,-20 13 14-15,20-13-26 0,0 0 2 16,0 0 12-16,-15 26 0 0,15-26 8 0,-17 19 6 16,7 1-4-16,-1-4-9 0,-3 4-226 15</inkml:trace>
  <inkml:trace contextRef="#ctx0" brushRef="#br0" timeOffset="48274.8617">9914 6478 995 0,'-27'43'-71'16,"11"-7"2"-16,-1 3 23 0,3-11-8 16,-2 7 18-16,11-8 11 0,0 5 0 0,5 2 12 15,0-2-6-15,5-4 19 0,-2 2 32 16,5-1-32-16,4-3 31 0,5 2 6 15,3-8 47-15,12 2 7 0,6-6 14 0,11-8 15 16,4-4-10-16,19-4-10 0,15-8-18 16,3-5-15-16,2-1-23 0,4-4-164 15,-9 1-267-15,3-2 85 0</inkml:trace>
  <inkml:trace contextRef="#ctx0" brushRef="#br0" timeOffset="48882.4827">12055 7571 1379 0,'0'0'0'0,"0"0"14"16,0 0-28-16,0 0-51 0,0 0-42 15,0 0-233-15</inkml:trace>
  <inkml:trace contextRef="#ctx0" brushRef="#br0" timeOffset="49352.1962">12055 7571 1038 0,'0'0'0'16,"0"0"79"-16,30-15 16 0,-30 15 30 16,0 0-15-16,0 0-8 0,0 0-26 0,0 0 6 15,0 0-30-15,25-12-1 16,-25 12-4-16,0 0-9 0,0 0 3 0,44-8-4 15,-44 8-12-15,37-1 4 0,-17-2-11 0,2 3 11 16,3-5-5-16,6 5-6 0,-6-3-4 16,4 3 6-16,-1-1-6 0,4 1 6 0,-2 0-13 15,-1 0 7-15,2 0-4 0,0 0 7 16,0 0 9-16,6 0 7 0,3 0-1 16,2-3 13-16,12-2-19 0,-6 5-4 15,6-3 2-15,-1 2 1 0,6-3 0 0,6 1 2 16,4-1-15-16,-4 1 6 0,3-3-3 15,-2 3 6-15,-1 0-4 0,9-3-8 0,-4 0-3 16,8 1 11-16,16 1-14 0,1-3 3 16,2 5 0-16,-6-4 0 0,-13 1-1 15,-1 5 7-15,-3 0 5 0,-12 0-3 0,-2 0-17 16,-6 0 6-16,-4 0-6 0,3 5 6 16,-9-5-6-16,-2 1 17 0,-2-1 3 15,0 5 19-15,-2-5-2 0,6 2 9 0,-2-2-5 16,6 0 4-16,1 0-8 0,6 0-3 15,-5-2 2-15,5-3 7 0,2 4-12 0,-5-4-1 16,0 3-2-16,5-3-3 0,-9 0 6 16,2-1-6-16,-6 0-8 0,1 1-4 15,-3 1 2-15,-5 1 4 0,-4-3-9 16,2 2-2-16,-1-3 2 0,-2 6 7 0,-1-3-7 16,-4 1-3-16,-27 3 12 0,54-7-11 15,-34 7-1-15,-20 0-8 0,42 0-5 0,-42 0-38 16,31 10-31-16,-16-5-47 0,-15-5-79 15,17 20-464-15,-17-20 120 0</inkml:trace>
  <inkml:trace contextRef="#ctx0" brushRef="#br0" timeOffset="49805.9973">14794 7831 2785 0,'-29'12'49'15,"29"-12"13"-15,0 0-10 0,0 0-3 0,-20 8-11 16,20-8 0-16,0 0-1 0,0 0-7 15,0 0-8-15,0 0-3 0,0 0 0 0,0 0 3 16,0 0-8-16,0 0 0 0,62-43 12 16,-39 31-10-16,6 3-9 0,1-1 0 0,2 2 2 15,1-5-4-15,7 1 4 0,2 3 0 16,-5 1 0-16,8 1 16 0,-5-3-20 16,5 3-3-16,4-3 5 0,-4 9-7 15,5-6-3-15,-1-5 3 0,4 6 3 0,6-6-6 16,4 0 8-16,3-5-3 0,7-1 7 15,6-1 2-15,0 1-4 0,-1-4-3 16,4 5-6-16,-3-3 4 0,-12 5 5 16,-2-2-7-16,-3 4 2 0,-5 1-4 0,-12-1 4 15,0 3 9-15,-10 1-8 0,-5 1 5 16,4 1-3-16,-14 1-18 0,5-1-18 0,-25 7-46 16,35-5-73-16,-35 5-119 0,0 0-410 15,0 0 124-15</inkml:trace>
  <inkml:trace contextRef="#ctx0" brushRef="#br0" timeOffset="50138.3993">15190 7984 2658 0,'0'0'-67'0,"0"0"14"15,-18 18 8-15,18-18 2 0,0 0 12 0,0 0-1 16,-9 22 32-16,9-22-6 0,0 0 25 16,0 0 21-16,0 0 22 0,44 19 19 0,-17-19 6 15,8-4 20-15,11-4-2 0,16-9 2 16,19 3-18-16,-3-9 9 0,6 3-19 15,36-14-26-15,8-1 22 0,-1-2 3 0,6 4-15 16,-2-1-12-16,3-3-11 0,-9 2-23 16,-3 11-59-16,-28 4-78 0,-19 7-105 15,-11 3-506-15,-16 1 521 0</inkml:trace>
  <inkml:trace contextRef="#ctx0" brushRef="#br0" timeOffset="51935.5345">16403 6975 3025 0,'-34'4'-48'0,"34"-4"22"15,0 0 0-15,-33 0 2 0,33 0-11 0,0 0-3 16,-42-5 9-16,42 5-10 0,0 0 17 0,-35-10-9 15,35 10-3-15,-20-12 22 16,20 12 9-16,-25-16 32 0,25 16 22 0,-20-18 20 16,20 18 21-16,-20-25-1 0,5 10-8 15,15 15-4-15,-27-28-2 0,15 12-14 16,12 16-12-16,-32-23-8 0,19 8-10 0,13 15-8 16,-29-27-10-16,11 15-4 0,18 12 4 15,-28-24 1-15,13 12-8 0,-7-3 5 0,22 15-4 16,-35-28-7-16,10 12 0 0,1 0 7 15,-6-2-3-15,-2 2 11 0,1 0 15 0,-3-1-16 16,1-1 1-16,-4 2 6 0,-2 1-15 16,1 0 0-16,1-2 0 0,-6 5-4 15,2 0-2-15,0-3 0 0,-3 3-4 0,-4-2 8 16,-1 2-12-16,2 1 4 0,-8-1 4 16,-3 0-10-16,1 2 2 0,-7 0 10 15,-1-2-10-15,-2 4 8 0,5 4 2 16,-5-4-12-16,2 7 0 0,0-2 8 0,8 0 0 15,8-2 0-15,2 2 8 0,9 3-12 16,3 0 6-16,0-1-4 0,-4 1 4 0,39 0-2 16,-60 1-10-16,28-1 3 0,4 0 7 15,28 0-2-15,-50 0 7 0,24 3-16 0,26-3 3 16,-55 8 0-16,29-5 14 0,2 3-17 16,24-6 18-16,-55 7-7 0,28 4 27 15,2-5-29-15,-2 0-9 0,2 1-3 0,3 3 7 16,22-10-5-16,-48 14-3 0,23-4 7 15,1 0-1-15,-4-2-1 0,10 0 1 16,18-8 1-16,-49 17 4 0,24-11 8 0,3 2-13 16,22-8-1-16,-38 7 5 0,13-1-1 15,25-6-7-15,-46 12 9 0,25-6-9 16,-6 0 15-16,27-6-4 0,-42 11-1 0,19-4-12 16,1 1 4-16,22-8 0 0,-52 12-4 15,27-3 4-15,3-3 2 0,-8 1 2 0,8-2 3 16,22-5 4-16,-48 10 0 15,23-3 0-15,25-7 4 0,-37 5-2 0,17 2-2 16,20-7 9-16,-33 1 0 0,33-1-13 0,-32 9 8 16,32-9 1-16,-30 3-1 0,30-3-2 15,0 0 14-15,-41-3-14 0,41 3-7 16,0 0 3-16,-38-5 0 0,38 5 0 0,-33-4 2 16,33 4-5-16,0 0 3 0,-41-3 0 15,41 3 2-15,-31 0-4 0,31 0-1 16,0 0-2-16,-41-8 1 0,41 8-5 0,0 0 6 15,-36-2 10-15,36 2-3 0,0 0-2 16,-30-5 2-16,30 5-6 0,0 0-3 0,-41-5 9 16,41 5-6-16,-25-2 6 0,25 2-9 15,-30-8 12-15,30 8-1 0,-38 0-11 16,38 0 14-16,-44-2-5 0,44 2-6 16,-47 0 6-16,47 0-4 0,-48 0-5 0,48 0 7 15,-37 0 0-15,37 0 9 0,-38-3 13 16,38 3-4-16,-36-4-7 0,36 4 16 0,-33-3-17 15,33 3 1-15,-35-3 7 0,35 3-6 16,-30-4 6-16,30 4-8 0,0 0 7 16,-45-5-8-16,45 5-3 0,-25 0-2 0,25 0 0 15,0 0-10-15,-47 0-2 0,47 0 10 16,-34-3 4-16,34 3-8 0,-33 0 4 0,33 0-6 16,-34 3 4-16,34-3 2 0,-43 0 2 15,43 0 2-15,-39 3-14 0,39-3 10 16,-46 0-2-16,22 0-2 0,24 0 2 15,-43 2-4-15,43-2 2 0,-39 0-5 0,39 0 5 16,-38 0 4-16,38 0-10 0,-30 0 6 16,30 0 2-16,-32 0-7 0,32 0 3 15,0 0-17-15,-39 4-3 0,39-4-4 0,-31 10 0 16,31-10 1-16,-34 8 3 0,34-8-3 16,-32 17-1-16,32-17 6 0,-32 13-11 0,19-4 15 15,13-9-3-15,-23 15 2 16,23-15-3-16,-25 13 20 0,25-13-15 0,-19 14 8 0,19-14-8 15,-18 12 2-15,18-12 1 0,0 0 16 16,-25 21-14-16,25-21 2 0,-14 23 0 16,14-23 8-16,-8 16-13 0,8-16 5 15,-8 27 7-15,8-27-7 0,-7 27 5 0,7-27 5 16,0 31 3-16,0-31-11 0,3 35 8 16,-3-35-5-16,9 36 0 0,-6-17 10 15,-3-19-7-15,5 36-3 0,3-21 5 0,-8-15-3 16,5 35 6-16,-5-35-8 0,9 29 10 15,-9-29-5-15,5 30 5 0,-5-30 0 0,6 26-5 16,-6-26 5-16,10 29-3 0,-10-29 13 16,14 31-17-16,-9-12 4 0,7-3 6 15,1 8 2-15,-1-4-3 0,13 8 6 0,-5 4-11 16,13 9 8-16,19 2 5 0,23 21-3 16,26 6 0-16,14-6-71 0,12 1-206 15,17 0-399-15,3-17 116 0</inkml:trace>
  <inkml:trace contextRef="#ctx0" brushRef="#br0" timeOffset="56529.6526">11811 7724 1612 0,'0'0'139'0,"0"0"-91"0,-47-1-40 15,47 1 7-15,-32 0 4 0,32 0-7 0,0 0-16 16,-41 0 4-16,41 0 8 0,0 0-1 16,-41-3 31-16,41 3 15 0,0 0 27 15,-28 0 8-15,28 0-3 0,0 0 8 0,-32-8-7 16,32 8-2-16,0 0-17 0,0 0-14 16,-33-4 14-16,33 4-38 0,0 0 13 0,-29-8-17 15,29 8-2-15,0 0-7 0,-42 10-5 16,42-10-8-16,-38 10 8 0,38-10 8 0,-32 4-6 15,32-4 1-15,-35 13 2 0,35-13-6 16,-28 7 9-16,28-7-11 0,-32 10 5 16,32-10 0-16,-30 5 0 0,30-5 5 15,-30 3-3-15,30-3 6 0,-36 4-3 0,36-4-11 16,-36 5 1-16,36-5 4 0,-42 6-9 16,17-2-3-16,-7 2 2 0,4 0 6 15,-4 2-6-15,-2-1 1 0,3-1 7 0,-3 4-5 16,-1-3 0-16,8 2 0 0,-3-5 5 15,3 3 2-15,2-2-7 0,25-5 12 16,-45 11-2-16,28-5-8 0,17-6 3 0,-33 8-8 16,33-8-2-16,-27 7 5 0,27-7 0 15,-28 12-5-15,14 0 0 0,14-12 2 0,-32 25 5 16,16-5-9-16,-1 0 2 0,-1 3 2 16,-1 3 3-16,3-3-10 0,-5 4 5 0,6-4 10 15,-1-2-8-15,-1 0-4 0,4-2 9 16,-1-1 7-16,-3 0-7 0,17-18-4 15,-18 30 4-15,6-16-2 0,12-14-5 0,-18 24 14 16,18-24-14-16,-17 23 2 0,17-23 7 16,-13 21-2-16,13-21-2 0,-14 21 0 15,14-21-10-15,-8 20 5 0,8-20-2 16,-12 29-1-16,12-29 8 0,-10 41 2 0,7-17-5 16,0 3 1-16,3 5-13 0,0-2 8 15,-4 2 7-15,4-1-8 0,4 2 24 0,-8-6-16 16,8 5-10-16,-4-5 5 0,0 1 0 15,0-28 2-15,0 42-4 0,3-23 9 16,-3-19-2-16,0 37-5 0,0-37 0 0,3 35 16 16,-3-35-12-16,0 30-1 0,0-30-3 15,0 34 0-15,0-34 0 0,9 32-10 16,-9-32 6-16,5 31 6 0,-2-11-2 0,7 3-11 16,2-7 6-16,-4 6 19 0,6 0-12 15,1-4-2-15,1 6 0 0,1-5-7 0,-4 1 12 16,9-2-10-16,-8 0-2 0,6 1-2 15,-7 0-2-15,5-4 8 0,-4 0 3 16,3 3 0-16,-1-3-4 0,1-2 4 0,1 2-3 16,-1 0 1-16,-17-15 4 0,39 24-9 15,-21-10 10-15,0-2-1 0,6 1-7 0,-1 0 3 16,-4-1 0-16,4 0-8 0,0 0 13 16,-1 4-10-16,3-4 4 0,-1 4 8 0,1-4-3 15,5 4-2-15,2 0 7 0,-4-4-14 16,9 5 3-16,-9-5-10 0,13 1 18 15,-8-5-4-15,0 3-4 0,1-5 6 16,4 0 3-16,-4 0-10 0,3-3 3 0,-4 3 4 16,2-3-2-16,-5-3 0 0,0 6-7 15,2-6 4-15,-7 4 6 0,-25-4-3 16,52 3-10-16,-25-3 13 0,3 2-3 0,-30-2 4 16,57 6-4-16,-27-6-7 0,3 4 10 15,3-1-3-15,2-3 9 0,-1 0-9 16,6 0 3-16,4-3 1 0,5-1 6 0,-3-2-13 15,1 4 6-15,3-5-6 0,8-5 15 16,0-3-14-16,-4 0-3 0,4-2 3 0,2-1-1 16,-6 6 1-16,0-8-3 0,-4 10-2 15,1-7 7-15,-9 4 3 0,0 1 6 16,0 1 3-16,-1-1-10 0,-2 2 0 0,0-2 1 16,-2 3 6-16,5-4-9 0,-5 2 0 15,2 0 5-15,3-1-8 0,-5-1 10 0,5 3-4 16,0-3-3-16,-6 1 4 0,4-2-6 15,-2 1 7-15,-3 1 6 0,2 4-18 16,-3-4 19-16,3-1-8 0,-6 3-4 16,2-1 7-16,-2-1-2 0,9 1-3 0,-8-1 3 15,9 0 4-15,-4 0-2 0,-3 0-5 16,8 0 7-16,-6 0-5 0,1 0-1 16,-7-3-1-16,7 7 0 0,-11-4 9 0,3 2-15 15,-6 1 8-15,3 0 8 0,-3 0-1 0,1-1-5 16,0 2 17-16,-5-1 16 0,1-1-13 15,1 0 4-15,-24 10 8 0,33-13-14 16,-15 5 1-16,1-4 4 0,1 0-7 0,-20 12 1 16,40-24-1-16,-18 11 0 0,3-4 4 15,-3 2-18-15,-1 3-2 0,3-3 1 0,-7 3-1 16,4 0 2-16,-21 12 6 0,30-23 11 16,-30 23 0-16,26-18 8 0,-26 18 2 15,20-15-1-15,-20 15 5 0,20-19-16 16,-20 19 6-16,20-22-5 0,-20 22-1 0,16-27-16 15,-4 14 2-15,-12 13-1 0,17-27 3 16,-17 27 8-16,13-27-7 0,-1 12-3 16,-12 15-4-16,8-32-5 0,-8 32 11 0,12-41-11 15,-12 23 3-15,0 18-3 0,0-48 0 16,-3 23 10-16,-6 1 6 0,4-5-16 0,-6 1 3 16,6 0 0-16,-10 4-3 0,1-6 6 15,-1-4-8-15,-5 2-15 0,2 2 12 16,-9-3-18-16,-3-6-3 0,-4 6 0 0,-6-3-11 15,-17-8 14-15,-3 3 0 0,-10 5-17 16,-4 3 9-16,-33-9-6 0,-10 12-9 0,-13 6 10 16,-14 14-18-16,-14 10-7 0,-10 13-40 15,-23 11-41-15,-13 16-61 0,-5 9-167 16,-4 11-310-16,1 3 121 0</inkml:trace>
  <inkml:trace contextRef="#ctx0" brushRef="#br0" timeOffset="61677.9758">16722 8821 2880 0,'20'4'42'16,"-20"-4"-13"-16,29 9-1 0,-29-9-7 0,20 6 4 15,-20-6-5-15,0 0-7 0,32 10-8 16,-32-10 0-16,25 3 7 0,-25-3 1 16,37 5 4-16,-37-5 8 0,36 8-1 0,-16-6-2 15,-20-2 26-15,46 2 1 0,-46-2 6 16,38 0 18-16,-13 0 2 0,-25 0-15 15,37 0 8-15,-37 0-14 0,40 0-15 16,-40 0-3-16,25 0 0 0,-25 0-13 0,0 0 9 16,42 0-15-16,-42 0 14 0,0 0-5 15,27 0-5-15,-27 0-2 0,0 0 0 16,0 0-6-16,0 0 0 0,28 5 0 0,-28-5-1 16,0 0-8-16,0 0-8 0,0 0-23 15,0 0-27-15,0 0-9 0,0 0-7 0,0 0-23 16,0 0-23-16,0 0-26 0,-52 60-26 15,19-44-7-15,1 4 10 0,-13-5-10 0,7 0 7 16,-8-3 36-16,-4 0 23 0,0 3 24 16,0-6 25-16,1 3 13 0,2-2 13 15,-1-3-1-15,1-2 14 0,12-1-18 16,0-1-23-16,5-3-24 0,-2 0 6 0,32 0-12 16,-55-7-70-16,30-1-259 0,25 8 98 15</inkml:trace>
  <inkml:trace contextRef="#ctx0" brushRef="#br0" timeOffset="61804.8986">16304 9022 1375 0,'-25'-13'-47'0,"2"2"80"0,6 2 44 0,17 9-86 15,-34-12 9-15,34 12-31 0,-30-13-39 16,30 13-26-16,-26-5-14 0,26 5-209 0,-29-12 75 16</inkml:trace>
  <inkml:trace contextRef="#ctx0" brushRef="#br0" timeOffset="61822.4576">16055 8932 962 0,'0'0'-67'0,"-32"-8"-19"16,32 8-158-16,-30-7 65 0</inkml:trace>
  <inkml:trace contextRef="#ctx0" brushRef="#br0" timeOffset="62792.5208">15411 8813 844 0,'0'0'68'15,"-35"-19"21"-15,18 9-25 0,17 10 13 16,-30-18-22-16,30 18-20 0,-30-19-15 16,13 11-60-16,17 8 6 0,-27-19-22 0,27 19-1 15,-35-18 9-15,15 9-7 0,-5-2 61 16,2 4-6-16,23 7 27 0,-46-20 69 15,25 11 15-15,1 0-18 0,-6 0 0 0,26 9-25 16,-36-20-10-16,19 13-2 0,17 7-5 16,-32-17-35-16,32 17-16 0,-28-13-16 0,28 13-14 15,-19-15-17-15,19 15 17 0,-21-15-19 16,21 15 13-16,-26-15 18 0,26 15 27 16,0 0 9-16,-26-21 14 0,26 21 3 15,-24-12-9-15,24 12 0 0,-20-14 0 0,20 14-14 16,-25-12 1-16,25 12 0 0,0 0 3 15,-35-9-20-15,35 9 4 0,-22-4 4 0,22 4 5 16,0 0-1-16,-32-8 13 0,32 8-5 16,0 0 16-16,-30-6 12 0,30 6-4 15,0 0 10-15,-31-8-5 0,31 8-11 16,0 0-12-16,-34-4 4 0,34 4-12 0,-28-8 12 16,28 8-15-16,0 0 3 0,-35-1-7 15,35 1 7-15,0 0-10 0,0 0-4 0,-41 0 14 16,41 0-14-16,0 0 0 0,0 0-14 15,-30-5 3-15,30 5 11 0,0 0-11 16,0 0 1-16,0 0 3 0,0 0 3 0,0 0 0 16,0 0-6-16,0 0 13 0,0 0-10 15,0 0 7-15,0 0 0 0,0 0 7 16,40 53 8-16,-40-53 13 0,34 23 7 0,-7-11 10 16,-6 0 13-16,10 3 2 0,7 0 6 15,0 1-3-15,6-5-9 0,9 8-2 16,1-2 17-16,5 1-43 0,1-3 9 0,2 3 3 15,3 2-15-15,-3-3 2 0,1 2-2 16,-1-1-1-16,4 1 9 0,-11 2 4 0,10-3-3 16,-3 2 14-16,3 1-12 0,5 5 5 15,-3-5 2-15,7 3-8 0,-4 1-1 16,-1-1-2-16,8 2 7 0,-5-2-13 16,-4 0 0-16,2 5 0 0,-1-5 2 0,1 3-5 15,-4 1 3-15,2-1 6 0,-4 3-3 16,-11-4-2-16,4-1-2 0,3 6 1 15,1-4-2-15,0 5-8 0,5 2 10 0,-1-4 6 16,-5 4-17-16,-8-6 2 0,3-1-2 16,-8 0 0-16,0 0 6 0,-9-7-7 0,-1-1-5 15,-3-1-1-15,-8 0 8 0,-2-6 7 16,-1 5 2-16,-3-8 3 0,-1 3-1 16,-19-12 3-16,30 19 10 0,-12-11 5 15,-18-8-12-15,30 20 9 0,-16-16 0 0,-14-4-5 16,33 20 4-16,-9-10 24 0,-4 2 4 15,-2-4-14-15,5 2-14 0,-1-1 7 16,-5 0-11-16,5 3-4 0,-4-3-2 0,5 1 4 16,-23-10-3-16,36 13 5 0,-18-4-3 15,-18-9-5-15,32 9 5 0,-32-9 0 0,27 13-1 16,-27-13 0-16,20 5 4 0,-20-5-4 16,0 0 1-16,28 13-11 0,-28-13 3 0,0 0-2 15,18 9-5-15,-18-9-2 0,0 0 0 16,0 0 2-16,29 7-6 0,-29-7 3 15,0 0-1-15,0 0-4 0,27 13-5 0,-27-13 11 16,26 8-10-16,-4-1 11 0,-22-7-11 16,47 8 4-16,-19-1-6 0,4-2 1 15,0 5-4-15,1-5-18 0,4 5-41 0,-3-4-61 16,-1-3-91-16,-1 2-281 0,-9-5-358 16,-23 0-89-16</inkml:trace>
  <inkml:trace contextRef="#ctx0" brushRef="#br0" timeOffset="63156.3775">17657 9221 3740 0,'0'0'-154'0,"0"0"5"0,-23-14 2 0,23 14-3 15,0 0-6-15,0 0-24 0,-15-12-27 16,15 12-417-16,0 0 116 0</inkml:trace>
  <inkml:trace contextRef="#ctx0" brushRef="#br0" timeOffset="64203.6988">17601 9177 2394 0,'0'0'-35'0,"-24"-17"22"15,24 17 0-15,0 0 16 0,0 0 4 0,0 0-7 16,0 0 3-16,0 0-16 0,0 0-6 16,0 0-7-16,0 0 16 0,0 0-17 15,0 0 11-15,0 0-1 0,0 0 7 0,0 0 10 16,0 0 10-16,0 0 0 0,0 0-10 16,0 0 14-16,0 0-11 0,0 0 3 15,44-27 18-15,-44 27 28 0,0 0 15 0,0 0 20 16,0 0 9-16,0 0-12 0,26-6-13 15,-26 6-2-15,0 0-6 0,0 0-10 0,0 0-12 16,0 0-7-16,0 0-8 0,0 0 4 16,0 0 0-16,0 0-10 0,0 0 9 15,44 23-7-15,-44-23-2 0,17 16-8 0,-17-16-3 16,21 20 13-16,-21-20-8 0,24 27-2 16,-8-12 5-16,3 1-3 0,-1 6 7 15,6 0-1-15,1-2-1 0,0 3-5 0,5-1-8 16,-10 2 13-16,7-1-8 0,-5-1 0 15,-2-2-2-15,-2-2-2 0,2-3 6 16,-10-3 23-16,-10-12 20 0,27 27 15 0,-27-27 8 16,17 24-4-16,-17-24-10 0,15 18-1 15,-15-18-3-15,15 15-14 0,-15-15-1 0,0 0-6 16,18 21-8-16,-18-21-5 0,0 0-10 16,12 15 11-16,-12-15-7 0,0 0-9 15,12 17 5-15,-12-17-1 0,0 0-1 0,20 18 2 16,-20-18-14-16,0 0 12 0,11 15-3 15,-11-15-9-15,0 0 4 0,0 0 6 16,17 15-1-16,-17-15-7 0,0 0 13 0,17 12-21 16,-17-12 7-16,0 0-7 0,20 18 8 15,-20-18-2-15,18 12 1 0,-18-12 4 16,15 17 3-16,-15-17-8 0,20 18-1 0,-20-18 6 16,26 15-2-16,-26-15-6 0,23 12-3 15,-23-12 11-15,23 16-3 0,-23-16-6 0,24 15 4 16,-24-15-3-16,18 14 0 0,-18-14 3 15,20 12 10-15,-20-12-20 0,15 15 12 16,-15-15-3-16,27 12 4 0,-27-12-12 0,20 15 15 16,-20-15-7-16,19 15-4 0,-19-15 10 15,18 15 2-15,-18-15-12 0,23 17 1 16,-23-17 7-16,10 15-9 0,-10-15-4 0,0 0 25 16,29 19-17-16,-29-19-4 0,13 12 11 15,-13-12-8-15,0 0 2 0,19 20-7 16,-19-20 11-16,0 0-6 0,15 16-5 0,-15-16 9 15,0 0 3-15,16 23-11 0,-16-23 7 16,5 18-5-16,-5-18 1 0,10 18 10 0,-10-18-10 16,0 0-6-16,14 30 14 0,-14-30-7 15,3 25-4-15,-3-25 0 0,2 22 2 16,-2-22 18-16,0 0-16 0,2 28-6 0,-2-28 6 16,0 0 3-16,0 0-3 0,3 27 4 15,-3-27-5-15,0 0 4 0,0 0 2 16,0 0 9-16,0 32-5 0,0-32-4 0,0 0 1 15,0 0 20-15,-15 27-11 0,15-27 2 16,-19 12-1-16,19-12 7 0,-23 15 2 0,23-15-2 16,-28 17 7-16,28-17 0 0,-32 12-7 15,13-4 2-15,19-8 5 0,-43 17 6 0,24-12 2 16,-1 5 4-16,20-10 0 0,-45 12-8 16,27-6 0-16,18-6 0 0,-44 15-4 15,21-8-4-15,0-2-4 0,23-5 8 16,-51 12-2-16,26-4 0 0,-5-2 1 0,3 3-3 15,-4-3 1-15,-3 4-3 0,-4-2-8 16,3 4 2-16,-11-1-4 0,3 1-1 16,-9 3-3-16,-3 1 1 0,-5-1 2 0,6 0-5 15,-4 2-2-15,4-4 4 0,-6 2-1 0,6-3 0 16,7 5 0-16,2-4-3 0,3-5 0 16,1 1 0-16,4 6-5 0,3-12-21 15,4 7-44-15,0 0-55 0,-3 2-83 16,-9 3-160-16,2-5-562 0,-2-1-589 0</inkml:trace>
</inkml:ink>
</file>

<file path=ppt/ink/ink1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2:53:05.167"/>
    </inkml:context>
    <inkml:brush xml:id="br0">
      <inkml:brushProperty name="width" value="0.05292" units="cm"/>
      <inkml:brushProperty name="height" value="0.05292" units="cm"/>
      <inkml:brushProperty name="color" value="#C00000"/>
    </inkml:brush>
  </inkml:definitions>
  <inkml:trace contextRef="#ctx0" brushRef="#br0">13101 7774 436 0,'0'0'252'0,"0"0"-56"15,0 0 0-15,0 0-34 0,0 0-39 16,0 0-18-16,0 0-26 0,0 0-33 15,0 0 13-15,0 0-14 0,0 0-1 0,0 0-4 16,0 0 7-16,0 0-13 0,0 0 12 16,36-18 6-16,-36 18 13 0,0 0 10 15,0 0 4-15,0 0 5 0,21-16-16 0,-21 16-1 16,16-20-14-16,-16 20-10 0,24-32-1 16,-13 17-6-16,6-6-7 0,0 1 6 0,6-4-9 15,-4-1 3-15,4 1-10 0,6 0-2 16,-4 0 0-16,0-7-3 0,2 11-6 15,-1-2 1-15,-6-1 7 0,0 10-8 16,-3-3-5-16,0 1 5 0,-17 15 3 0,25-24-6 16,-10 13 1-16,-15 11-3 0,20-17 5 15,-20 17 2-15,17-16-12 0,-17 16-1 0,17-12 8 16,-17 12 6-16,0 0-22 0,23-19 11 16,-23 19 9-16,17-10-1 0,-17 10-8 15,0 0-33-15,25-8-82 0,-25 8-83 0,0 0-411 16,0 0 112-16</inkml:trace>
  <inkml:trace contextRef="#ctx0" brushRef="#br0" timeOffset="1228.3944">21132 7324 2232 0,'0'0'-123'0,"0"0"16"15,0-27 41-15,0 27 44 0,0 0 22 16,0 0 37-16,0 0 10 0,0 0 4 16,0 0-5-16,0 0-15 0,0 0 4 0,0 0-8 15,-9-35-7-15,9 35 14 0,0 0-11 16,0 0-4-16,0 0 1 0,0 0-1 0,0 0 1 16,0 0-4-16,0 0-10 0,0 0-3 15,0 0 0-15,0 0 1 0,0 0 2 0,0 0 0 16,0 0 1-16,0 0-1 0,0 0-3 15,0 0 0-15,0 0 0 0,-13 82 0 16,13-82-6-16,0 0 10 0,25 19 5 16,-25-19 0-16,49 0 7 0,-9-15-1 0,5 2-18 15,12-10 16-15,11-8-10 0,9-3 6 16,-8 1-3-16,5-3-12 0,-8 2-37 0,-2-4-120 16,-9 0-327-16,0 2 8 0,-8 3 107 15</inkml:trace>
  <inkml:trace contextRef="#ctx0" brushRef="#br0" timeOffset="8751.5636">4109 7989 1570 0</inkml:trace>
  <inkml:trace contextRef="#ctx0" brushRef="#br0" timeOffset="8762.5575">4083 7981 1347 0</inkml:trace>
  <inkml:trace contextRef="#ctx0" brushRef="#br0" timeOffset="8791.5418">4083 7981 1162 0,'0'0'-66'16,"0"0"-24"-16</inkml:trace>
  <inkml:trace contextRef="#ctx0" brushRef="#br0" timeOffset="8854.5058">4044 7981 867 0,'0'0'-52'0,"0"0"-8"0,0 0 11 0,0 0-7 15</inkml:trace>
  <inkml:trace contextRef="#ctx0" brushRef="#br0" timeOffset="10608.9691">3992 7992 565 0,'0'0'-13'0,"-30"8"-20"0,30-8 12 0,0 0 14 16,-27 5 0-16,27-5 1 0,0 0 12 0,-26 7-12 15,26-7 12-15,0 0 8 0,0 0-14 16,-29 8 0-16,29-8 14 0,0 0-7 15,-18 12-21-15,18-12 0 0,0 0 21 0,-24 12-7 16,24-12-7-16,0 0 7 0,-23 12-7 16,23-12 7-16,-18 12 35 0,18-12-8 15,-24 15-27-15,24-15 13 0,-23 16 13 0,23-16-26 16,-24 18 13-16,24-18-13 0,-25 20 7 16,12-10-1-16,13-10 7 0,-22 25 0 0,9-13-7 15,13-12 1-15,-27 21-14 0,27-21 1 16,-20 21 50-16,20-21 0 0,-19 18-2 15,19-18 29-15,-16 17 20 0,16-17-25 0,-19 17-18 16,19-17 0-16,-16 13-7 0,16-13-11 16,-17 14 10-16,17-14-30 0,0 0 30 15,-22 24-16-15,22-24-5 0,-18 19 5 16,18-19 4-16,-17 18-14 0,17-18-10 0,-17 22 15 16,17-22 4-16,-13 19-14 0,13-19 22 15,-15 18 1-15,15-18 3 0,-17 18 12 0,17-18-8 16,-12 15 3-16,12-15-1 0,-13 19-17 15,13-19-4-15,-15 17 4 0,15-17-4 0,0 0 0 16,-20 23 3-16,20-23 1 0,-12 15-13 16,12-15-11-16,-10 22 15 0,10-22-7 15,-7 27 7-15,7-27-15 0,-1 32 8 16,1-32-1-16,-9 33 1 0,9-33-8 0,0 36 4 16,0-36-4-16,-3 35 15 0,3-35-8 15,-3 37 8-15,3-37-15 0,0 35-4 16,0-35 0-16,0 32 12 0,0-32-1 0,0 36-7 15,0-36 0-15,3 30 0 0,-3-30-7 16,3 27 11-16,-3-27-4 0,9 21 3 0,-9-21-3 16,1 25 0-16,-1-25 0 0,7 22 0 15,-7-22 0-15,10 25 8 0,-10-25-5 16,15 27 8-16,-15-27-11 0,17 27 4 16,-5-5 0-16,-4-3-12 0,5 2 16 0,2-2-1 15,1 4 0-15,-3-2 4 0,4 0-11 16,-6-3 0-16,6 5 7 0,-2-2-7 0,2-2 15 15,0 1-19-15,-1-2 11 0,8 2 0 16,-8-1-3-16,3-1-4 0,1-3 7 16,3 3 0-16,-1-2-7 0,7-1 11 15,-6 1-4-15,7-1-4 0,0 1 1 0,2 0 6 16,0-2-10-16,-4 0 4 0,1-1-1 16,-1 1 4-16,1-1-3 0,-4 1 3 15,3-2 3-15,-3 0 0 0,2-3-6 0,-2 5-1 16,-3-2 1-16,1 0 3 0,-3-3-4 15,-1 1 4-15,-3 2 0 0,-16-12-4 0,39 18-10 16,-21-12 14-16,-18-6-4 0,30 13 8 16,-30-13-5-16,24 8-9 0,-24-8 10 15,20 7 10-15,-20-7-14 0,0 0-3 0,32 10-10 16,-32-10 13-16,0 0 1 0,25 5 12 16,-25-5-16-16,0 0 7 0,0 0-14 15,28 3 11-15,-28-3-4 0,0 0-4 16,29 4 4-16,-29-4-10 0,0 0 0 0,25 6 17 15,-25-6-7-15,0 0-7 0,35 2-3 0,-35-2 10 16,25 4 3-16,-25-4-3 0,30 3 4 16,-30-3-4-16,35-3 3 0,-35 3-13 15,39 0 10-15,-39 0 7 0,40-4 3 16,-40 4-17-16,43-2 7 0,-21 4 0 16,-22-2 14-16,49-2-14 0,-49 2 3 0,50 0 0 15,-25 0 10-15,-25 0-16 0,57-3 3 16,-29 3 7-16,2-3-4 0,-30 3 0 0,60-4-6 15,-28 4 0-15,-3-3 6 0,1 1-3 16,-30 2 0-16,62-6 7 0,-32 2-4 0,2 1-3 16,-4-4-3-16,4 5-4 0,-7-1-6 15,-25 3-10-15,48-7-11 0,-28 6 0 16,-20 1 3-16,37-4 3 0,-37 4 3 16,34-4 0-16,-34 4-7 0,26-4 17 0,-26 4 1 15,0 0-1-15,42-2 1 0,-42 2 2 16,24-2 5-16,-24 2 3 0,0 0-7 0,38 0 11 15,-38 0-11-15,0 0 3 0,35 2 5 16,-35-2 3-16,0 0-4 0,35 0 8 16,-35 0-12-16,0 0 4 0,39 0 0 15,-39 0 4-15,30-6-3 0,-30 6-9 0,44-4 20 16,-23-1-1-16,6-2-14 0,3 1-12 16,-5 1-16-16,-25 5-8 0,45-10-13 15,-25 7 16-15,-20 3-6 0,41-6 0 0,-41 6 8 16,30-6 21-16,-30 6 21 0,21-6 35 15,-21 6 28-15,0 0 10 0,31-6-1 0,-31 6 5 16,0 0-10-16,25-7-9 0,-25 7-12 16,0 0 3-16,25-11-8 0,-25 11-5 15,0 0-9-15,23-11-8 0,-23 11-7 16,17-15-3-16,-17 15 4 0,27-20 2 0,-27 20-6 16,26-20 3-16,-14 12-9 0,-12 8 2 15,24-24 1-15,-24 24-14 0,30-20 14 0,-19 8-7 16,8-1-9-16,-2-2 9 0,1-2-3 15,-18 17 0-15,25-20 13 0,-12 7-1 0,-13 13-12 16,20-21 10-16,-20 21 5 0,24-22-9 16,-24 22-6-16,17-20 3 0,-17 20 1 15,16-17 5-15,-16 17-15 0,5-21 12 16,-5 21 0-16,9-25-9 0,-9 25 9 16,3-29-9-16,-3 29 9 0,0 0-6 0,-12-45 6 15,12 45-3-15,-13-34 13 0,6 12 14 0,-3 4-3 16,-1-4 6-16,-1 2-10 0,-3 1 0 15,-2-4-2-15,4 2-4 0,-4 3 3 16,2-3 3-16,-2 0-15 0,0 3 1 16,4-2 2-16,-4 1 3 0,-1 1 0 0,1-1 2 15,4 2 9-15,-4-3 5 0,-5 5-3 16,7-3-3-16,-1-1 10 0,1 1-8 16,-6-1 0-16,5 4 8 0,-1-3-21 0,0 3 9 15,17 15 1-15,-32-34-3 0,19 17-5 16,-2-1 7-16,15 18 7 0,-32-33-12 15,22 14 3-15,2 0-4 0,8 19 8 0,-32-33-7 16,17 14 4-16,2 4 23 0,-1-5-14 16,-2 4-3-16,-5-4 3 0,3-1-8 15,0 3-2-15,-7-8-2 0,1 5 8 16,-6-4-11-16,2 1 5 0,-8-5-3 0,10 5-7 16,-6-2 24-16,3-1-10 0,-2 2-16 15,1-2 4-15,-6-1-5 0,6 3 1 0,-1-2-6 16,-11-2 8-16,2 4 1 0,-2-4-9 15,-2 4-2-15,1 2 0 0,-4-4 4 0,-2 7-4 16,11 1 8-16,-11-1-16 0,4 7 2 16,0 1 10-16,5-5-4 0,-7 5-4 15,0-1 14-15,-1 5-22 0,1 1 8 0,-3 2-7 16,-7 5-5-16,-8 5-24 0,-17 10-39 16,-32 16-33-16,-7 10-45 0,-7 9-92 15,-4 8-439-15,-2 5 118 0</inkml:trace>
  <inkml:trace contextRef="#ctx0" brushRef="#br0" timeOffset="19878.3008">21761 8665 2701 0,'0'0'-110'0,"0"0"3"0,0 0 17 15,0 0 3-15,0 0 18 0,0 0-2 0,0 0 13 16,0 0 23-16,0 0 42 0,0 0 21 16,0 0 13-16,-22-58-3 0,22 58-15 0,0 0 4 15,0 0-7-15,0 0 13 0,0 0-17 16,0 0 10-16,0 0-7 0,-18-23 0 15,18 23-6-15,0 0 3 0,0 0-4 0,0 0 1 16,0 0-10-16,0 0-12 0,0 0-10 16,0 0 3-16,0 0 0 0,0 0 0 15,0 0 0-15,0 0 16 0,-9-20-16 0,9 20 3 16,0 0 7-16,0 0 12 0,0 0 10 16,0 0 7-16,0 0-1 0,0 0-9 15,0 0 6-15,0 0-13 0,0 0 13 0,0 0-10 16,0 0 7-16,0 0-1 0,0 0 1 15,0 0-7-15,0 0-3 0,0 0-3 0,0 0 9 16,-21-16 6-16,21 16-9 0,0 0-6 16,0 0 9-16,0 0-6 0,0 0 15 15,0 0-1-15,0 0-5 0,0 0-1 16,0 0 15-16,0 0-6 0,0 0 8 0,0 0-3 16,0 0 9-16,0 0-10 0,0 0 0 15,0 0-5-15,0 0 2 0,0 0-11 16,0 0 8-16,0 0-13 0,0 0 11 0,0 0-12 15,0 0 1-15,0 0 10 0,0 0 3 16,0 0 2-16,0 0 2 0,0 0 3 0,0 0 9 16,0 0-7-16,0 0-3 0,0 0-3 15,0 0 0-15,0 0-8 0,0 0 13 16,0 0-8-16,0 0-7 0,0 0-5 16,0 0 7-16,0 0-7 0,0 0 3 0,0 0-15 15,0 0 13-15,0 0-1 0,0 0-7 16,0 0 7-16,0 0 2 0,0 0 1 15,0 0 1-15,0 0 3 0,0 0-5 0,0 0-7 16,0 0-1-16,0 0 1 0,0 0 5 16,0 0-5-16,0 0 1 0,0 0 1 0,0 0-12 15,0 0 21-15,0 0-15 0,0 0 7 16,0 0-3-16,0 0 2 0,0 0 1 16,0 0-3-16,0 0 3 0,0 0-5 0,0 0-2 15,0 0-2-15,0 0 2 0,0 0 2 16,0 0-6-16,0 0 4 0,0 0 4 15,0 0 0-15,0 0-2 0,0 0 1 0,0 0 5 16,0 0-4-16,0 0 5 0,0 0-9 16,-39 0 2-16,39 0-2 0,0 0 2 15,0 0-2-15,0 0 5 0,0 0-10 0,0 0-8 16,0 0-4-16,0 0-15 0,0 0 3 16,0 0-2-16,0 0-5 0,0 0-4 15,0 0-4-15,0 0 0 0,0 0-4 0,0 0 3 16,0 0 8-16,0 0 5 0,0 0-1 15,0 0 6-15,0 0-1 0,-37 16 5 0,37-16-3 16,0 0 5-16,-25 5 11 16,25-5 7-16,0 0 6 0,0 0-1 0,0 0-2 15,-32 9-5-15,32-9 5 0,0 0-3 0,0 0 1 16,0 0 2-16,0 0 5 0,0 0 0 16,0 0 11-16,-26 3 2 0,26-3-8 15,0 0-7-15,0 0 5 0,0 0-1 0,0 0 4 16,0 0-11-16,0 0 2 0,0 0-2 15,0 0 3-15,0 0 2 0,0 0 5 16,0 0 0-16,-31 7-10 0,31-7 5 0,0 0-5 16,0 0 8-16,0 0-11 0,0 0 6 15,0 0-3-15,0 0 2 0,0 0 3 0,-33 2 0 16,33-2 3-16,0 0-3 0,0 0-3 16,0 0-4-16,0 0-1 0,-30 5 6 15,30-5-16-15,0 0-2 0,0 0-5 16,0 0-3-16,0 0 10 0,0 0-5 0,0 0-3 15,-29 3 16-15,29-3-8 16,0 0 3-16,0 0 4 0,0 0 12 0,0 0-9 16,0 0 8-16,0 0-2 0,0 0 7 0,0 0-2 15,0 0 8-15,-33 3-6 0,33-3 16 16,0 0 2-16,0 0-8 0,0 0 3 0,0 0-1 16,0 0 1-16,0 0-4 0,0 0-1 15,0 0-1-15,0 0-8 0,0 0 18 16,0 0 6-16,0 0-7 0,0 0 11 15,-38-13 2-15,38 13 2 0,0 0 2 0,0 0-12 16,0 0 0-16,0 0-10 0,-19-10 7 16,19 10-8-16,0 0 3 0,0 0-10 0,0 0 1 15,0 0 5-15,0 0 2 0,0 0-13 16,0 0 7-16,-27-9-5 0,27 9-4 16,0 0-2-16,0 0 6 0,0 0-1 0,0 0-1 15,0 0 4-15,0 0-4 0,0 0-8 16,0 0 0-16,0 0 0 0,0 0 8 15,0 0-12-15,0 0 4 0,0 0 4 16,0 0-2-16,0 0-8 0,0 0 8 0,-23-15 0 16,23 15 4-16,0 0-10 0,0 0 4 15,0 0 4-15,0 0-4 0,0 0 0 0,0 0 6 16,0 0 6-16,0 0-6 0,0 0 2 16,0 0 2-16,0 0-8 0,0 0 1 0,0 0 1 15,0 0-4-15,0 0 0 0,0 0 8 16,-12-18-4-16,12 18-6 0,0 0 12 15,0 0-4-15,0 0 0 0,0 0 3 16,0 0 7-16,0 0 3 0,0 0 10 0,-18-22-16 16,18 22-2-16,0 0-1 0,0 0-3 15,0 0 3-15,0 0-7 0,0 0 7 16,0 0-3-16,-17-15-3 0,17 15 11 0,0 0-17 16,0 0 7-16,0 0-5 0,0 0 4 15,0 0-2-15,-25-17-6 0,25 17 6 0,0 0 2 16,0 0-4-16,0 0 7 0,-20-12-7 15,20 12 0-15,0 0 0 0,0 0-4 16,0 0 8-16,-20-12-2 0,20 12 0 0,0 0-2 16,0 0-2-16,0 0-2 0,0 0 1 15,0 0-1-15,0 0 0 0,-22-12-14 16,22 12 8-16,0 0-6 0,0 0 3 0,0 0 9 16,0 0-4-16,0 0 3 0,0 0 1 15,0 0-11-15,0 0 11 0,0 0 0 16,-17-16-2-16,17 16 4 0,0 0-5 0,0 0 1 15,0 0 0-15,0 0 2 0,0 0-1 16,0 0 14-16,0 0-11 0,-21-17 2 0,21 17 10 16,0 0-14-16,0 0 0 0,0 0 12 15,0 0-12-15,-24-11 4 0,24 11 0 16,0 0-2-16,0 0 0 0,0 0 4 16,0 0-4-16,0 0 6 0,0 0-2 0,-20-12-4 15,20 12 2-15,0 0 6 0,0 0-12 16,0 0 4-16,0 0 10 0,0 0-16 0,-23-9 4 15,23 9 4-15,0 0 2 0,0 0-2 16,0 0-4-16,-45-3 3 0,45 3 1 16,0 0 0-16,-37 3 0 0,37-3-8 0,0 0 16 15,0 0-8-15,-44 2 5 0,44-2 3 16,0 0-10-16,-30 0-2 0,30 0 6 16,0 0 10-16,0 0-9 0,-32 0-4 0,32 0-5 15,0 0 2-15,0 0 0 0,0 0 10 16,0 0-8-16,-33 7-2 0,33-7 2 15,0 0 0-15,0 0-3 0,0 0 6 0,-22 17-6 16,22-17 5-16,0 0 2 0,-11 13-6 16,11-13-2-16,0 0-2 0,0 0 14 0,-17 20-10 15,17-20 4-15,0 0-2 0,-15 21-6 16,15-21 10-16,0 0 0 0,-12 21-2 16,12-21 2-16,0 0 4 0,-15 23-14 0,15-23 4 15,0 0 8-15,-7 24 0 0,7-24 0 16,0 0 6-16,-3 27-12 0,3-27 2 15,0 0-10-15,-2 28 10 0,2-28 6 0,0 0-2 16,0 0 0-16,0 31-4 0,0-31-8 16,0 0 6-16,0 0 0 0,2 34 8 15,-2-34-10-15,0 0 2 0,3 26-2 0,-3-26 4 16,0 0-4-16,4 24 4 0,-4-24-5 16,0 0 5-16,6 27-2 0,-6-27-2 0,0 0 8 15,5 25-4-15,-5-25 2 0,10 21 3 16,-10-21-5-16,0 0-4 0,5 34 8 15,-5-34-8-15,9 25 8 0,-9-25 8 16,6 27-18-16,-6-27-4 0,7 32 16 0,-7-32-4 16,8 30-6-16,-8-30 12 0,7 27-8 15,-7-27-4-15,9 25 16 0,-9-25-12 0,5 26 4 16,-5-26 3-16,6 21-7 0,-6-21 2 16,0 0 19-16,9 26-13 0,-9-26-6 15,13 16 0-15,-13-16-2 0,8 22 4 0,-8-22 9 16,20 19-11-16,-5-6 5 0,-15-13-3 15,32 27-2-15,-22-15 7 0,9 4-7 16,-3-4-4-16,5 3 4 0,-8-2 0 16,7 2-6-16,-3-3 12 0,-7 5-12 0,-10-17 4 15,33 27 11-15,-16-13-9 0,0-1 0 16,-4 2 11-16,5 0-9 0,-18-15 7 0,34 27-11 16,-14-15 5-16,-3 0 10 0,-17-12-15 15,35 18 4-15,-13-9 1 0,-7 4-1 0,8-5-2 16,-23-8-1-16,39 20 5 0,-28-11-1 15,-11-9 6-15,34 15-7 0,-19-5-4 16,-15-10 11-16,32 15-8 0,-21-7 6 0,-11-8-7 16,30 17 11-16,-30-17-15 0,29 12 7 15,-13-4-3-15,-16-8 2 0,32 15-3 16,-32-15-1-16,32 12 13 0,-14-4-22 0,-18-8 12 16,37 12-1-16,-13-6 9 0,-24-6-2 15,38 12-2-15,-16-8-9 0,1 1 12 16,1 3-1-16,-24-8 2 0,48 6 1 15,-19 0 0-15,-3-6 4 0,8 6 4 0,-34-6-10 16,55 3 6-16,-21-3-1 0,1-3 2 16,5 3 4-16,-7-3-6 0,4 0 2 0,-3-3-14 15,1 2 20-15,-2-3-10 0,-4 4-3 16,1 2 4-16,0-7 1 0,-7 4-2 0,-23 4-1 16,47-8 3-16,-47 8-6 0,42-9 7 15,-24 6-7-15,-18 3 5 0,44-9-8 16,-27 3 4-16,-17 6-6 0,40-11 4 0,-20 6 4 15,-20 5-2-15,48-11-4 0,-28 0 6 16,4 6-8-16,2-5 1 0,0 0 0 16,-26 10 1-16,45-18-8 0,-25 13 1 0,-3-5 2 15,-17 10 1-15,35-9-1 0,-35 9-8 16,26-12 8-16,-26 12-4 0,31-11 0 16,-31 11 5-16,35-7-4 0,-19 1 2 0,-16 6-3 15,41-7 3-15,-41 7 3 16,36-9-12-16,-36 9-12 0,37-10-6 0,-12 7 1 0,-25 3 13 15,42-12 10-15,-15 6-14 0,-27 6 6 16,40-11 1-16,-18 10 10 0,-22 1-3 16,35-12-6-16,-35 12-1 0,35-12 1 0,-15 7 15 15,-20 5-21-15,35-12 19 0,-20 2-9 16,-15 10 2-16,39-15-2 0,-21 3 3 0,2 1 1 16,-3-5 5-16,6 1-5 0,-6-5 9 15,3 5-7-15,-3-6-2 0,-2-2 11 16,2 5-9-16,-4-7 1 0,-5 1 1 15,2 0 7-15,-3-5-10 0,-7 4 6 0,0 25 11 16,-3-56-4-16,-7 26 7 0,-2 0-4 16,-5-4-10-16,-6 4-6 0,1-2 3 0,-6-5 5 15,-7 0 1-15,1 4 4 0,-3 0 10 16,-6-5-10-16,-4 2 0 0,-7-2-7 16,-6-2 3-16,0 4-9 0,-12 1-12 0,-8 7-40 15,-32-2-26-15,-19 8-33 0,-13 10-40 16,-23 14-161-16,-19 8-511 0,-13 12 69 0</inkml:trace>
  <inkml:trace contextRef="#ctx0" brushRef="#br0" timeOffset="25955.3873">13422 11424 3513 0,'0'0'-145'0,"0"0"22"0,0 0 3 16,0 0 10-16,0 0 6 0,0 0 5 16,0 0 22-16,0 0-5 0,0 0 9 15,0 0 4-15,0 0 8 0,0 0-2 0,0 0 9 16,0 0 22-16,0 0-1 0,0 0-3 16,0 0 9-16,0 0-11 0,0 0 8 15,0 0 16-15,0 0-4 0,40-8 8 0,-40 8-4 16,22-19 7-16,-9 7 0 0,4-3-11 15,0 0 18-15,1-2 0 0,-1-1-14 16,4 0 6-16,1-1 8 0,0-3-14 0,3 5 7 16,0-6-1-16,0 3-2 0,-1-2 10 15,-8 4 0-15,8 3-8 0,-7 3 8 16,-17 12 26-16,30-29-5 0,-20 19 22 0,-10 10-4 16,16-18 13-16,-16 18 2 0,17-16-8 15,-17 16 4-15,0 0-12 0,0 0-6 0,14-17 6 16,-14 17-17-16,0 0 4 0,0 0-6 15,0 0-7-15,0 0-6 0,0 0 3 16,0 0 3-16,0 0 0 0,0 0-12 0,0 0 0 16,-56 48 0-16,56-48 6 0,-18 28 0 15,6-13 9-15,2 5-12 0,10-20 0 16,-23 33 3-16,11-15-12 0,7 0 6 16,5-18 0-16,-20 32 0 0,8-17 9 0,12-15-6 15,-13 31-3-15,13-31-6 0,-12 24 18 0,12-24-27 16,-7 24 9-16,7-24 0 0,0 0 6 15,0 32-3-15,0-32 0 0,0 0-3 16,0 0 3-16,16 24 0 0,-16-24-3 0,0 0 6 16,0 0-6-16,40-2 6 0,-40 2-6 15,0 0 9-15,58-22-6 0,-34 10 9 16,4 3-12-16,1-3 9 0,2-2-6 16,-1-1 0-16,-5 6-9 0,4-4-3 0,-1 5-4 15,-9-2 4-15,8 1 3 0,-27 9 2 16,33-15 4-16,-33 15-3 0,32-12 6 0,-32 12 6 15,20-11-6-15,-20 11 9 0,0 0 3 16,30-5-12-16,-30 5 6 0,0 0 10 16,0 0-13-16,0 0 9 0,32 23 6 0,-32-23-9 15,0 0-6-15,8 29-6 0,-8-29 16 16,3 22-7-16,-3-22-10 0,9 21 11 0,-9-21-1 16,8 22 9-16,-8-22-12 0,14 25 9 15,-14-25-9-15,18 21 3 0,-18-21-9 16,22 18 6-16,-11-8 9 0,-11-10-9 15,32 17 0-15,-32-17 0 0,34 11-6 0,-16-7 12 16,-18-4-12-16,40 0 0 0,-40 0 6 16,37 0 6-16,-37 0-6 0,37-4 0 0,-37 4 0 15,28 0-6-15,-28 0 3 0,0 0 12 16,37-3-21-16,-37 3 24 0,0 0-15 16,39-5 6-16,-39 5-6 0,0 0 6 0,38-3-12 15,-38 3 3-15,25-5 0 0,-25 5-1 16,0 0-2-16,34-4 15 0,-34 4-3 15,0 0 16-15,0 0-4 0,0 0 21 0,36 0-15 16,-36 0 20-16,0 0 17 0,27 10-4 16,-27-10-10-16,19 10 9 0,-19-10-10 15,28 12-8-15,-11 0-22 0,1 3-88 0,-18-15-242 16,22 25-290-16,-14-10 113 0</inkml:trace>
  <inkml:trace contextRef="#ctx0" brushRef="#br0" timeOffset="40206.6052">30157 10750 2291 0,'0'0'-93'16,"0"0"4"-16,3-36 7 0,-3 36 2 0,-3-32 13 15,3 32 1-15,-2-33 7 0,2 33-21 16,-13-42-68-16,2 23-268 0,0-2 96 0</inkml:trace>
  <inkml:trace contextRef="#ctx0" brushRef="#br0" timeOffset="42444.7934">29815 10073 1566 0,'0'0'84'16,"14"-22"-23"-16,-14 22 3 0,0 0-17 15,8-23-5-15,-8 23 11 0,0 0 25 0,8-27 8 16,-8 27 7-16,0 0 4 0,4-30 0 16,-4 30 25-16,0 0-32 0,0-30 0 0,0 30 11 15,0 0 0-15,-4-39 4 0,4 39-24 16,0 0-2-16,-13-32 1 0,13 32-19 15,-12-22-3-15,12 22-4 0,-13-21-3 0,13 21-9 16,-15-20-7-16,15 20-3 0,-17-21-5 16,17 21-6-16,-20-18 5 0,20 18 13 15,-25-19-31-15,10 7 2 0,15 12 9 0,-34-23-7 16,13 15 0-16,-1-4 2 16,0 0 4-16,-3-1-8 0,-3 4 2 0,3-3 9 15,-4 3-7-15,-6-6 13 0,5 4-9 16,2 2-1-16,-3 0-4 0,5 0-1 0,-4 0-3 15,1-2 1-15,6 3-5 0,23 8 7 0,-47-15-14 16,23 11 17-16,24 4-12 0,-36-13 1 16,36 13 0-16,-32-12 7 0,32 12-7 15,-30-8 9-15,30 8-10 0,-27-7-3 0,27 7 8 16,-25-8-6-16,25 8-2 0,-30-7 3 16,30 7 3-16,-27-6-6 0,27 6-4 15,-35-3 4-15,35 3 0 0,-35-6 7 0,35 6-8 16,0 0 2-16,-47-3 8 0,47 3-5 15,-35-3 3-15,35 3 2 0,-30 0-3 16,30 0-2-16,-35-3 22 0,35 3-17 0,-37 0 6 16,37 0 1-16,-34-3-1 0,34 3-4 15,-37 0 6-15,37 0 1 0,-31-3-1 0,31 3-7 16,0 0 1-16,-51-5-4 16,51 5 6-16,-36 0 6 0,36 0 3 0,-34-2 6 15,34 2 7-15,-38 0-17 0,38 0 4 0,-35 0 4 16,35 0-2-16,-44 0-11 0,44 0 7 15,-40 2-6-15,40-2-3 0,-43 0 17 16,16 5-21-16,27-5 0 0,-39 3-5 0,39-3 2 16,-47 3 10-16,47-3-17 0,-38 3 11 15,38-3-7-15,-40 3 4 0,40-3 1 16,-37 3 6-16,37-3-3 0,-33 3-1 0,33-3 4 16,-39 3-9-16,39-3 13 0,-35 3-7 15,35-3-31-15,-39 6-1 0,39-6 2 0,-46 0 6 16,46 0 9-16,-37 7-4 0,37-7 17 15,-39 3-23-15,39-3 9 0,-31 5 7 16,31-5-7-16,-34 7 3 0,34-7-4 0,-28 4 10 16,28-4 2-16,-29 4-1 0,29-4-3 15,-32 8 8-15,32-8-6 0,0 0 10 16,-36 9 5-16,36-9-4 0,-25 7 4 0,25-7-12 16,-29 1 5-16,29-1 1 0,0 0-1 15,-33 11 4-15,33-11-7 0,-20 8-1 0,20-8 1 16,0 0-2-16,-32 13-1 0,32-13-4 15,-17 7 0-15,17-7 9 0,-22 17-2 16,22-17-2-16,-23 17-5 0,23-17 1 0,-25 16 5 16,11-2-7-16,14-14 2 0,-25 18 11 15,25-18-14-15,-23 19 7 0,23-19-5 16,-25 18-2-16,25-18 1 0,-20 17 14 0,20-17-15 16,-24 23-1-16,11-14-1 0,13-9 0 15,-20 22-2-15,20-22 3 0,-24 21 0 0,24-21 6 16,-16 22-6-16,16-22-7 0,-17 16 11 15,17-16 1-15,-13 15-4 0,13-15-1 16,-12 18 3-16,12-18 0 0,0 0-7 0,-15 27 4 16,15-27-6-16,-12 27 6 0,12-27-6 15,-2 30 5-15,2-30 1 0,-11 27-6 0,11-27-1 16,-5 30 8-16,5-30-4 0,-9 27 3 16,9-27-1-16,-8 30 1 0,8-30-3 15,-12 27-3-15,12-27 9 0,-6 28-6 0,6-28-2 16,-12 31 10-16,12-31-13 0,-10 30 6 15,10-30 5-15,-8 33-6 0,4-13 8 0,4-20-4 16,-8 34-2-16,8-34 7 0,-4 40 1 16,3-18-5-16,-8 2-2 0,9-24 9 15,-3 53 0-15,0-29-6 0,1 3-2 0,-8-1 2 16,7 1 2-16,-2-3 2 0,-4 4-8 16,9-28 4-16,-13 50 6 0,6-29-9 15,2 4 6-15,-3-5-1 0,8-20 8 0,-14 39-8 16,11-21-10-16,3-18 7 0,-12 37 5 15,12-37-2-15,-3 37-5 0,3-37 6 16,-5 37-5-16,5-37 7 0,0 37-7 0,0-37 2 16,0 40 2-16,0-40-2 0,0 41-6 15,2-20-4-15,-2-21 10 0,6 42 13 0,-1-18-22 16,2 3 18-16,0-4-12 0,3 2 1 16,-2 1 4-16,4-2 1 0,-2 0-2 15,5 0 2-15,2 2-1 0,-1-5 7 0,0 0-3 16,0 1-2-16,1-4 7 0,3 1-4 15,-3-2-1-15,3 3 3 0,3-2 7 0,-4-2-8 16,1-1-5-16,7 1 4 0,-6 0-4 16,-1-1 4-16,4-3-1 0,1 3 3 15,2-3-6-15,-1 4 0 0,-1-3-2 0,9-1 8 16,3 3 1-16,-12-3-7 0,10-3 0 16,3 4 4-16,-2-1-10 0,-3 0 16 0,0-3-9 15,-1-5-2-15,0 4-1 0,-2 2 0 16,-1 0-3-16,-1-1 7 0,0-3-8 15,1 3 6-15,-4-3-3 0,2 0 0 0,-2 0 0 16,2 1 3-16,4-3 0 0,-2-3 3 16,4 7-5-16,-1-6 2 0,2 2 5 15,2-4-5-15,-2 1-3 0,1 4 6 0,7-5-1 16,-9 0 2-16,9 0-9 0,-4 0 9 16,3 0-9-16,-3-5 2 0,2 5 3 15,2-1-3-15,3 1-1 0,-3-4 1 0,7 2-3 16,-4-6 4-16,0 7 2 0,-8-3 0 15,-4-3-6-15,6 6 3 0,-4-4 4 0,-5 2-2 16,0 0-5-16,-30 3-3 0,57-3 5 16,-32 0 6-16,3 0-3 0,-28 3 3 15,52-6-3-15,-22 3 2 0,-1 0-7 0,3 0 6 16,-7-3-3-16,6 3 6 0,0-4-9 16,-1 4 7-16,-30 3-3 0,60-7-1 0,-28 6 2 15,-11-3 2-15,-21 4 3 0,57-7 4 16,-32 6 1-16,-25 1-5 0,46-4 5 15,-46 4-5-15,45-4 7 0,-25 4 3 0,-20 0 5 16,48-6-2-16,-24 6 7 0,-24 0-2 16,57-2 0-16,-36-2-2 0,-21 4 2 15,61-4-6-15,-36 1 0 0,-25 3-1 0,57-1 0 16,-27-3-1-16,-4 4-1 0,1-7-1 16,-27 7 0-16,52-6 1 0,-25 4-1 0,5-5 3 15,-4 4-2-15,0-3 1 0,1 0 0 16,1 0-2-16,2-3-2 0,0 0-2 15,1-4 1-15,0-3 2 0,-2 0-2 0,4-1-2 16,-5-1-3-16,0 3 2 0,-5-5 0 16,0 1 0-16,-1 4-3 0,-3-3-1 15,-1 0-3-15,-3-1 2 0,3 0-2 0,-3 1-1 16,3-4-3-16,3-2 2 0,-4-2-5 16,4-1 6-16,1 0-12 0,-3-2 2 0,-1-1-2 15,4 2-1-15,-6-3-1 0,-1 0 2 16,3 1-4-16,-5-1 6 0,2-3-1 0,-4 3-3 15,1-1 1-15,-3-3 3 0,-1 4-3 16,-1 4 5-16,-1-11 2 0,0 11-1 16,-3-5 0-16,-1-1-1 0,1 6 2 15,-2-7 0-15,-1 1 0 0,-2-2 4 0,0-1-2 16,0 1-1-16,0-7 1 0,-2 0 1 16,-6 2-1-16,1-4-4 0,-8 2 5 0,-2-6 1 15,1 1 0-15,-3 4 2 0,-3-4-1 16,-4 4 4-16,1 0-5 0,0 0 2 0,-4 0 0 15,1 3-8-15,-4 2 6 0,2 2-10 16,-2-1-18-16,-2 3-12 0,-9 3-25 0,1-2-34 16,-11 4-23-16,-18 2-33 0,-6 1-59 15,-41 1-139-15,11 10-502 0,-36 0-130 16</inkml:trace>
  <inkml:trace contextRef="#ctx0" brushRef="#br0" timeOffset="47642.8396">16324 11444 3702 0,'0'0'-206'0,"0"0"14"16,-18-20 28-16,18 20 29 0,0 0 33 16,0 0 22-16,-19-20 17 0,19 20 18 0,0 0 23 15,-20-13 7-15,20 13 12 0,0 0 3 16,0 0 6-16,-28-9 14 0,28 9-11 0,0 0 10 16,0 0 4-16,0 0-1 0,-25-9-8 15,25 9 7-15,0 0-21 0,0 0 11 16,0 0 6-16,0 0-9 0,0 0 2 0,0 0 4 15,0 0-1-15,0 0-5 0,0 0 0 16,0 0-3-16,53-31 9 0,-53 31-4 16,27-7-10-16,-27 7 13 0,30-6 11 0,-30 6-6 15,42-9 15-15,-20 3 10 0,8 0 4 16,0 0 2-16,7 0 14 0,6-4-9 0,4 2 4 16,2-2-6-16,-4 3 6 0,12-3-12 15,-5 7-3-15,-2-5 11 0,2 1-23 16,-2 5 9-16,-2-1-12 0,4-1 11 0,-8 1-7 15,-4 3-6-15,2 0-3 0,1 0-5 16,-6-3 5-16,5 6-5 0,6-6 1 0,-8 3 5 16,2 0-3-16,-3-2 6 0,4 2-9 15,-6 0-1-15,-4 0 7 0,3 0-1 16,-1 0-12-16,-35 0 6 0,53 0-5 0,-33 0 2 16,-20 0-1-16,45 0 1 0,-45 0 14 15,39 2 2-15,-39-2-16 0,33 0 10 16,-33 0-5-16,29 3 1 0,-29-3-5 0,30 3 9 15,-30-3-9-15,0 0 8 0,40 4-8 16,-40-4 1-16,32 0-1 0,-32 0 4 16,30 5-4-16,-30-5-3 0,35 3 4 0,-35-3 0 15,30 4-8-15,-30-4-2 0,32 4 12 16,-32-4-11-16,30 5 0 0,-30-5 5 0,35 2-4 16,-35-2 7-16,27 8-10 0,-27-8 9 15,33 6-5-15,-33-6-3 0,24 3-6 16,-24-3 4-16,28 7-11 0,-28-7 10 0,0 0-6 15,37 5 3-15,-37-5 9 0,0 0-3 16,25 6 8-16,-25-6-16 0,0 0-1 16,0 0 6-16,24 7-6 0,-24-7 5 0,0 0 1 15,0 0 1-15,0 0-8 0,0 0 7 16,0 0-6-16,0 0 9 0,0 0-11 0,0 0 1 16,0 0 8-16,0 0 1 0,0 0-7 15,0 0 11-15,0 0-12 0,0 0 0 0,-102-18-3 16,81 14 9-16,21 4 2 0,-45-12-2 15,22 4-3-15,23 8 7 0,-39-3-7 16,39 3 2-16,-36-12-4 0,36 12 4 16,-34-8-7-16,34 8 11 0,-28-10-6 0,28 10 3 15,-29-2-6-15,29 2 5 0,0 0-1 16,-33-10-1-16,33 10-3 0,0 0 6 16,-27-5-6-16,27 5 3 0,0 0-3 0,0 0 3 15,-38-4 18-15,38 4-25 0,0 0-4 16,-37-3 11-16,37 3-3 0,0 0 3 0,-52 0-1 15,52 0 1-15,-42 3 9 0,42-3-9 16,-40 0-5-16,40 0 10 0,-47 0-8 0,47 0-3 16,-35 0 4-16,35 0-1 0,-32 0-1 15,32 0 10-15,0 0-6 0,-45-3 7 16,45 3-16-16,0 0 14 0,-37-6-8 16,37 6 9-16,-27-3-12 0,27 3 18 0,0 0-14 15,-38-6 11-15,38 6-18 0,-27-5 14 16,27 5-4-16,0 0 8 0,-32-4-3 0,32 4 4 15,0 0-10-15,0 0 6 0,-30-8-10 16,30 8 8-16,0 0 1 0,0 0 2 16,0 0-4-16,0 0-3 0,-26-5-3 0,26 5 12 15,0 0-24-15,0 0 21 0,0 0 4 16,0 0-11-16,0 0 0 0,0 0 8 16,0 0-12-16,0 0 8 0,-32-7-4 0,32 7-3 15,0 0-1-15,0 0 5 0,0 0-1 16,0 0 9-16,0 0 0 0,0 0-2 0,0 0-2 15,0 0 5-15,0 0-6 0,0 0 13 16,0 0-19-16,0 0 8 0,0 0-3 0,-17-16-1 16,17 16 2-16,0 0-6 0,0 0 0 15,0 0 5-15,0 0-4 0,0 0-3 16,-17-26 9-16,17 26-4 0,0 0 0 0,0 0 3 16,0 0 4-16,-8-28-10 0,8 28 5 15,0 0-8-15,0 0 4 0,-3-32 5 0,3 32-3 16,0 0 3-16,0 0-11 0,0-33 5 15,0 33-9-15,0 0-1 0,0-30-6 16,0 30 12-16,0 0-10 0,0-38 4 16,0 38 3-16,6-25 7 0,-6 25-6 0,0 0-2 15,9-30 8-15,-9 30-6 0,0 0 0 16,5-28 12-16,-5 28-7 0,0 0-1 16,8-24-6-16,-8 24 19 0,0 0-3 0,7-25-8 15,-7 25-5-15,0 0 11 0,10-24-2 16,-10 24 21-16,0 0-22 0,0 0 13 0,5-28-4 15,-5 28 9-15,0 0 1 0,0 0 9 16,3-28-7-16,-3 28 9 0,0 0-3 0,0 0 5 16,0 0-10-16,0 0-1 0,0 0-2 15,-3-34 2-15,3 34-9 0,0 0 2 16,0 0-3-16,0 0 0 0,0 0 6 0,0 0-2 16,-7-32-9-16,7 32 5 0,0 0-2 15,-15-17 0-15,15 17-1 0,0 0 2 16,-13-22-5-16,13 22 5 0,0 0 1 0,-15-15 3 15,15 15-3-15,0 0 1 0,0 0-3 16,-17-20 1-16,17 20-7 0,0 0 2 16,0 0-2-16,0 0 0 0,-15-17-3 0,15 17-5 15,0 0 1-15,0 0-4 0,0 0 6 16,0 0-8-16,0 0 2 0,0 0 2 0,0 0-2 16,0 0 5-16,0 0-3 0,0 0 1 15,0 0 0-15,94 25 5 0,-74-13 1 16,3-3-2-16,2 4-2 0,-1-1 3 0,2 3 0 15,1-2 3-15,-2 2-3 0,0 1 1 16,-1-5 1-16,-3 5 4 0,1 3 0 16,2-3 1-16,-1-3 2 0,-3 4-4 0,-2 1 2 15,6 1 5-15,-4-4-6 0,-2 6 6 16,4-2-7-16,-5 0 5 0,5 2-4 0,-2-2-1 16,-4-1 2-16,4 1 2 0,1-1 2 15,4 1-7-15,-7 0 0 0,4-3 8 16,-2-3-6-16,0 1-1 0,-2 1 1 15,1-3 5-15,4 0-8 0,-23-12 2 0,32 21-3 16,-15-7 5-16,-1-2-6 0,-16-12 3 16,37 21 2-16,-25-12-5 0,-12-9 2 0,32 18 2 15,-21-8-3-15,-11-10 5 0,30 18-6 16,-30-18 7-16,27 16-1 0,-12-10-4 16,-15-6 0-16,19 15 0 0,-19-15 0 0,23 10 1 15,-23-10 3-15,24 12-8 0,-24-12 2 16,18 9 2-16,-18-9-3 0,0 0 2 0,20 12-3 15,-20-12 5-15,0 0-2 0,15 13 3 16,-15-13-3-16,0 0 4 0,0 0-2 16,22 13-4-16,-22-13-2 0,0 0 2 0,17 15 0 15,-17-15 0-15,0 0 0 0,23 15 0 16,-23-15 2-16,18 9 2 0,-18-9-3 16,0 0-1-16,20 12-1 0,-20-12 2 0,0 0 1 15,0 0 0-15,22 17-1 0,-22-17 1 16,0 0-2-16,0 0 2 0,0 0-2 15,20 13 2-15,-20-13 0 0,0 0-1 16,0 0-2-16,0 0 2 0,0 0 0 0,24 8-1 16,-24-8-1-16,0 0 9 0,0 0-5 0,0 0-2 15,0 0 0-15,16 12 2 0,-16-12-1 16,0 0 6-16,0 0 3 0,0 0 6 0,0 0-1 16,0 0 1-16,0 0-1 0,0 0-2 15,0 0 0-15,0 0-1 0,0 0-1 16,0 0 0-16,0 0-2 0,-56 22-3 0,56-22 1 15,-29 8-3-15,29-8 0 0,-28 13 1 16,28-13-6-16,-30 15 4 0,30-15 1 16,-27 16-2-16,10-8-1 0,17-8 2 0,-38 23 3 15,23-11-6-15,-7 0-2 0,-2 0 2 16,-1 3 0-16,2 0-1 0,-1 2 3 16,1-5-2-16,-7 10 2 0,10-11-1 0,-4 5 1 15,1 4-1-15,3-9-1 0,2 5 0 16,-4-1 0-16,7 0-2 0,-4 0 3 0,1 1-3 15,0-1 0-15,18-15 3 0,-29 29-4 16,14-14-1-16,15-15-1 0,-20 21 7 16,20-21-1-16,-27 19 0 0,27-19 2 0,-18 22-1 15,3-15-2-15,15-7-2 0,-20 23 2 16,3-11 1-16,0 3-2 0,-3 0 4 0,20-15-6 16,-38 29 4-16,16-16 0 0,5-1 0 15,17-12-11-15,-30 15-20 0,30-15-40 16,-23 15-57-16,14-5-43 0,9-10-53 0,0 0-180 15,-21 16-504-15,21-16-463 0</inkml:trace>
  <inkml:trace contextRef="#ctx0" brushRef="#br0" timeOffset="49184.144">15963 10680 4118 0,'17'-16'-220'0,"-17"16"-1"0,0 0 14 16,0 0 10-16,20-15 12 0,-20 15 16 16,0 0 7-16,15-12 8 0,-15 12 4 0,0 0 17 15,0 0 1-15,21-15 14 0,-21 15-5 16,0 0 17-16,0 0 16 0,22-16-3 15,-22 16 9-15,0 0 15 0,0 0 7 0,22-18 21 16,-22 18 41-16,0 0 0 0,17-10 18 16,-17 10 9-16,0 0 40 0,0 0 10 15,18-19-2-15,-18 19-6 0,0 0 3 0,13-18-3 16,-13 18-24-16,14-18 14 0,-14 18-19 16,0 0 21-16,20-25-33 0,-20 25 0 15,0 0-8-15,18-17 4 0,-18 17-4 0,0 0 27 16,10-17 25-16,-10 17 17 0,0 0 10 15,0 0 5-15,0 0-9 0,0 0-9 16,0 0-5-16,0 0-4 0,0 0-8 0,7-25-16 16,-7 25 4-16,0 0-21 0,0 0 17 15,0 0-10-15,0 0-6 0,0 0 7 16,0 0-4-16,0 0-2 0,0 0-2 0,0 0 7 16,0 0-15-16,0 0 7 0,0 0-16 15,0 0 20-15,0 0-14 0,0 0-4 0,0 0-7 16,0 0 5-16,-28 81 5 0,16-57-14 15,0 3 0-15,4-3 2 0,-2 3-6 16,-2-4 2-16,4 1 6 0,-6 6-20 16,9-6 12-16,-6 0 1 0,-3 0-7 0,6 2 8 15,-4-2 4-15,-3 0-12 0,5 3 4 16,-2-7 19-16,1-1-5 0,1 2-5 0,10-21 6 16,-22 37-5-16,12-21-3 0,10-16 0 15,-15 30 1-15,15-30 3 0,-19 29 11 16,6-13-10-16,5 1-1 0,8-17-1 0,-30 33-10 15,13-14 3-15,0-1 1 0,0-3-3 16,1 8-3-16,1-5 5 0,-2-3 4 16,0 3 9-16,17-18-10 0,-25 29-13 15,17-16 3-15,8-13 7 0,-25 24-7 0,25-24 0 16,-22 24 7-16,12-12-14 0,10-12 9 16,-17 24-1-16,17-24-1 0,-20 27 4 0,12-12 1 15,-7 4-1-15,15-19-2 16,-29 33 10-16,19-15-9 0,-2-2-8 0,12-16 7 0,-23 24-4 15,23-24 6-15,-17 23 8 0,17-23-16 16,-8 18 17-16,8-18-10 0,-14 15-3 16,14-15 14-16,0 0-10 0,-16 18 3 0,16-18-6 15,0 0 1-15,0 0-14 0,-19 19 3 16,19-19 11-16,0 0-13 0,0 0 10 16,0 0 8-16,0 0-4 0,-13 20-5 15,13-20 4-15,0 0-5 0,0 0 1 0,0 0 2 16,0 0-2-16,0 0-8 0,0 0 4 15,0 0-1-15,0 0 14 0,0 0 6 0,0 0-19 16,35 25 5-16,-35-25-3 0,0 0-1 16,35 7 8-16,-35-7 1 0,40 10-4 15,-18-7 23-15,7 3 20 0,6-3-1 0,-5 3-10 16,10-4 3-16,2 8-7 0,1-4-3 16,-1 2 4-16,3 0-7 0,-1 0 4 15,-4 3-3-15,7-2-7 0,-11 3 6 0,1-3 5 16,-5-3-5-16,-2 3-10 0,-1-3 11 15,-6 0-7-15,2 0-4 0,-25-6 3 16,37 12-3-16,-20-4-8 0,-17-8 8 0,33 7-2 16,-33-7-7-16,32 14 5 0,-15-8-7 15,-17-6 8-15,30 10 8 0,-30-10 1 0,38 12 6 16,-19-7 3-16,-19-5-2 0,38 13-1 16,-16-2-7-16,1-7-5 0,-4 5 6 15,-19-9-6-15,33 14 6 0,-16-8-5 0,-17-6-3 16,30 12 0-16,-30-12 2 0,23 9-2 15,-23-9 0-15,19 9 2 0,-19-9-8 0,0 0-9 16,23 19-28-16,-23-19-47 0,9 20-60 16,-9-20-92-16,5 23-276 0,-5-23-329 15,0 0-13-15</inkml:trace>
  <inkml:trace contextRef="#ctx0" brushRef="#br0" timeOffset="49994.8317">16697 11268 3590 0,'0'0'-164'0,"0"0"14"15,-20 18 19-15,20-18 21 0,0 0 15 0,0 0 10 16,-25 10 4-16,25-10 19 0,0 0-6 16,0 0 12-16,0 0 6 0,-25 9-4 15,25-9-14-15,0 0-2 0,0 0-8 0,-39 6 5 16,39-6 1-16,-30 3 26 0,30-3 28 15,-28 3 1-15,28-3 17 0,-32 3 17 16,32-3 5-16,0 0-8 0,-32 3 7 0,32-3 10 16,0 0 27-16,0 0 12 0,-43-6-12 15,43 6 6-15,0 0-2 0,-30-3 23 0,30 3-3 16,0 0-7-16,0 0 6 0,-37-3-16 16,37 3 5-16,0 0-5 0,-35-3 6 15,35 3 8-15,0 0-9 0,-42 0-10 16,42 0 2-16,0 0 27 0,-40 0-10 0,40 0-4 15,-32-3-8-15,32 3-16 0,0 0-4 16,-45 0-3-16,45 0-7 0,0 0 0 0,-42 0-18 16,42 0 2-16,-37 3 0 0,37-3-8 15,-33 6-7-15,9 0 15 0,24-6-8 16,-46 15 0-16,19-5 5 0,5 0-7 16,-6 2 7-16,6-3-18 0,-2 0-11 0,4 3-42 15,20-12-71-15,-40 22-107 0,12-4-554 16,-1 1 269-16</inkml:trace>
  <inkml:trace contextRef="#ctx0" brushRef="#br0" timeOffset="52196.857">16222 10591 3226 0,'0'0'-153'15,"0"0"36"-15,0 0 30 0,-3-32 30 16,3 32 16-16,0 0 10 0,0 0 20 16,0 0 20-16,0 0 13 0,-14-24 6 0,14 24 21 15,0 0 4-15,-15-12 10 0,15 12-16 16,0 0 6-16,0 0-8 0,0 0-8 0,0 0 4 15,-20-19-7-15,20 19-8 0,0 0-7 16,0 0 4-16,0 0-9 0,0 0 4 16,0 0 5-16,0 0-9 0,0 0 2 15,0 0 2-15,0 0-9 0,0 0 9 0,0 0-7 16,-13-20-2-16,13 20-7 0,0 0 3 16,0 0 4-16,0 0-7 0,0 0-7 0,0 0 10 15,0 0 4-15,0 0-3 0,0 0 1 16,0 0 2-16,37 78-3 0,-26-60 3 15,-6 8 4-15,9-2 0 0,-4 0 6 0,-3 4 4 16,8 6 7-16,-4 0 10 0,-2-1-7 16,4 5-7-16,-1-2 17 0,-4 2 12 15,7-1-29-15,-1 0 11 0,1 0 5 0,-2 1-14 16,-1-5-3-16,3 0-6 0,-2 4 8 16,2-2 1-16,0-1-10 0,-1-1 7 15,2-2-1-15,-1 0-8 0,-8-4 12 0,1 2 3 16,1 1-8-16,-1-3-4 0,-3 5 12 15,5-2-13-15,-6-5 14 0,1 1 5 16,5-2-12-16,-10-24 10 0,3 36-2 0,0-18-6 16,-3-18-1-16,9 32-4 0,-9-32 2 15,0 27 5-15,0-27-5 0,1 28-2 0,-1-28 6 16,-1 32-5-16,1-32-3 0,-4 27-4 16,4-27 5-16,-5 27-21 0,5-27 11 0,0 0-3 15,0 35 5-15,0-35-5 0,0 0 1 16,0 31-3-16,0-31-5 0,0 0 3 15,-3 30 5-15,3-30-3 0,0 0 1 16,0 28-6-16,0-28 0 0,0 0 7 0,0 29-4 16,0-29 1-16,3 29-5 0,-3-29 6 15,0 28 1-15,0-28-4 0,5 33 1 0,-5-33 0 16,0 34 3-16,0-34 3 0,4 35 0 16,-4-35-8-16,-4 37 9 0,4-37-9 15,0 34 3-15,0-34-5 0,0 27 3 0,0-27-3 16,0 28 4-16,0-28-5 0,0 0 2 15,0 37 0-15,0-37-1 0,0 0 0 0,0 33-2 16,0-33 6-16,0 0-6 0,0 35-11 16,0-35-26-16,0 0-40 0,4 30-47 15,-4-30-48-15,0 0-85 0,5 9-603 0,-5-9-158 16</inkml:trace>
  <inkml:trace contextRef="#ctx0" brushRef="#br0" timeOffset="53438.9579">17616 10669 3770 0,'0'0'-176'0,"0"0"21"16,0 0 15-16,18-66 27 0,-18 66 5 0,0 0 7 15,0 0 14-15,0 0 1 0,0 0 6 16,0 0 14-16,0 0 17 0,0 0-1 16,0 0 20-16,0 0-3 0,0 0 2 15,0 0 0-15,0 0 16 0,0 0-17 0,0 0 4 16,0 0 12-16,0 0 6 0,0 0-9 16,0 0 6-16,0 0-10 0,0 0 10 0,0 0 3 15,0 0 13-15,0 0 17 0,0 0 22 16,0 0 32-16,0 0-6 0,0 0-19 15,5 82 14-15,3-63 4 0,-8-19-7 0,17 40-1 16,0-18-1-16,-10 3 4 0,6-4-12 16,-1 4 15-16,3-2-7 0,-5 2 4 15,1 1-11-15,4 1 5 0,-6-3 12 0,3 5-20 16,-2-2 0-16,-2 0 32 0,4 1-50 16,-6 1 20-16,3 4 2 0,-1 2-14 15,0-4-5-15,-3-1 8 0,4 0-5 0,-4 2 7 16,2-2 4-16,1 2 19 0,-1-2-16 15,1 1 0-15,-3 0 3 0,2 0-5 0,-2-1-2 16,-2-1 8-16,2-2-18 0,-5-3-16 16,5 3 10-16,-2 2 7 0,2-4-19 15,-5-25 3-15,4 44-8 0,1-21 6 16,-4 2-4-16,-1-25 1 0,5 36 0 0,-1-18 1 16,-4-18-11-16,5 42 5 0,-5-42 5 15,2 33-3-15,-2-11 0 0,0-22-17 0,8 37 12 16,-3-18 7-16,-5-19-7 0,3 35 4 15,-3-12 9-15,0-23-12 0,0 34 2 16,0-34 10-16,0 33 2 0,0-33-2 0,0 32-11 16,0-32-2-16,0 24 6 0,0-24-12 15,0 0 4-15,2 37-2 0,-2-37 3 0,0 0-8 16,2 33 9-16,-2-33-9 0,3 26 8 16,-3-26-7-16,8 21 0 0,-8-21 2 15,0 0-1-15,5 27 0 0,-5-27 4 0,0 0-2 16,4 26-3-16,-4-26-2 0,0 0 2 15,0 0 4-15,0 0-8 0,8 21-2 0,-8-21-11 16,0 0-24-16,0 0-31 0,0 0-34 16,0 0-45-16,0 0-63 0,0 0-103 15,0 0-496-15,15-53 115 0</inkml:trace>
  <inkml:trace contextRef="#ctx0" brushRef="#br0" timeOffset="54890.8386">18051 11917 3520 0,'6'-33'-54'0,"-6"33"36"15,4-30 18-15,-4 30-7 0,0-36 12 16,0 36 15-16,0-30-9 0,0 30-7 0,-4-30-2 16,4 30-4-16,0 0-2 0,0-45-7 15,0 45-3-15,0-32-1 0,0 32-12 16,4-37 3-16,-4 37-1 0,3-37 7 0,-3 37-1 16,0-31 1-16,0 31 11 0,5-30-2 15,-5 30 4-15,5-26-4 0,-5 26 2 16,0 0 0-16,0-34-5 0,0 34 10 0,5-20 2 15,-5 20-8-15,0 0 4 0,3-30-15 16,-3 30 12-16,9-24 2 0,-9 24-12 0,11-18 5 16,-11 18 7-16,0 0-2 15,15-24-8-15,-15 24 15 0,0 0 0 0,9-21-4 16,-9 21 1-16,0 0 1 0,18-14 2 0,-18 14-8 16,0 0 6-16,0 0 2 0,24-12 5 15,-24 12-13-15,0 0 3 0,0 0 3 16,0 0-3-16,0 0 0 0,0 0 27 0,33-3 5 15,-33 3 9-15,0 0-5 0,0 0-9 16,0 0 3-16,0 0 17 0,0 0-5 16,0 0 15-16,0 0 23 0,-65 38 2 0,65-38 5 15,0 0 18-15,0 0-31 0,-34 3-3 16,34-3-15-16,0 0-8 0,0 0-4 0,0 0-12 16,-28-28-5-16,28 28 5 0,0 0 0 15,-10-22-11-15,10 22 1 0,0 0-10 16,0 0 7-16,0 0-10 0,0 0 3 15,0 0 0-15,0 0 5 0,0 0-7 0,48-25-5 16,-48 25 0-16,0 0-4 0,0 0 10 16,0 0-12-16,0 0 6 0,0 0-1 0,0 0 1 15,56 22-4-15,-56-22 1 0,0 0-4 16,0 0 3-16,0 0 1 0,6 18 1 16,-6-18-1-16,0 0 13 0,0 0-15 0,0 0 0 15,-33 53-9-15,33-53 5 0,-20 21 12 16,20-21-6-16,-24 23-1 0,24-23-3 15,-15 16 11-15,15-16-16 0,-18 17 20 0,18-17-15 16,0 0 6-16,0 0-6 0,-17 18-4 16,17-18-1-16,0 0 3 0,0 0 5 15,0 0-7-15,0 0 2 0,0 0-1 0,0 0-1 16,0 0 11-16,0 0-4 0,0 0-1 16,0 0-6-16,0 0 0 0,0 0 9 15,0 0 0-15,0 0-2 0,0 0-7 0,0 0 6 16,0 0 7-16,0 0-4 0,70-6-2 15,-70 6 4-15,0 0-4 0,0 0 8 16,0 0-4-16,0 0-2 0,0 0 4 0,0 0-11 16,0 0 9-16,0 0 2 0,0 0-6 15,0 0 2-15,0 0 4 0,0 0-9 0,0 0 10 16,0 0-6-16,0 0 3 0,0 0-10 16,0 0 5-16,0 0 8 0,-35 49-3 15,35-49-13-15,0 0 13 0,0 0-13 0,0 0-17 16,0 0 3-16,0 0-2 0,0 0 0 15,0 0 2-15,0 0 5 0,0 0 4 16,0 0-2-16,59-39 0 0,-59 39 7 0,0 0-1 16,33-4-2-16,-33 4 5 0,0 0-1 15,0 0 4-15,37 12-5 0,-37-12 13 0,0 0 17 16,13 15-3-16,-13-15 29 0,0 0 2 16,0 0-7-16,0 29-3 0,0-29-10 15,0 0 6-15,0 0-4 0,-23 37-10 0,23-37 10 16,-27 18-11-16,27-18 14 0,-30 15-13 15,12-4 8-15,18-11-19 0,-32 8 8 16,32-8-8-16,-25 6-1 0,25-6 2 16,0 0-14-16,0 0 4 0,-44-18 6 0,44 18-14 15,0 0 11-15,-11-25 0 0,11 25-7 16,0 0 5-16,0-32 4 0,0 32-2 0,0 0-11 16,0 0 6-16,0 0-3 0,23-30-6 15,-23 30 1-15,0 0 11 0,0 0-11 16,0 0 4-16,0 0-4 0,24-6 9 0,-24 6-7 15,0 0 7-15,0 0 6 0,0 0 5 16,0 0 10-16,0 0 7 0,0 0-5 16,0 0-1-16,0 0 2 0,0 0-2 0,-24 83-2 15,11-68-1-15,13-15-5 0,-20 23-1 16,20-23 2-16,-14 21-6 0,14-21 6 16,-13 16-10-16,13-16 10 0,0 0-16 0,0 0-1 15,0 0-2-15,0 0-5 0,0 0-3 16,0 0-2-16,0 0 2 0,0 0 2 0,0 0-8 15,40-61 9-15,-40 61-3 0,25-26-6 16,-16 14 18-16,-9 12-9 0,23-18 4 0,-23 18 7 16,17-17-9-16,-17 17 1 0,0 0 4 15,26-5 6-15,-26 5 0 0,0 0 21 16,0 0-6-16,0 0-2 0,0 0 2 16,37 0-4-16,-37 0-5 0,0 0 10 0,0 0-3 15,0 0 5-15,0 0 12 0,0 0 11 16,0 0 19-16,0 0-10 0,0 0-1 0,0 0-9 15,0 0-17-15,20-13-10 0,-20 13-12 16,0 0-10-16,0 0-14 0,0 0-9 16,0 0-7-16,-6-42 4 0,6 42 11 0,0 0-6 15,10-26 4-15,-10 26 3 0,0 0-2 16,10-21 7-16,-10 21-5 0,0 0 8 0,0 0 1 16,18-19 1-16,-18 19 8 0,0 0 1 15,0 0-2-15,0 0 3 0,0 0-10 16,0 0-45-16,0 0-68 0,0 0-124 15,0 0-523-15,0 0 309 0</inkml:trace>
  <inkml:trace contextRef="#ctx0" brushRef="#br0" timeOffset="60364.1141">16107 11298 3248 0,'0'0'-113'0,"-49"-15"13"0,49 15 23 15,0 0 15-15,0 0 5 0,0 0 14 16,0 0 24-16,-17-18 2 0,17 18 17 0,0 0-6 16,0 0 6-16,-13-21 0 0,13 21-2 15,0 0-4-15,0 0 6 0,0 0-6 0,18-47 1 16,-18 47-9-16,12-23 11 0,-12 23-14 15,0 0 3-15,17-24 2 0,-17 24-5 16,0 0 3-16,17-16-1 0,-17 16 4 16,0 0 2-16,0 0 0 0,0 0-5 0,0 0 5 15,0 0 6-15,36 36 3 0,-36-36-6 16,12 31-6-16,-12-31 3 0,9 30 9 16,-9-12 3-16,0-18-6 0,0 49 9 0,-4-24-3 15,1 10 3-15,-7-8 0 0,5 0 0 16,-10 0 3-16,0 0-1 0,1-3 22 15,3 0 19-15,1-5 16 0,-6-2-1 0,16-17-16 16,-23 20-10-16,23-20 15 0,0 0-22 16,0 0-11-16,0 0 6 0,0 0-3 0,-42-47-6 15,42 47 8-15,-1-37-5 0,1 37-7 16,-4-42 9-16,4 21-5 0,0 21-7 16,0-44-8-16,0 44 3 0,4-37 2 0,-4 37-7 15,5-31-2-15,-5 31 9 0,8-21-7 16,-8 21 5-16,0 0-1 0,22-15 6 15,-22 15-10-15,0 0 5 0,0 0 2 0,0 0 3 16,0 0-8-16,0 0 5 0,48 23-5 16,-48-23 5-16,0 0 3 0,0 0-5 0,0 0 4 15,14 22-4-15,-14-22 2 0,0 0 0 16,0 0 0-16,-2 38 9 0,2-38-9 16,0 0-5-16,-20 36 16 0,20-36-13 0,-24 30 0 15,16-15 4-15,8-15-5 0,-28 29 3 16,18-16 11-16,10-13 9 0,-24 18 0 15,24-18 1-15,-20 12-6 0,20-12-11 16,0 0-17-16,0 0-5 0,0 0 2 0,0 0-6 16,-30-43 1-16,30 43 1 0,-5-29-5 15,5 29 7-15,0 0-5 0,5-45-6 0,-5 45-6 16,0 0-1-16,5-36-4 0,-5 36 7 16,0 0 10-16,15-23-3 0,-15 23-10 0,0 0 14 15,0 0-2-15,30 0 3 0,-30 0 6 16,0 0-4-16,0 0 10 0,0 0-16 15,34 27 8-15,-34-27 3 0,0 0-6 16,11 27 6-16,-11-27 7 0,0 0-5 0,0 30 5 16,0-30 15-16,0 0-5 0,-21 37 2 15,21-37-2-15,-27 25 5 0,13-10-5 0,14-15-3 16,-30 18 8-16,30-18-5 0,-30 12 9 16,30-12-14-16,-22 7 0 0,22-7-8 15,0 0-16-15,0 0 0 0,0 0-6 0,-28-28-7 16,28 28 2-16,0 0-16 0,0 0 0 15,7-39 7-15,-7 39 5 0,0 0 2 16,0 0 5-16,0 0 2 0,0-35-2 0,0 35 2 16,0 0-3-16,0 0 14 0,0 0-6 15,0 0 6-15,0 0 3 0,0 0-6 16,0 0 2-16,0 0 3 0,0 0 4 0,0 0-1 16,0 0 3-16,0 0-3 0,0 0 9 15,-27 68-6-15,27-68 6 0,0 0-2 0,10 38-1 16,-10-38-3-16,0 0 15 0,13 33-12 15,-13-33-6-15,12 24 12 0,-12-24 14 16,13 25-8-16,-2-13 12 0,-11-12 13 0,20 21 9 16,-20-21-4-16,23 14 14 0,-23-14-7 15,30 15-5-15,-15-9 1 0,-15-6-3 16,39 9-8-16,-24-3-3 0,-15-6 5 0,40 12-1 16,-40-12-4-16,33 11-6 0,-14-10 7 15,-19-1-7-15,33 10 9 0,-33-10-3 16,35 5 3-16,-35-5 3 0,35 5 3 0,-35-5-7 15,29 3 1-15,-29-3 7 0,28 3-16 16,-28-3 6-16,0 0 0 0,34 3-2 16,-34-3 1-16,0 0-6 0,23 6 0 0,-23-6 0 15,0 0-8-15,0 0-1 0,29 3 2 16,-29-3-6-16,0 0 2 0,0 0 3 0,25 3-11 16,-25-3-2-16,0 0 8 0,0 0 0 15,31 0-2-15,-31 0-4 0,0 0 4 16,0 0-6-16,36 0 8 0,-36 0-12 0,0 0 14 15,0 0-12-15,30 3 8 0,-30-3-12 16,0 0 6-16,0 0-4 0,26 10-4 16,-26-10 10-16,0 0-4 0,22 11 10 15,-22-11-12-15,17 12 0 0,-17-12 4 0,22 10-4 16,-22-10 0-16,18 10-2 0,-18-10 12 16,0 0-2-16,32 7 0 0,-32-7-4 0,0 0 6 15,17 8-8-15,-17-8 2 0,0 0 6 16,0 0-6-16,0 0-10 0,23 9 12 0,-23-9 0 15,0 0 4-15,0 0-4 0,0 0-6 16,28 13 0-16,-28-13 2 0,0 0 0 16,0 0 4-16,0 0 26 0,0 0 17 15,21 5 24-15,-21-5 5 0,0 0-6 0,0 0 4 16,0 0-11-16,0 0-5 0,0 0-9 16,0 0 0-16,0 0-21 0,0 0 25 0,-39-68-24 15,39 68-9-15,-12-33-2 0,2 15-7 16,10 18-4-16,-11-32-1 0,11 32 4 15,-10-27-1-15,10 27-1 0,-7-25-6 0,7 25-10 16,-12-22-12-16,12 22 3 0,0 0-3 16,0 0 8-16,-3-33 1 0,3 33 5 15,0 0-2-15,0 0 0 0,15-31 13 0,-15 31-9 16,0 0-2-16,20-15 0 0,-20 15-4 16,0 0 17-16,25-13-26 0,-25 13 4 0,0 0 10 15,20-10-11-15,-20 10 4 0,0 0 8 16,0 0-6-16,24-8 2 0,-24 8 10 15,0 0-17-15,0 0 20 0,0 0-5 16,0 0 6-16,0 0 16 0,0 0 4 0,0 0-1 16,0 0 9-16,0 0-14 0,0 0 10 15,0 0-7-15,0 0 2 0,0 0 5 0,0 0 9 16,0 0-8-16,0 0-2 0,0 0-4 16,-77-13 1-16,77 13-7 0,-27-16-13 0,27 16 14 15,-19-15-18-15,19 15 6 0,-16-15-3 16,16 15-6-16,-15-24-16 0,15 24-2 15,-15-28-2-15,15 28 6 0,-4-30-2 0,4 30 9 16,-10-39-1-16,10 39-3 0,-5-33 0 16,5 33 4-16,-3-39-2 0,3 39 7 0,0-42-5 15,0 42 1-15,-5-39-1 0,5 39 9 16,-4-42-7-16,1 22-9 0,3 20-2 16,-5-45-2-16,0 23 3 0,5 22-14 15,-7-50-3-15,-3 26 17 0,5-3-16 0,-5 1 13 16,2-1 2-16,-4 2-11 0,2 0 11 15,5-2 8-15,-1 2-3 0,0-4-2 0,6 29 2 16,-16-48 5-16,11 27 2 0,0-4 1 16,-7 5 1-16,12 20 1 0,-13-45 4 15,8 27-9-15,5 18 25 0,-9-35-16 0,9 35 2 16,-8-33-7-16,8 33-3 0,-8-30 10 16,8 30-11-16,-7-27 16 0,7 27-8 0,-9-24 6 15,9 24-9-15,0 0 4 0,-6-27 2 16,6 27 4-16,0 0-6 0,0 0-8 15,-5-30-1-15,5 30-7 0,0 0 3 0,0 0 0 16,0 0-2-16,0 0 2 0,-7-21 0 16,7 21-2-16,0 0 4 0,0 0-8 15,0 0 4-15,0 0 15 0,0 0-12 16,0 0 8-16,0 0 4 0,0 0-5 0,0 0-5 16,0 0 4-16,0 0 0 0,0 0 0 15,0 0 10-15,0 0-6 0,0 0 4 0,0 0-9 16,0 0 10-16,0 0-1 0,0 0-2 15,-35 60-5-15,30-42 5 0,5-18-2 0,-13 36 0 16,8-18 8-16,5-18-8 0,-12 33-2 16,12-33 2-16,-10 31 0 0,10-31 4 15,-9 32 2-15,9-32-6 0,-8 35 2 0,8-35 2 16,-7 35-6-16,7-35 6 0,-10 31 4 16,10-31-5-16,-6 33-4 0,6-33 3 0,-12 29 0 15,12-29-6-15,-5 24 2 0,5-24 8 16,-8 24-18-16,8-24 12 0,0 0 2 15,-7 27 0-15,7-27 0 0,0 0 8 16,-10 27-10-16,10-27 4 0,-12 17 2 0,12-17 0 16,-20 31-2-16,12-19-6 0,8-12 8 15,-20 30-10-15,10-18 6 0,10-12 12 0,-26 26-18 16,13-13 17-16,13-13 1 0,-22 20-4 16,22-20 1-16,-20 19 18 0,20-19 1 15,-20 16-20-15,20-16 13 0,-17 15-12 0,17-15-7 16,0 0 20-16,-21 19-13 0,21-19-9 15,-17 15 6-15,17-15-6 0,-22 21 5 0,22-21-1 16,-22 19-6-16,9-9 4 0,13-10-6 16,-25 21 6-16,25-21 11 0,-22 15-13 0,22-15 4 15,-16 15 3-15,16-15-5 0,-17 15-4 16,17-15 6-16,0 0-6 0,-17 23-4 16,17-23-3-16,-12 15 2 0,12-15 7 15,0 0-4-15,0 0-1 0,-13 25 8 0,13-25-8 16,0 0 3-16,0 0 2 0,-12 21-4 15,12-21-3-15,0 0 1 0,-13 25 5 16,13-25 1-16,-15 19-10 0,15-19 12 0,0 0-2 16,-12 24-7-16,12-24 10 0,-5 21-3 15,5-21-1-15,0 0-1 0,-3 30-6 16,3-30 10-16,0 0-15 0,-5 27-10 0,5-27 1 16,0 0 10-16,-7 23-3 0,7-23-6 15,0 0 7-15,0 0 7 0,0 0-7 0,-5 25 10 16,5-25-4-16,0 0 8 0,0 0-12 15,0 0 1-15,0 0 9 0,0 0-4 16,-12 27-8-16,12-27 4 0,0 0-12 0,-16 17 4 16,16-17-3-16,-17 15 7 0,17-15 2 15,-17 15 8-15,17-15 0 0,0 0 1 16,-17 15-5-16,17-15 14 0,0 0 1 0,0 0-16 16,-16 15 1-16,16-15 16 0,0 0-10 15,0 0-2-15,-19 16 6 0,19-16-8 0,0 0 8 16,0 0 2-16,0 0-4 0,-21 16-4 15,21-16 0-15,0 0-4 0,-21 15 3 16,21-15-3-16,0 0 8 0,-18 19 11 0,18-19-9 16,-18 12-2-16,18-12 0 0,0 0 4 15,-20 20-4-15,20-20-13 0,0 0 13 0,-10 16-4 16,10-16 0-16,0 0-7 0,0 0 7 16,0 0-4-16,0 0-1 0,0 0 1 15,0 0 2-15,31 29 6 0,-31-29-11 16,0 0 5-16,44-6 1 0,-44 6-3 0,33-3 6 15,-33 3-1-15,40-3-1 0,-40 3 15 16,44-5-5-16,-44 5-1 0,42 0-3 16,-42 0 4-16,45 0 5 0,-45 0 1 0,45 0-7 15,-45 0 14-15,40 0-7 0,-15 0 13 16,-25 0-6-16,45-1 7 0,-45 1-7 0,41-4-3 16,-41 4 8-16,35-10-4 0,-35 10-4 15,33-1-16-15,-33 1 11 0,29 0-5 0,-29 0 2 16,0 0-8-16,28-4 4 0,-28 4 2 15,0 0 4-15,0 0-6 0,35-4-2 16,-35 4 1-16,0 0-1 0,0 0 0 0,0 0 8 16,37 0-12-16,-37 0 8 0,0 0-8 15,0 0-2-15,0 0 4 0,28 4 8 16,-28-4-12-16,0 0 21 0,0 0-9 16,0 0-4-16,14-22-8 0,-14 22-2 15,3-27 10-15,-3 27 4 0,4-33-14 0,-4 33 6 16,5-42-8-16,-5 42 3 0,0-39-3 15,0 39-6-15,-5-41 3 0,5 41 5 0,0-39 0 16,0 39 6-16,-4-39-6 0,4 39 8 0,0-33-6 16,0 33 4-16,4-30-16 0,-4 30 18 15,5-27-4-15,-5 27-2 0,5-32-3 16,-5 32 7-16,11-34 0 0,-1 16-14 0,0 1-2 16,-10 17 4-16,24-36-10 0,-9 21-9 15,-3-3 11-15,3 1-7 0,-15 17 2 0,23-21-2 16,-23 21 10-16,25-18-6 0,-25 18 1 15,20-6 3-15,-20 6 6 0,0 0 13 16,0 0-11-16,0 0-2 0,37 33 11 16,-37-33-7-16,10 29 9 0,-10-29-2 0,7 30 2 15,-7-30 6-15,5 31 7 0,-5-31 5 16,0 25 1-16,0-25 22 0,0 0-9 0,-14 43 5 16,3-31 13-16,11-12-1 0,-20 22 7 15,6-9-23-15,14-13 2 0,-23 21-8 16,23-21 2-16,-34 13-5 0,14-8-12 0,20-5 3 15,-37 6-17-15,37-6-4 0,-36 4-3 16,36-4-5-16,0 0-14 0,-46-13 3 0,46 13 0 16,-21-15 2-16,21 15 3 0,-15-21 3 15,15 21-9-15,-9-22 0 0,9 22 4 16,0 0-9-16,14-43-10 0,-3 31-5 16,-4-1-11-16,-7 13-10 0,17-21 5 0,-9 10 7 15,-8 11 3-15,14-12 5 0,-14 12 9 16,8-12 2-16,-8 12 0 0,0 0 1 0,0 0 10 15,0 0 3-15,0 0 4 0,0 0 1 16,0 0 1-16,0 0 9 0,13 40-11 16,-13-40 13-16,0 0 2 0,0 0 6 15,-16 49 12-15,16-49 21 0,-17 28 14 0,17-28 12 16,-15 23 10-16,15-23-4 0,-19 21 8 16,19-21-24-16,-16 19 14 0,16-19-16 0,-20 11-16 15,20-11-2-15,-22 9-5 0,22-9-6 16,0 0-4-16,-35 15-9 0,35-15 0 0,-27 12 12 15,27-12-22-15,-30 8 10 0,30-8-5 16,-30 12 1-16,30-12 0 0,-25 7 0 16,25-7 0-16,0 0-4 0,-35 8-8 0,35-8-5 15,0 0-5-15,0 0 10 0,-27 10 2 16,27-10-4-16,0 0-1 0,0 0 7 16,-24 5-4-16,24-5 14 0,0 0-6 0,0 0 2 15,0 0 8-15,0 0-5 0,-28 7-14 16,28-7 18-16,0 0-14 0,0 0 5 0,0 0-2 15,0 0-10-15,-13 3-24 0,13-3 3 16,0 0 1-16,0 0-1 0,0 0-1 16,0 0-2-16,0 0-8 0,0 0 14 15,0 0-2-15,48-33 2 0,-26 17 5 0,-2-4 8 16,2-1 5-16,4-3-2 0,-2 0-2 16,1-1-4-16,5 0 13 0,-12 0-5 0,2 3 10 15,4 9-5-15,-7-7 4 0,-1 4-9 16,-16 16 10-16,24-30 2 0,-13 18 2 15,-11 12 5-15,19-20 3 0,-19 20 4 0,17-16 10 16,-17 16 7-16,0 0 9 0,21-20-9 16,-21 20 3-16,0 0-9 0,0 0-2 15,17-19-3-15,-17 19-7 0,0 0 5 0,0 0 4 16,0 0-2-16,0 0-9 0,13-15-11 16,-13 15 0-16,0 0 6 0,0 0-2 0,0 0 1 15,0 0-3-15,0 0-2 0,9-24 9 16,-9 24 3-16,0 0-12 0,0 0 5 15,0 0 3-15,0 0-1 0,0 0 8 0,0 0-13 16,0 0-7-16,0 0 5 0,0 0 13 16,0 0-13-16,0 0-2 0,0 0-2 15,-9-41-3-15,9 41 3 0,0 0-6 0,12-21-1 16,-12 21 4-16,0 0-1 0,14-32 8 16,-14 32-4-16,11-24-3 0,-11 24 16 15,12-21-9-15,-12 21 0 0,13-22 8 0,-13 22-12 16,12-22 0-16,-12 22 2 0,10-21 2 15,-10 21 8-15,10-19 5 0,-10 19-2 0,0 0 23 16,13-21-5-16,-13 21-12 0,0 0 3 16,0 0 1-16,16-21-1 0,-16 21-5 15,0 0-3-15,0 0 2 0,0 0-2 0,8-25-6 16,-8 25 4-16,0 0 21 0,0 0-13 16,0 0 15-16,12-25 11 0,-12 25-4 0,0 0-6 15,0 0 18-15,0 0-25 0,0 0-2 16,0 0 6-16,-25-30-15 0,25 30 7 15,0 0-11-15,0 0-7 0,-24-12 6 16,24 12-4-16,0 0 12 0,0 0-9 0,0 0-10 16,0 0 16-16,-20-14-13 0,20 14-15 15,0 0-10-15,0 0-12 0,0 0 3 16,0 0 1-16,0 0-3 0,0 0 13 0,0 0 2 16,0 0-2-16,-25-8 0 0,25 8-3 15,0 0 5-15,0 0 12 0,0 0-5 0,0 0-6 16,0 0 1-16,0 0 5 0,0 0-4 15,0 0 9-15,0 0-10 0,0 0 11 0,0 0 3 16,0 0 2-16,-30 27-4 0,30-27 10 16,-10 31-8-16,1-12 0 0,9-19 0 15,-8 37-2-15,0-16 2 0,8-21 2 16,-9 40-2-16,4-20 10 0,5-20-8 0,-11 39 11 16,1-18 1-16,5 1-6 0,-7-2 0 15,2 3-1-15,-2-2 5 0,-1 1-4 0,-1-2-3 16,1 0-1-16,13-20-7 0,-18 40 3 15,6-19 6-15,5 0 5 0,7-21-9 16,-17 41 13-16,9-23-1 0,8-18-14 0,-8 38 4 16,-1-22-4-16,9-16 11 0,-1 33-13 15,1-33 1-15,-12 30 3 0,12-30 11 0,-7 35-11 16,2-19-4-16,5-16 8 16,-8 34 0-16,8-34 0 0,-7 28-6 0,7-28 4 15,-8 30 3-15,8-30-9 0,-4 30 3 0,4-30-3 16,-3 35-4-16,3-35 12 0,-2 36-4 15,2-36-6-15,2 33 18 0,-2-33-10 16,3 36 9-16,-3-36-13 0,9 30 2 0,-9-30 6 16,5 27 3-16,-5-27-13 0,13 26 8 15,-13-26 7-15,9 18-4 0,-9-18 8 16,16 18 13-16,-16-18-10 0,17 12 9 0,-17-12-13 16,0 0 11-16,28 15 2 0,-28-15 4 15,26 6 6-15,-26-6-19 0,21 8 16 0,-21-8 10 16,30 4-3-16,-30-4 3 0,0 0 38 15,34 3-1-15,-34-3-3 0,0 0-16 16,0 0 8-16,40-5-4 0,-40 5-1 0,0 0-9 16,27-10-8-16,-27 10-2 0,0 0-5 15,20-8 1-15,-20 8-10 0,0 0-6 0,0 0 1 16,23-19-11-16,-23 19-5 0,0 0-6 16,17-21-3-16,-17 21-8 0,0 0-1 15,10-21-7-15,-10 21-10 0,0 0-7 0,0 0 0 16,15-21 1-16,-15 21-3 0,0 0 7 15,15-24 0-15,-15 24 11 0,0 0-4 16,20-20 5-16,-20 20-2 0,14-18 12 0,-14 18-1 16,8-24 2-16,-8 24 3 0,5-23 6 15,-5 23 3-15,0 0-12 0,0-40 11 16,0 40 0-16,0 0 0 0,-2-38-2 0,2 38-5 16,-3-27-1-16,3 27-3 0,-8-28 7 15,8 28-4-15,-2-32 0 0,2 32 0 0,-7-33 4 16,7 33-10-16,-5-30 15 0,5 30 1 15,-8-34 5-15,8 34-5 0,-8-31 1 16,8 31-2-16,-11-31 0 0,11 31 1 0,-8-24 1 16,8 24 1-16,-8-23-6 0,8 23 3 15,0 0-6-15,-12-27-7 0,12 27 1 16,0 0-16-16,0 0 3 0,0 0-9 0,0 0-5 16,0 0-28-16,0 0-52 0,0 0-54 15,-33 50-105-15,24-28-619 0,3-2-321 0</inkml:trace>
  <inkml:trace contextRef="#ctx0" brushRef="#br0" timeOffset="65607.0907">17684 10741 767 0,'0'0'88'0,"0"0"-65"0,0 0 28 15,0 0-23-15,0 0-12 0,0 0 17 16,0 0 4-16,0 0-5 0,0 0-16 0,0 0 4 16,0 0 6-16,0 0-16 0,0 0 16 15,0 0-16-15,0 0 0 0,0 0-1 16,0 0-4-16,0 0 0 0,0 0 5 0,0 0-5 16,0 0-20-16,0 0 15 0,0 0 0 15,0 0 10-15,0 0 0 0,12 56 0 16,-12-56 19-16,12 28 33 0,-12-28 7 0,15 35-1 15,-9-15 19-15,3 2 14 0,2 2 12 16,1 1 3-16,-4-5-8 0,4 6-8 16,-3-2-14-16,4-1-9 0,-5 1 24 15,2 0-4-15,4 4 3 0,-3-2 5 0,-2-2-31 16,1 0 6-16,2 0-5 0,-6 6-4 16,6-7-7-16,3 4-4 0,-10 1-5 15,5 4-5-15,-5-5 0 0,7 4-17 0,-6-3 9 16,5-1 2-16,-3 3-13 0,0-1-2 15,-4-1 7-15,2-1-14 0,1-1-3 0,0-6 9 16,-2 5-4-16,-5-25 1 0,10 46-4 16,-10-23-2-16,0-23 16 0,8 36-10 0,-8-36-7 15,2 36 11-15,-2-18-7 0,0-18-6 16,0 32 6-16,0-32-1 0,1 30-11 16,-1-30 4-16,0 0 13 0,-1 45-19 0,1-45 5 15,0 30 2-15,0-30-5 0,-2 33 1 16,2-33 2-16,-5 41-3 0,2-19-10 15,3-22 2-15,-4 39 3 0,4-39 8 16,0 40-9-16,0-40 4 0,0 37-5 0,0-37 16 16,4 34-14-16,-4-34-7 0,3 32 4 15,-3-32 6-15,0 23-8 0,0-23 3 16,0 0-3-16,5 31 15 0,-5-31-11 0,0 0 5 16,3 24 0-16,-3-24 7 0,0 0 7 15,0 0-5-15,4 29 5 0,-4-29 25 16,0 0-26-16,0 0 2 0,0 0-5 0,0 0 3 15,13 18-2-15,-13-18-1 0,0 0 11 16,0 0-11-16,0 0 1 0,0 0-1 0,0 0 1 16,0 0 2-16,0 0-3 0,0 0 8 15,15 12-14-15,-15-12 5 0,0 0-1 16,0 0-4-16,0 0-7 0,0 0 2 0,0 0 1 16,0 0 3-16,25-48 0 0,-25 48 3 15,4-27-7-15,-4 27-5 0,8-39-2 0,-5 17 29 16,6-3-5-16,-6-2-12 0,5 0-5 15,-4 0-14-15,1-8-6 0,-2 5-13 16,7-4-3-16,-5-4-2 0,-3 5 5 0,3 2-2 16,-2 0 11-16,2 3-6 0,-5 28 11 15,4-50-7-15,1 32 2 0,-5 18 0 16,3-39 8-16,-3 39-3 0,7-33-2 16,-7 33 5-16,8-32 0 0,-8 32-12 0,5-27 9 15,-5 27-1-15,13-26 7 0,-13 26-14 16,5-21 5-16,-5 21 6 0,0 0-2 0,7-25 0 15,-7 25 13-15,0 0 26 0,0 0-19 16,5-24 0-16,-5 24-7 0,0 0 15 0,0 0-8 16,0 0-9-16,7-24-6 0,-7 24-8 15,0 0-3-15,0 0 14 0,0 0-11 16,15-20 5-16,-15 20-4 0,0 0 4 0,0 0 11 16,0 0-6-16,0 0 1 0,0 0-3 15,0 0 2-15,0 0 6 0,0 0 5 16,0 0-6-16,10-21 1 0,-10 21 1 15,0 0 11-15,0 0 11 0,0 0-11 0,0 0 1 16,0 0 9-16,0 0-14 0,0 0 5 16,0 0 9-16,0 0-13 0,0 0 2 0,-5-39 9 15,5 39-6-15,0 0-3 0,0 0-3 16,0 0-6-16,0 0-7 0,0 0-16 16,0 0-4-16,0 0 13 0,0 0-15 0,0 0 5 15,0-30 5-15,0 30-4 0,0 0-1 16,0 0 11-16,0 0 0 0,0 0-1 0,0 0-2 15,0 0 5-15,23-13-1 0,-23 13 2 16,0 0-3-16,0 0 0 0,0 0 9 16,0 0 3-16,0 0-3 0,0 0 1 15,0 0-9-15,56 21 1 0,-56-21 6 0,0 0-2 16,20 8 18-16,-20-8 9 0,0 0 14 16,0 0 4-16,0 0 20 0,0 0 2 0,0 0-8 15,0 0-14-15,0 0 4 0,0 0-7 16,0 0-6-16,0 0-1 0,0 0-3 15,0 0-2-15,0 0-5 0,0 0-3 0,0 0-4 16,0 0-4-16,-74 19 8 0,74-19-10 16,0 0 7-16,-37 0-8 0,37 0 3 15,0 0-11-15,-35 3 2 0,35-3-1 0,0 0 2 16,-33 7-5-16,33-7-6 0,0 0-8 16,-24 5 4-16,24-5-3 0,0 0-8 0,0 0 13 15,0 0-16-15,0 0-3 0,0 0 8 16,0 0-9-16,0 0-2 0,0 0 6 15,0 0 4-15,0 0 2 0,0 0 1 0,0 0-4 16,0 0 9-16,0 0-12 0,84-27 4 16,-84 27 16-16,25-15-6 0,-25 15 5 15,20-8 0-15,-20 8 8 0,0 0-1 0,25-17 13 16,-25 17 5-16,0 0 4 0,20-10-2 16,-20 10 0-16,0 0-5 0,0 0 0 0,0 0 0 15,20-12-4-15,-20 12 0 0,0 0-9 16,0 0 6-16,0 0-9 0,0 0-4 0,0 0-14 15,20-12-9-15,-20 12 1 0,0 0-1 16,0 0 2-16,0 0 7 0,0 0-13 16,0 0-3-16,35-3 2 0,-35 3 1 15,0 0 7-15,0 0 3 0,0 0-4 0,0 0 9 16,0 0-1-16,31-3-2 0,-31 3 7 16,0 0-4-16,0 0 3 0,40-9 8 15,-40 9-8-15,18-8-8 0,-18 8 11 0,0 0-5 16,37-4 0-16,-37 4 4 0,0 0-6 15,32-8 12-15,-32 8 8 0,0 0 21 0,25-1 9 16,-25 1-7-16,0 0 5 0,0 0 0 16,0 0-4-16,0 0 6 0,0 0-6 0,0 0-8 15,0 0 10-15,0 0-12 0,0 0-2 16,0 0-1-16,0 0-7 0,0 0 1 16,0 0-2-16,23-11-3 0,-23 11 13 15,0 0-13-15,0 0-3 0,0 0 3 0,0 0 5 16,0 0 3-16,0 0-3 0,0 0-10 15,0 0 5-15,0 0-4 0,0 0-1 0,0 0 10 16,0 0-7-16,0 0-1 0,-57 41 7 16,57-41-14-16,-26 18 4 0,10-6 5 15,16-12-1-15,-35 27 2 0,17-12-1 0,6-3 2 16,12-12-1-16,-28 21 1 0,28-21-10 16,-25 21 5-16,25-21 2 0,-19 21 1 15,8-9-5-15,11-12-1 0,-19 32 12 0,4-20-5 16,15-12-10-16,-20 25 10 0,20-25-2 15,-17 24-1-15,7-11-7 0,10-13 7 0,-18 25 0 16,18-25-4-16,-20 24-4 0,20-24 7 16,-17 24 2-16,17-24 8 0,-22 23-13 0,14-8 11 15,8-15-6-15,-18 27 2 0,4-9-3 16,14-18 5-16,-25 30-4 0,17-13-4 16,8-17 6-16,-24 30-4 0,16-17 4 0,8-13 8 15,-15 22-11-15,15-22 2 0,-23 17 4 16,23-17-12-16,-11 20-3 0,11-20 16 15,-18 21-8-15,18-21-1 0,-18 18 5 0,18-18-4 16,-14 18 1-16,14-18-3 0,-13 17 7 16,13-17-8-16,0 0 10 0,-18 22-3 15,18-22-3-15,0 0 0 0,-16 15-3 0,16-15 9 16,0 0-11-16,0 0-1 0,0 0-1 16,0 0 10-16,-13 18 0 0,13-18-7 0,0 0 1 15,0 0 3-15,0 0 4 0,0 0-4 16,0 0-3-16,0 0 3 0,0 0 7 15,0 0-2-15,69-55-1 0,-54 35-2 16,-5 0 1-16,3 1 2 0,-6-5-3 0,5-2 4 16,1-1-1-16,-6 2-3 0,3-2-2 0,-5 3 0 15,1-2 7-15,3 2-3 0,-3-1 3 16,-6 25-2-16,9-40 1 0,-9 18 1 16,0 22 3-16,1-35-6 0,-1 35 1 0,0-35 3 15,0 35-4-15,-1-31-8 0,1 31 2 16,-9-32-4-16,9 32 1 0,-3-30-5 15,3 30-7-15,-7-30 5 0,7 30-12 16,-8-29-2-16,8 29-10 0,-8-29 4 0,8 29 5 16,-12-29 4-16,12 29-12 0,-13-32-4 15,3 19-3-15,10 13 2 0,-11-32-4 0,11 32 2 16,-18-31 0-16,10 16 5 0,8 15 0 16,-19-27 4-16,19 27 0 0,-10-28 3 15,10 28 11-15,-13-25 2 0,13 25-2 0,-13-18 6 16,13 18 4-16,-16-23 0 0,16 23-13 15,-13-16 11-15,13 16-7 0,0 0 3 0,-15-24 2 16,15 24-4-16,0 0 5 0,-15-18 1 16,15 18 0-16,0 0 5 0,-8-24 2 15,8 24 8-15,0 0-2 0,-9-32 0 0,9 32 11 16,0 0 0-16,-11-33 1 0,11 33 12 16,-7-21-6-16,7 21 0 0,0 0 19 15,-5-28-18-15,5 28 1 0,0 0-4 0,-10-28-2 16,10 28 10-16,0 0-10 0,0 0 3 15,-12-27-11-15,12 27 6 0,0 0-10 16,0 0 11-16,-7-26-10 0,7 26-5 0,0 0 4 16,0 0 2-16,0 0-6 0,-1-33 0 15,1 33 4-15,0 0-6 0,0 0-1 0,0 0 1 16,8-37 9-16,-8 37-17 0,0 0 1 16,8-24 6-16,-8 24-1 0,0 0-4 15,5-35 11-15,-5 35-11 0,9-25-6 0,-9 25 7 16,5-23-2-16,-5 23 4 0,0 0-11 15,7-35 2-15,-7 35 5 0,0 0-8 16,8-31 4-16,-8 31 17 0,0 0-13 0,3-24 7 16,-3 24-1-16,0 0-3 0,0 0-1 15,0-35 5-15,0 35 2 0,0 0 0 16,0 0 0-16,-3-33-9 0,3 33 18 0,0 0-12 16,0 0 12-16,-3-27-4 0,3 27-12 15,0 0 10-15,0 0 1 0,0 0 7 16,0 0-9-16,-9-30 1 0,9 30 1 0,0 0-1 15,0 0-10-15,0 0 12 0,0 0 1 16,0 0-13-16,0 0 5 0,0 0 2 0,-8-20 2 16,8 20-15-16,0 0 10 0,0 0-8 15,0 0 18-15,0 0-11 0,0 0-1 0,0 0 12 16,0 0-23-16,0 0 18 0,0 0-6 16,0 0-14-16,0 0 22 0,0 0-4 15,0 0-4-15,0 0 2 0,0 0 1 16,0 0-10-16,0 0 13 0,0 0-4 0,0 0 4 15,0 0-6-15,0 0-3 0,0 0 5 16,0 0-4-16,0 0 3 0,0 0-8 0,0 0 9 16,0 0 4-16,0 0-8 0,0 0 15 15,0 0-9-15,0 0 2 0,32 65-5 16,-32-65 4-16,18 30 14 0,-11-15-11 0,6 5-1 16,0-4 10-16,3 1-9 0,-16-17 14 15,26 30 1-15,-12-12-11 0,-14-18 11 0,25 29-8 16,-9-14 1-16,-16-15 4 0,17 25 3 15,-10-12 0-15,-7-13 4 0,22 20-10 16,-22-20 11-16,16 23-12 0,-16-23-10 0,15 21 11 16,-15-21 2-16,22 26-5 0,-17-13-1 15,-5-13 4-15,19 23-5 0,-4-11 9 16,-15-12-12-16,23 25-1 0,-23-25 9 0,18 21 0 16,-9-8 5-16,-9-13-3 0,23 20 2 15,-23-20-4-15,20 23 3 0,-20-23 4 16,15 19-1-16,-15-19-10 0,15 15 12 0,-15-15-11 15,0 0 3-15,17 24-10 0,-17-24 10 16,0 0-3-16,20 20-1 0,-20-20 1 0,14 15 1 16,-14-15-4-16,18 12 2 0,-18-12 3 15,0 0-9-15,23 15 7 0,-23-15-7 16,14 12 5-16,-14-12-2 0,0 0 1 0,25 15-4 16,-25-15 13-16,13 14-13 0,-13-14 1 15,0 0 5-15,24 12-5 0,-24-12 1 16,16 7-8-16,-16-7 3 0,22 14-4 0,-22-14 8 15,0 0-6-15,30 15 5 0,-30-15-4 16,24 9 8-16,-24-9-5 0,20 9 2 0,-20-9-3 16,27 10-1-16,-27-10-3 0,20 9 8 15,-20-9-10-15,18 9 7 0,-18-9-2 16,0 0-2-16,28 12-2 0,-28-12 6 0,0 0-1 16,24 10-2-16,-24-10-1 0,0 0 18 15,22 9-16-15,-22-9-4 0,0 0 2 16,0 0 2-16,20 10 5 0,-20-10-8 0,0 0 4 15,0 0-4-15,0 0 10 0,23 6-2 16,-23-6-5-16,0 0 11 0,0 0-4 16,0 0 9-16,0 0 11 0,0 0-15 0,0 0-3 15,0 0 2-15,0 0 1 0,0 0-2 16,0 0-3-16,0 0 1 0,14 18-2 0,-14-18 5 16,0 0 1-16,0 0 1 0,0 0 0 15,0 0 7-15,0 0-12 0,-51 31 2 16,33-18 1-16,1-1-2 0,-5 0-2 0,-1 3-1 15,23-15 0-15,-37 22 11 0,20-5-14 16,-3-6-1-16,5 5-1 0,-8-1 2 16,1 3-6-16,2 6 4 0,-8-3 5 0,3 2-4 15,1-2 5-15,-6-2-5 0,15-4 3 16,-3 1-9-16,18-16-11 0,-25 24-44 16,25-24-50-16,-14 15-37 0,14-15-114 0,0 0-633 15,0 0-363-15</inkml:trace>
  <inkml:trace contextRef="#ctx0" brushRef="#br0" timeOffset="70614.9839">29854 9666 3997 0,'0'0'-215'0,"0"0"8"0,0 0 11 0,0 0 10 15,0 0 5-15,0 0 3 0,0 0 11 16,0 0 23-16,0 0 2 0,0 0 12 0,23-18 9 16,-23 18 4-16,0 0 6 0,0 0 27 15,0 0-7-15,0 0 10 0,34-3 1 0,-34 3 10 16,0 0 8-16,0 0 3 0,0 0 3 16,0 0 8-16,0 0-16 0,35 9 4 15,-35-9-38-15,0 0-208 0,0 0 82 16</inkml:trace>
  <inkml:trace contextRef="#ctx0" brushRef="#br0" timeOffset="74271.6096">30732 9463 890 0,'0'0'-46'0,"0"0"-1"15,0 0-7-15,0 0 11 0,0 0 12 16,-18 75-14-16,18-75 13 0,0 0-8 0,0 0-119 15,-9 23 32-15,9-23 40 0</inkml:trace>
  <inkml:trace contextRef="#ctx0" brushRef="#br0" timeOffset="76374.4939">29894 9949 585 0,'0'0'182'0,"0"0"24"15,0 0-17-15,0 0-9 0,0 0-30 0,0 0-13 16,0 0-31-16,0 0-3 0,0 0-20 16,0 0 2-16,0 0-32 0,0 0 4 15,0 0-9-15,0 0 10 0,0 0-19 16,0 0-9-16,0 0 12 0,0 0 12 0,0 0 3 16,0 0 4-16,0 0-7 0,0 0 8 15,0 0-25-15,0 0 6 0,0 0-9 16,0 0-1-16,0 0-2 0,0 0 4 15,0 0-11-15,0 0 3 0,0 0-11 0,0 0 18 16,0 0-11-16,0 0 1 0,0 0 4 16,5-59 2-16,10 44-10 0,-2-6 0 0,6-5 8 15,-2-1 1-15,4-3-9 0,6-2 9 16,-5-1-10-16,5-4 9 0,4-7-9 0,3 5-2 16,1-4-6-16,-2-1-1 0,2 2-3 15,7-8 2-15,-5 5-7 0,0 1 14 0,0 4-2 16,0-1-3-16,-4 1 19 0,0-3 8 15,-1 7-5-15,-2-4 22 0,2 2 3 16,-3 7 7-16,-8-1 7 0,6 0-20 16,-5-1 1-16,6-9-4 0,-1 3-3 0,0-2-5 15,1-2-5-15,4 1-3 0,-7 2-1 16,7-7 21-16,-2 5-18 0,2-5-2 16,0 0 2-16,-2 5-4 0,-4-5 8 0,5 2-16 15,-3 5 9-15,0-4-3 0,-9 11 10 16,8-2 4-16,-11 3 1 0,4 0 6 0,-3 3-10 15,0 2 2-15,-2 3-6 0,-2-2-1 16,-1 2-1-16,-2-1-4 0,5 5 4 0,-3-2 0 16,-1 2-5-16,0 0-4 0,-11 20-1 15,16-39 1-15,-4 23-2 0,-12 16-1 16,18-32-6-16,-13 17 0 0,-5 15 0 0,17-27-1 16,-17 27 0-16,13-31-5 0,-1 16-2 15,-12 15-2-15,19-28 2 0,-11 12-3 16,-8 16 2-16,25-31-4 0,-12 16 0 15,-13 15-2-15,17-25 6 0,-17 25-5 0,19-19-1 16,-19 19 2-16,13-22-1 0,-13 22 3 16,0 0-2-16,17-20 7 0,-17 20 0 0,0 0-2 15,0 0 1-15,13-21-1 0,-13 21 0 16,0 0-11-16,0 0-17 0,0 0-27 16,0 0-22-16,13-16-37 0,-13 16-12 0,0 0-17 15,0 0-33-15,0 0-61 0,0 0-154 16,0 0-440-16,0 0 62 0</inkml:trace>
  <inkml:trace contextRef="#ctx0" brushRef="#br0" timeOffset="77668.4229">31266 7562 3565 0,'0'0'-99'16,"-22"6"23"-16,22-6 10 0,-30 6 13 16,30-6 4-16,-27 7-2 0,27-7 2 0,-33 8 2 15,33-8 0-15,-36 7 3 16,36-7 5-16,-30 9 16 0,30-9 4 0,-26 6 6 15,26-6 3-15,-26 7 10 0,26-7 16 0,0 0 13 16,-30 8 10-16,30-8-3 0,0 0 4 16,-23 6-2-16,23-6-6 0,0 0-7 15,0 0-1-15,0 0-2 0,0 0-13 0,-29 6 18 16,29-6-18-16,0 0-9 0,0 0 10 16,0 0-6-16,0 0 1 0,0 0-5 15,0 0 21-15,0 0-2 0,0 0-10 0,0 0 1 16,86-24 6-16,-86 24-16 0,43-15 11 15,-21 5 1-15,3 2-22 0,4-2 15 16,-8 1-5-16,3-4 0 0,1 3-2 0,-2-2 11 16,2 5 5-16,-1-6 4 0,-2 3 20 15,-22 10-9-15,40-21 8 0,-20 12 6 16,-4-1-4-16,-16 10-12 0,41-20 4 0,-23 9 9 16,2-2-20-16,2 3 5 0,0-2-7 15,-22 12 0-15,35-16-2 0,-19 5 0 0,-16 11-6 16,29-16-3-16,-29 16 5 0,32-12-2 15,-32 12 0-15,28-12-6 0,-28 12 1 16,29-8-5-16,-29 8 8 0,31-8-4 0,-31 8-6 16,30-11 2-16,-30 11 6 0,31-6-4 15,-31 6-2-15,35-10 2 0,-35 10-2 16,30-9 6-16,-30 9 11 0,32-5-13 0,-32 5 7 16,28-11 12-16,-28 11-8 0,27-9-9 15,-27 9 11-15,27-9-16 0,-27 9 3 0,25-6 4 16,-25 6-8-16,0 0-2 0,30-12 9 15,-30 12 2-15,0 0 2 0,21-6 6 16,-21 6 9-16,0 0 1 0,0 0-6 16,0 0 4-16,0 0-12 0,26-11-8 15,-26 11 11-15,0 0 3 0,0 0-5 0,0 0 0 16,0 0 1-16,0 0-13 0,0 0-2 16,0 0 10-16,25-8-3 0,-25 8 0 0,0 0 0 15,0 0 0-15,0 0-1 0,0 0-4 16,0 0 5-16,0 0 1 0,0 0 4 0,0 0-7 15,0 0 5-15,0 0-10 0,0 0 10 16,0 0 0-16,0 0-17 0,0 0 11 0,0 0 4 16,0 0-5-16,0 0-6 0,0 0 14 15,0 0-12-15,0 0 6 0,0 0 1 16,0 0-4-16,0 0 1 0,0 0-1 16,0 0 1-16,0 0 7 0,-25 67 1 0,25-67 2 15,-12 30-1-15,-2-13 2 0,14-17-9 16,-25 38 1-16,7-14 13 0,1 0-7 15,-1 7 2-15,-2 0-3 0,-4 0 6 0,4 4-11 16,-1-2 0-16,-6 0 15 0,8 4-23 16,-1-2 10-16,-3 3 4 0,6-5-7 0,-3 4 2 15,3-2-2-15,1-3 5 0,-1 0-5 16,2 0 3-16,1 3-5 0,1-11 3 0,-2 6 0 16,7-7-3-16,-4 2-3 15,4-6 6-15,-1 8 3 0,9-27-5 0,-13 40-4 16,8-22 11-16,5-18-7 0,-14 36-1 0,14-36 10 15,-5 28-8-15,5-28-10 0,-8 35 17 16,8-35-7-16,-7 27-4 0,7-27 2 16,-5 38 1-16,5-38-1 0,-8 36 15 15,5-17-17-15,3-19 4 0,-10 36-4 0,6-18-4 16,4-18 2-16,-5 40 2 0,5-40-2 16,-8 33 7-16,1-15-6 0,7-18 4 0,-3 31-3 15,3-31 4-15,-9 24-5 0,9-24 3 16,-5 24-5-16,5-24 9 0,0 0-8 15,-8 29-2-15,8-29 7 0,0 0-4 0,-5 24 6 16,5-24 7-16,0 0-4 0,0 0-4 16,0 0-2-16,-25 12 3 0,25-12 1 15,0 0-4-15,0 0 4 0,0 0 6 0,-52-47-2 16,35 29-4-16,-3-10 3 0,-5-2-6 16,5-2 1-16,-12-8 8 0,7-6 1 0,-5 4 5 15,-5-4 1-15,-3-7 2 0,2 11 5 16,3-3-5-16,1 10-3 0,5 3 0 15,2 2-12-15,4 3-29 0,-1 10-51 0,5-2-66 16,2 7-72-16,15 12-205 0,-37-12-440 16,37 12-137-16</inkml:trace>
  <inkml:trace contextRef="#ctx0" brushRef="#br0" timeOffset="82713.917">3015 11167 3720 0,'-31'-10'-196'0,"31"10"19"0,-31-10 4 15,31 10 14-15,-31-9 24 0,31 9 7 0,-32-9 11 16,32 9 17-16,-34-9 5 0,34 9 11 16,-33-10 16-16,33 10 22 0,-32-5 36 15,32 5 0-15,-33-10 3 0,33 10 7 0,-34-5 7 16,34 5-7-16,-35-7 10 0,35 7-4 16,-35-6-2-16,35 6-8 0,-35-4 11 0,35 4-4 15,-37 4-6-15,37-4-4 0,-37 3 4 16,37-3 13-16,-33 3-4 0,33-3 4 15,-29 4 17-15,29-4-21 0,0 0 14 16,-45 3 2-16,45-3-6 0,-32 0-3 0,32 0 6 16,-33 0-13-16,33 0-2 0,-35 0 8 15,35 0-24-15,-39-3 24 0,39 3 7 0,-45-4-19 16,45 4 15-16,-42-3-2 0,42 3 2 16,-40-3 16-16,40 3 2 0,-40-4-3 15,40 4 8-15,-33-1 0 0,33 1-6 16,-30-4-4-16,30 4 3 0,0 0 3 0,-39-5-7 15,39 5 1-15,0 0-7 0,-33-2 1 16,33 2-3-16,0 0 2 0,-37 0-21 0,37 0 16 16,0 0-1-16,-40 2-2 0,40-2-2 15,-30 9-6-15,30-9 0 0,-34 8 6 16,34-8-6-16,-37 12 13 0,22-5-18 0,15-7-3 16,-37 11 1-16,37-11 4 0,-31 16-4 15,17-8 17-15,14-8-5 0,-30 7-18 16,30-7 6-16,-23 14 4 0,23-14 6 15,-29 15-3-15,29-15-2 0,-31 15-16 0,14-9 13 16,17-6-10-16,-35 21 17 0,20-12-4 16,-2 3 2-16,-3 3-15 0,20-15 5 0,-37 30 5 15,20-15-3-15,1 0 6 0,-3 3-3 16,1-2-5-16,6 0 2 0,-5-1 16 16,17-15-13-16,-33 31-3 0,23-12-2 15,-7-3 13-15,2 1 0 0,2 1 4 0,-2 1-9 16,1-1-1-16,1 4-2 0,1 3 5 15,2-4-5-15,0 7-5 0,2 0 8 0,4-1 7 16,-4 4 0-16,5 1-5 0,1-2 12 16,2 3-17-16,-3 2-2 0,3-4 4 15,3 2 1-15,-3 2-1 0,2-5 6 0,1 1-8 16,-3 2 2-16,8-4-2 0,-4 1 3 16,1-3 4-16,5 0 3 0,-5 2-7 15,3-4-1-15,-3 3 3 0,7-3-10 0,-4 2 10 16,6-3-5-16,-6 4 10 0,12 0-5 15,-5 3-10-15,5 1 10 0,-3-5 2 16,6 3 0-16,-1-2 1 0,0-1-8 0,8-2-5 16,-5-1 7-16,3-6-4 0,6 6-6 15,-1-6 8-15,3-3 10 0,2-3-7 16,-5 2-3-16,4-7-8 0,-5 2 6 16,-2-2-5-16,0-2 7 0,-5 0-8 0,4 0 1 15,-4 2 7-15,-25-7-10 0,42 3 10 16,-19 0 0-16,-23-3-5 0,42-3-5 0,-42 3 3 15,52-10-3-15,-29 5-5 0,7-1 7 16,-8-5 1-16,8 2-6 0,-5 2 8 16,2-7-5-16,8 2 3 0,-8-1 7 0,5 1 0 15,1 0-8-15,2-3-2 0,2-1-8 16,3-3-3-16,-5 4-13 0,9 3 0 16,-2-8-17-16,-2 8 13 0,-2-3-6 0,-3 0 3 15,9 3-2-15,-9-3 3 0,0 2 2 16,-1 1 3-16,6 0 11 0,-10 3-12 0,-2-5 5 15,4 5 13-15,-5-2-1 0,5 1 4 16,1-2-7-16,2 0 9 0,-1-5 4 16,6 5-1-16,-5-3 4 0,3 0-7 15,1 0 7-15,1-5-4 0,-3 3 7 0,5-3-3 16,-2 5 6-16,2-3-4 0,1 0-5 16,-4 0 6-16,4-2-14 0,-8 5 17 15,7-3-3-15,-3-1-10 0,1-3 10 0,3 6-4 16,-8-4-3-16,5-2-3 0,2-2 0 15,-2 4-11-15,-6-1 0 0,1 0 4 0,-2 3-4 16,-4-1 10-16,-7 4 7 0,1-2 45 16,2 6 37-16,-8-5-3 0,0 5 5 15,-17 11-2-15,35-22-17 0,-35 22 11 16,25-17-26-16,-25 17-11 0,18-20 5 0,-3 12-3 16,-15 8-9-16,29-29 6 0,-18 17-7 15,-11 12 6-15,31-28-14 0,-16 11 1 0,-4 2-9 16,-11 15 2-16,22-24 3 0,-22 24 1 15,20-24-9-15,-20 24 11 0,20-26-3 16,-20 26 2-16,12-27-15 0,-12 27 3 16,10-25 7-16,-10 25-12 0,12-30 2 0,-12 30 12 15,5-32-9-15,-5 32-3 0,0-33 20 16,0 33-12-16,-5-36-5 0,5 36-1 0,-9-38 3 16,1 19 3-16,8 19-6 0,-17-42 6 15,6 19-8-15,-6 2 25 0,2 3-5 16,1-3-3-16,-6-2-2 0,0-1 5 15,-5 0-3-15,-2 2 11 0,1 2-18 0,-8 0 23 16,-1 1-4-16,-8 4-4 0,-1 9-13 16,-4 3 6-16,-3 9 19 0,-14 4-21 15,3 7-9-15,-10 13-28 0,-20 18-27 0,-1 5-41 16,4 4-72-16,2 3-137 0,0 7-353 16,3 4 116-16</inkml:trace>
  <inkml:trace contextRef="#ctx0" brushRef="#br0" timeOffset="85254.5539">6292 9774 2523 0,'19'-15'-33'0,"-19"15"42"0,0 0 12 0,0 0 0 15,0 0 0-15,0 0-15 0,0 0 6 16,0 0-1-16,0 0-5 0,0 0 9 0,0 0-12 16,0 0 3-16,0 0 28 0,0 0-28 15,-25-45-3-15,25 45-3 0,0 0 3 0,0 0-12 16,0 0-11-16,-40-2 0 0,40 2 2 16,0 0-2-16,-54 19-13 0,34-6 3 15,-7 2 3-15,-5 0-1 0,7 3 6 16,-6 1-2-16,2-2 2 0,4 0-1 0,-3-5 11 15,2 3 2-15,6-2 4 0,-3-4-4 16,1 2-3-16,2 1 0 0,20-12 7 0,-40 20 9 16,23-10-13-16,17-10 7 0,-26 12 39 15,26-12-49-15,-27 12 10 0,27-12-4 16,-22 9-3-16,22-9 7 0,0 0-13 0,-25 12 2 16,25-12 11-16,0 0-4 0,-22 19 7 15,22-19-23-15,-3 25-27 0,3-25-58 16,3 34-105-16,-3-34-269 0,9 40 102 0</inkml:trace>
  <inkml:trace contextRef="#ctx0" brushRef="#br0" timeOffset="86667.763">4529 11345 1683 0,'0'0'-46'0,"0"0"9"16,0 0 41-16,0 0 21 0,0 0 29 0,0 0 10 16,0 0 19-16,0 0 16 0,-43-10 7 15,43 10 54-15,0 0-15 0,0 0 44 16,0 0-37-16,0 0 14 0,-34-2-24 0,34 2-1 16,0 0-21-16,0 0-14 0,0 0-12 15,0 0-9-15,0 0-15 0,-25-7-4 16,25 7-17-16,0 0 1 0,0 0-9 0,0 0-8 15,0 0 4-15,0 0-7 0,0 0-9 16,0 0-6-16,0 0 9 0,0 0 4 16,0 0 1-16,0 0-9 0,0 0-4 0,0 0 16 15,0 0 18-15,0 0-5 0,0 0-1 16,0 0 7-16,-37 0 4 0,37 0 5 16,0 0-16-16,0 0-4 0,0 0-3 0,0 0-3 15,0 0 11-15,0 0-15 0,0 0-11 16,0 0 2-16,0 0-5 0,0 0 2 15,0 0-1-15,0 0 0 0,0 0 3 0,0 0-11 16,0 0 5-16,0 0 8 0,0 0-1 16,0 0-1-16,0 0-8 0,-36-6 9 15,36 6-12-15,0 0 4 0,-12-24-7 0,12 24 2 16,0 0-1-16,-8-25-9 0,8 25 3 16,0 0 2-16,-12-23-5 0,12 23 8 0,0 0-8 15,0 0-3-15,-5-27 4 0,5 27 5 16,0 0-7-16,0 0-5 0,0 0-4 15,-9-27-3-15,9 27 2 0,0 0-2 0,14-37 11 16,-2 18-1-16,-4-2-7 0,-8 21 4 16,25-40-13-16,-10 15 6 0,2-6-19 15,3-2 1-15,5 3 8 0,-5-2-5 16,-2-2-9-16,13 2 8 0,-13 5-10 0,5 0-1 16,2 0 7-16,-4-2 2 0,-1 5 6 15,0-1-1-15,-4 4 4 0,-4 2 9 16,1 0 1-16,-13 19-4 0,27-35 13 0,-18 23-7 15,-9 12-6-15,16-27 6 0,-6 14 4 16,-10 13 2-16,20-29-12 0,-4 11 13 0,-16 18-9 16,25-31 2-16,-12 15 5 0,4-3 1 15,-17 19-1-15,26-27-9 0,-9 12 13 16,-3 2-8-16,-14 13 4 0,28-25 5 0,-13 16-5 16,-15 9 9-16,22-15-2 0,-22 15-3 15,13-15-10-15,-13 15 10 0,0 0-9 16,22-17 3-16,-22 17-2 0,0 0 4 15,0 0-9-15,22-15 16 0,-22 15-7 0,0 0 10 16,0 0-12-16,16-14 4 0,-16 14 10 0,0 0 4 16,0 0-9-16,21-14 2 0,-21 14-16 15,0 0 17-15,28-17 10 0,-28 17-24 16,22-16 2-16,-22 16 13 0,31-15-15 16,-15 4 5-16,-16 11 1 0,35-21 3 0,-19 9-5 15,6 3 5-15,2-6 2 0,-4 3-2 16,6-1 0-16,-7-4 6 0,1 2-9 0,3 0 5 15,-1 0-11-15,-2 3 9 0,4 0 7 16,-4-3-1-16,-2 2 9 0,2 0-17 16,3 1-1-16,-2 3 6 0,-3-3-2 0,4-1 13 15,-22 13-21-15,42-17 6 0,-24 2 3 16,4 8 12-16,-22 7-12 0,38-20 0 16,-21 12-3-16,-17 8 12 0,32-15-16 15,-32 15 5-15,25-13-11 0,-25 13-5 0,18-9-4 16,-18 9-12-16,0 0-11 0,0 0-21 15,30-6-24-15,-30 6-22 0,0 0-7 0,0 0-29 16,0 0-34-16,10 36-54 0,-10-36-444 16,0 0 118-16</inkml:trace>
  <inkml:trace contextRef="#ctx0" brushRef="#br0" timeOffset="87390.4749">5172 9922 2650 0,'-24'-12'-100'0,"24"12"12"16,-25-9 26-16,25 9 2 0,-23-11 27 15,23 11-3-15,0 0 13 0,0 0 3 16,-34-8 0-16,34 8 0 0,0 0 6 0,0 0-3 15,-25-10-7-15,25 10 0 0,0 0 24 16,0 0-21-16,0 0 21 0,-23-9-14 0,23 9 3 16,0 0 0-16,0 0 4 0,0 0-3 15,0 0 24-15,0 0-7 0,0 0 0 16,0 0 4-16,0 0 3 0,0 0-7 16,0 0-4-16,0 0 11 0,-17-15-14 0,17 15 0 15,0 0-14-15,0 0 18 0,0 0 3 16,0 0-7-16,0 0-4 0,0 0-3 0,0 0 4 15,77-12 6-15,-77 12 8 0,50-9-11 16,-18 5-7-16,3-6 24 0,9 1-3 16,-4-3-10-16,2 0 2 0,-2 0-2 15,1 0 3-15,0 0-11 0,0-5 1 0,3 4 17 16,1-2-4-16,-3 3-10 0,1-3 7 16,3 3-4-16,-3-6-3 0,4 4 0 0,-9-1 7 15,3 3-7-15,-5 3 3 0,-7 0 7 16,-4-1-10-16,2 2 37 0,-6 1 29 15,-21 7 30-15,34-12 15 0,-34 12-1 16,28-12-7-16,-28 12 1 0,24-10-29 0,-24 10-9 16,0 0-5-16,25-13-11 0,-25 13-3 15,0 0 2-15,0 0-25 0,20-15 9 16,-20 15 0-16,0 0-2 0,0 0-13 0,0 0-9 16,17-12-2-16,-17 12 0 0,0 0 2 15,0 0 0-15,0 0-6 0,0 0-6 0,0 0 17 16,0 0-10-16,0 0-4 0,0 0 5 15,0 0-12-15,0 0 12 0,0 0-1 16,0 0-2-16,33 30-4 0,-33-30-2 16,0 0-1-16,0 37 19 0,0-37-14 0,-13 53-3 15,1-15 8-15,-10 7-3 0,-1 7-6 16,-9 16 4-16,-13 26-5 0,3 0 10 0,-1 4 1 16,-1 8-12-16,1-7 24 0,2 3-18 15,11-21-14-15,9-3 28 0,2-7-23 16,11-5-3-16,1-6-88 0,5-6-204 15,7-7-384-15,4-5 120 0</inkml:trace>
  <inkml:trace contextRef="#ctx0" brushRef="#br0" timeOffset="112946.3294">11065 12149 2831 0,'0'0'-38'16,"0"0"2"-16,0 0 19 0,0 0 3 15,-8-22 20-15,8 22-17 0,0 0-9 0,0 0 14 16,0 0 12-16,-16-22-26 0,16 22 26 0,0 0-23 16,0 0 5-16,0 0 9 0,0 0 12 15,0 0-15-15,-16-21-5 0,16 21-4 16,0 0 12-16,0 0-5 0,0 0 8 0,0 0 3 15,0 0 5-15,-20-12-14 16,20 12 15-16,0 0-18 0,0 0 1 0,0 0 11 16,-25-12 0-16,25 12-6 0,0 0 8 15,0 0-10-15,-29-10-1 0,29 10 6 0,0 0 0 16,0 0 0-16,-33-8 0 0,33 8-6 16,-24-7 3-16,24 7 0 0,0 0 12 0,-42-4-24 15,42 4 27-15,-31-1-18 0,31 1-9 16,0 0 10-16,-42-4 8 0,42 4-3 15,-30-3 5-15,30 3-5 0,-30-5-5 16,30 5 5-16,0 0 23 0,-37 0-23 16,37 0-6-16,0 0 6 0,-42-2 0 0,42 2 6 15,-28 2-18-15,28-2 9 0,0 0 0 16,-34 5-2-16,34-5 5 0,0 0-6 0,-38 8 12 16,38-8-15-16,0 0 0 0,-34 7 12 15,34-7-6-15,-18 7-6 0,18-7 12 0,-27 8-12 16,27-8 12-16,-25 12 0 0,25-12-3 15,-32 13 12-15,15-4-24 0,17-9 12 16,-28 9 3-16,28-9-15 0,-32 12 9 16,32-12 0-16,-27 17 6 0,27-17-3 0,-25 12 6 15,25-12-12-15,-26 12 9 0,26-12-15 16,-19 9 9-16,19-9 3 0,-20 13 18 0,20-13-18 16,-27 8 3-16,27-8 0 0,0 0 6 15,-33 15-9-15,33-15 12 0,-22 10-4 16,22-10-10-16,-27 14 7 0,27-14 4 0,-21 12 3 15,21-12-9-15,-22 11-6 0,22-11 3 16,-22 12 3-16,22-12-9 0,0 0 0 16,-27 15 12-16,27-15-3 0,-16 10-6 0,16-10 9 15,0 0-6-15,-19 15-3 0,19-15 6 16,0 0-3-16,0 0-3 0,-20 22-3 16,20-22 6-16,0 0-12 0,-10 25 15 0,10-25-3 15,-7 24-6-15,7-24 6 0,-1 29 6 16,1-29-12-16,0 31 21 0,0-31-12 0,-4 39-6 15,4-39 15-15,4 40-9 0,-3-18 2 16,-1-22 4-16,4 49-20 0,4-28 2 16,-3 5 15-16,-5-26-3 0,7 42 2 15,1-21-8-15,-8-21 1 0,12 41 2 16,-7-23 8-16,-5-18-2 0,7 35 0 0,1-20-6 16,-8-15 9-16,5 34-7 0,3-19 1 0,-8-15-3 15,5 33 35-15,-5-33-30 0,7 32-8 16,-7-32 6-16,8 33 3 0,-6-15 16 15,-2-18-8-15,12 45 6 0,-9-21 8 0,-3-24-7 16,7 43 12-16,-2-21-20 0,-2 2 9 16,2-3 2-16,-5-21-11 0,12 47-8 15,-7-25 11-15,3-1-3 0,-3 0 5 16,2 1-13-16,3 0 6 0,-10-22 9 0,15 37-17 16,-3-17 7-16,-7 3 0 0,-5-23-15 15,15 37 10-15,-7-16 8 0,1-5-23 0,-9-16 12 16,16 40-12-16,-1-22 15 0,-6 3 0 15,1-1 5-15,5-1-12 0,-2 1 4 16,2-2-4-16,2 4 4 0,0-4 1 0,0 1 7 16,3-6 0-16,0 5-10 0,5-2-3 15,-2-8 1-15,4 4 7 0,1-1-3 16,-1-10 1-16,3 7-1 0,-1-5 6 0,-1-1 7 16,1-2-10-16,-29 0-5 0,61-2 0 15,-29-1 7-15,2-5-7 0,1 4-2 16,-2-8-3-16,9 4 12 0,-5 0-2 0,5-2-2 15,-2 1-6-15,2 3 8 0,1-3 17 16,-1 3-29-16,1-3 12 0,-1-1-5 0,7 3 2 16,-4-1-4-16,2-5-3 0,1 4 5 15,1-1 15-15,1-1-3 0,10-1-7 16,-3 2-3-16,2-2 0 0,1 3-4 16,-3-3 4-16,1 0 6 0,-1 1-6 0,2 2 12 15,-7 0-11-15,-2 3 14 0,7-3-8 16,-5 0-4-16,1 1 2 0,9-1 24 0,-4 5-8 15,3-7 7-15,1 2 9 0,3 0 8 16,-3-3 20-16,6 2 13 0,-7-5-30 16,0 3 17-16,-5-3-4 0,4-2-15 15,-7 6 1-15,-4-5-1 0,-4 4-1 0,0-4-11 16,-6 5 1-16,-1 0-2 0,1-1-8 16,-8 3 4-16,-5 2-5 0,2-5-5 15,-5 7 2-15,1-5-11 0,-24 10 13 0,42-8-3 16,-42 8-2-16,35-9-8 0,-35 9 3 15,27-10-18-15,-27 10 12 0,25-8 7 0,-25 8-2 16,0 0-8-16,35-9 1 0,-35 9-9 16,0 0 9-16,0 0-9 0,0 0-51 15,0 0-57-15,0 0-121 0,5 36-596 0,-5-36 38 16</inkml:trace>
  <inkml:trace contextRef="#ctx0" brushRef="#br0" timeOffset="115796.8275">2373 13352 3500 0,'0'0'-183'0,"-40"-3"15"0,40 3 24 16,0 0 5-16,0 0 19 0,0 0 15 0,0 0 17 16,0 0 19-16,0 0 19 0,-30 0 3 15,30 0 0-15,0 0 1 0,0 0 3 16,0 0 20-16,0 0 10 0,0 0 9 0,0 0 1 15,0 0 0-15,0 0-7 0,-40-1 10 16,40 1-7-16,0 0 10 0,0 0 1 16,0 0-11-16,0 0 0 0,0 0 0 0,0 0 14 15,0 0-7-15,0 0-3 0,0 0-4 16,0 0 3-16,0 0 4 0,0 0-10 16,0 0-4-16,-34 0 18 0,34 0 6 0,0 0-6 15,0 0-4-15,0 0 3 0,0 0 4 16,-32 9-11-16,32-9 4 0,0 0 21 15,0 0-18-15,0 0 1 0,0 0-1 0,0 0 4 16,-25 3-17-16,25-3 16 0,0 0-12 16,0 0 12-16,0 0-16 0,0 0 7 0,0 0 3 15,0 0-7-15,0 0 7 0,0 0-14 16,0 0 8-16,0 0 9 0,0 0-10 16,0 0 0-16,0 0 18 0,0 0-25 15,0 0 17-15,0 0 21 0,0 0 0 0,0 0 0 16,0 0 15-16,87-16 1 0,-87 16 11 15,40-10-19-15,-40 10 6 0,37-9-13 16,-17 6 5-16,-20 3-2 0,37-9-4 0,-37 9 6 16,42-6 5-16,-19 3-14 0,4-3-4 15,8 0 4-15,-1-1-4 0,11 2-6 0,2-5 3 16,-4 2 20-16,11-6-23 0,-6 2 12 16,16-1-18-16,-9-2 31 0,7 3-28 15,1-3-2-15,-6 3-1 0,2 0 0 16,-4-1-2-16,-8 3-6 0,6 2 6 0,-4-2 0 15,-4 4 13-15,-3-3-11 0,3 3-5 16,-5 0-8-16,-5-1 16 0,4 0-2 0,-9 2-3 16,5 2-3-16,-5-4-6 0,0 1 9 15,-3 0-3-15,-27 6-6 0,57-9 9 16,-32 3 8-16,3 3-8 0,-4-4-9 16,-24 7 17-16,57-8 0 0,-35 8-19 0,6-7 10 15,-28 7 6-15,54-5-13 0,-26 0 10 16,4 3 1-16,-4-4-1 0,-3 1 16 0,-25 5-16 15,57-7-10-15,-32 1 5 0,2-1-3 16,-27 7 6-16,48-8 15 0,-24 4-18 16,-24 4-13-16,42-10 11 0,-22 7 2 0,-20 3 2 15,35-9-2-15,-35 9-10 0,27-3 12 16,-27 3-4-16,0 0 4 0,38-6 1 16,-38 6-3-16,27-3-5 0,-27 3 7 15,0 0 9-15,38 0-6 0,-38 0-15 0,31 6 7 16,-31-6 8-16,40 3-5 0,-40-3 0 15,36 6 13-15,-20 0-26 0,-16-6 16 0,46 13 2 16,-24-8 0-16,5 2 3 0,3 0-11 16,-5-1 3-16,7 2 8 0,-2-1-3 0,0 3-2 15,-8-1 18-15,6-3-3 0,-4 6-3 16,-3-7 10-16,5 8-2 0,-3-7 2 16,-1 7 7-16,-2 0-3 0,3-1 8 15,-1 3-1-15,-2-3-3 0,-2 0-3 0,-1 3 12 16,2 0-22-16,-3 2 10 0,1-2-12 15,1 0 2-15,-4 0-2 0,3 4-10 16,-9 1 6-16,5-2 1 0,6 0-2 0,-8 3-17 16,3 0 21-16,-3-1 5 0,-1 1-27 15,4-3 12-15,-6 1 4 0,6 2 8 16,-3-2-4-16,-11-19-13 0,17 40 2 16,-15-25 7-16,-2-15-3 0,15 35 7 0,-12-19-11 15,-3-16 0-15,12 27 0 0,-12-27 0 16,5 23 1-16,-5-23 7 0,3 24-18 0,-3-24 14 15,0 0-6-15,9 27 4 0,-9-27-6 16,0 0 13-16,0 27-9 0,0-27 2 0,0 0 0 16,-17 40-4-16,5-27-10 0,12-13 18 15,-32 34-12-15,19-19 2 0,-7 5 0 16,0-7 2-16,0 7 2 0,3-5 0 16,-10 0 4-16,9 4-16 0,-2-4 14 0,-2 1-4 15,-1-2 5-15,3 0-3 0,-2 1-2 16,-2 0-10-16,3 2 14 0,-4-1 4 0,-6 3-16 15,1 0 0-15,-1 2 20 0,-3 5-14 16,-6 2 0-16,1 2 0 0,-4 3 8 0,1 1-8 16,-3 0 0-16,5-1-8 0,-5 2-4 15,5-4 12-15,1 1 20 0,-1-4-14 16,10-5-2-16,-5-2 0 0,6 1 22 16,-3-2-32-16,14-7 10 0,-7 4 2 15,5-2-6-15,-4 0-2 0,8-1 6 0,-6-3 6 16,0 1-18-16,0 1 12 0,1-1-8 15,-3 0 14-15,4 0-12 0,-7-2 4 0,-3 2-6 16,-3 4-6-16,1-4 8 0,-1 0 6 16,-4 3-10-16,7-5-2 0,-4 2 8 15,-6-4 10-15,5 5-18 0,-2-2 4 0,7-3 4 16,-2 2-2-16,-1-3 0 0,1 4-8 16,2-2 10-16,-2 0-6 0,2-3 10 15,5 3-2-15,-5-3 2 0,0 1-2 0,1 1-6 16,4 0-2-16,-3-4 10 0,4 4 2 15,-4-3-4-15,28-5 0 0,-50 10 4 16,21-6-12-16,-2 1 12 0,5-2-6 0,-5 4-2 16,1-5 8-16,-4 1-12 0,2 1-6 15,2-4 10-15,-3 3 8 0,33-3-4 0,-59 0-12 16,37 0 10-16,22 0 4 0,-46-3 0 16,19-1-4-16,27 4-2 0,-49-8 2 15,24 1-6-15,25 7 6 0,-48-15 12 16,23 6-8-16,5-2-12 0,-4-1 6 0,-1 3-8 15,3 0 4-15,-1-3 12 0,23 12-12 16,-47-21 2-16,22 10 14 0,2 4 16 0,-1-7-32 16,-1 6 6-16,0-5-8 0,0 4 6 15,-2-4 0-15,-3 5 6 0,0-4-12 0,3 2-4 16,2 1 14-16,-5-2-22 0,0 2 20 16,-2 5 4-16,7-3-6 0,-5 0 4 15,30 7-10-15,-57-9 2 0,35 6-1 16,22 3-7-16,-48-6 12 0,48 6 4 0,-47-6 2 15,28 0-16-15,19 6-15 0,-41-6-31 16,26 0-43-16,15 6-94 0,0 0-152 0,-42-7-333 16,42 7 118-16</inkml:trace>
  <inkml:trace contextRef="#ctx0" brushRef="#br0" timeOffset="119907.4501">26980 12125 656 0,'0'0'393'0,"0"0"-67"0,0 0-43 16,0 0-100-16,0 0-18 0,-3-38-24 16,3 38-10-16,0 0-22 0,0 0 9 15,0 0-14-15,-14-34 5 0,14 34-18 16,0 0-4-16,-13-18-17 0,13 18-3 0,0 0-5 16,-14-20-5-16,14 20-9 0,0 0 0 0,-21-24-11 15,21 24-7-15,-17-15 2 0,17 15-2 16,-20-15-15-16,20 15 10 0,-19-20-7 15,19 20-3-15,-18-13 1 0,18 13-3 16,-22-16 0-16,22 16 6 0,-21-19-10 0,21 19-5 16,-19-18 3-16,19 18-1 0,-20-18-4 15,20 18 7-15,-25-19-1 0,25 19-8 0,-23-15 13 16,23 15-9-16,-31-20-10 0,31 20 6 16,-31-15 2-16,11 7-6 0,20 8 10 15,-46-13 0-15,21 7-1 0,0 0 1 0,25 6 9 16,-52-9-13-16,27 3 4 0,25 6 4 15,-50-11 3-15,30 8 10 0,20 3-7 16,-45-9 0-16,25 6-3 0,20 3 11 16,-44-9-10-16,26 3-4 0,18 6 6 0,-49-10-16 15,21 5 12-15,28 5 9 0,-52-6-5 16,30 0 19-16,22 6-14 0,-56-3-9 0,30 0 7 16,-2-1 30-16,28 4-14 0,-60-3 1 15,35 0 8-15,-5 3 16 0,30 0-16 0,-66 0-16 16,35 3-8-16,-8 0 3 0,7-3 30 15,-1 4-31-15,1-1-4 0,4 0 2 16,28-3-2-16,-57 2-12 0,35 5 13 0,22-7-1 16,-47 3-2-16,47-3-5 0,-33 3 5 15,33-3-10-15,-32 0-1 0,32 0 1 16,-30 2 10-16,30-2-10 0,0 0-9 16,-37 10 6-16,37-10 3 0,-25 3 7 0,25-3-15 15,-25 11 10-15,25-11-10 0,-37 8 9 16,17 0-6-16,20-8 4 0,-45 17 4 15,25-8 0-15,-2-3 2 0,22-6 10 0,-44 19-9 16,28-14-1-16,16-5 5 0,-32 15-14 16,32-15 5-16,-25 13-4 0,25-13 0 0,-22 15 4 15,22-15-1-15,-18 22 2 0,18-22 4 16,-14 27-8-16,14-27-7 0,-11 28 7 0,11-28-1 16,-9 32-3-16,4-14 3 0,5-18 6 15,-8 30 0-15,8-30-3 0,-8 33 12 0,8-33 13 16,-9 35-3-16,2-19-3 0,7-16 4 15,-11 33-2-15,11-33-5 0,-9 35-7 16,1-20 5-16,8-15-4 0,-8 34 3 16,8-34-10-16,-10 33 3 0,6-14-2 15,-1 0 0-15,-1-4-4 0,6-15 6 0,-2 36-7 16,-3-16 3-16,5-20 0 0,-5 31-4 16,1-16-2-16,4-15 2 0,0 33 3 0,-3-14-5 15,3-19 5-15,0 37 3 0,0-19-8 16,0-18 5-16,0 41-1 0,0-20 4 0,3 0-1 15,-3 0-3-15,4 6 4 0,1-3-2 16,0-3-3-16,-3 5 2 0,4-5-2 16,-1 0-1-16,-1 0-1 0,-4-21 2 15,10 44 1-15,-5-22-1 0,1-2 2 0,-6-20-2 16,14 40-1-16,-6-20-1 0,-3-2 0 0,9 0 2 16,-14-18 3-16,13 41 0 0,-5-24 6 15,1 5 7-15,-1 0 0 0,4-1 0 16,-4 0-1-16,7 4-1 0,-2 0 2 15,-1-1-5-15,2 3-2 0,2 0-5 0,3-4 4 16,-3 5-1-16,1 1-2 0,0-8-1 16,0 3 0-16,-1-1 2 0,-1-2-1 0,2 1-4 15,0-4-1-15,0-1 3 0,-1 3-5 16,-1-3-18-16,5 0 4 0,1 1 3 16,0 8-1-16,-2-10 5 0,-1 4-2 0,2-5 2 15,2 1 4-15,-2-1-3 0,0 3 3 16,-3-3 0-16,3 0 0 0,3-1 4 15,-6-2-4-15,0 3 3 0,-17-15-1 0,33 18 1 16,-18-7 0-16,-15-11 0 0,30 16 1 16,-13-5 2-16,-17-11-5 0,32 16 5 0,-15-8-1 15,-17-8 0-15,35 12-3 0,-14-2 4 16,-21-10-1-16,39 12 2 0,-16-6-5 0,-23-6 3 16,42 11-1-16,-15-7 2 0,-2 3-2 15,0-3 2-15,4-3-1 0,1 6 1 16,1-7-1-16,1 5-1 0,0-5 0 15,-2 5-2-15,4-2 0 0,-3 0 0 0,3-3-1 16,-2 0 0-16,-4 3 4 0,4-3-1 16,-32 0-1-16,58 0 2 0,-29 0-4 0,-29 0 3 15,53-9-1-15,-23 4-1 0,-1 4 1 16,3-5 2-16,-7 0 1 0,7 2-3 16,-2-3-1-16,0 3 3 0,0-4-3 0,-5 4-2 15,-25 4 2-15,48-12 0 0,-27 7-3 16,4-2 3-16,-25 7-1 0,36-8 1 0,-14 1-2 15,-22 7-2-15,44-12 2 0,-23 9 0 16,3-4-1-16,-24 7 3 0,37-8-3 0,-14 2 3 16,-23 6-1-16,34-14 1 15,-34 14 3-15,30-5-3 0,-30 5 1 0,26-10 1 16,-26 10-1-16,22-9 0 0,-22 9-1 0,0 0-2 16,32-12 2-16,-32 12 0 0,20-12 1 15,-20 12 2-15,22-18-4 0,-22 18-2 16,27-20 4-16,-14 8-1 0,-13 12 0 15,22-21-2-15,-7 9 2 0,-15 12 2 0,23-25-4 16,-23 25 0-16,22-24 1 0,-14 11-1 16,-8 13-3-16,22-28 3 0,-9 13 2 0,1-3-1 15,-1-2-1-15,-1 3 0 0,1-2 1 16,-4-2-1-16,6-1 0 0,0-2 1 16,-2-11 0-16,5 2-1 0,4-11-1 0,3 1-1 15,0-1 3-15,4 2-1 0,-4-5 1 16,-3 5 0-16,-1-3 2 0,-4 6-3 0,0-1 2 15,-4 0-2-15,-1 1 3 0,0 2 6 16,-12-1 9-16,3 4 3 0,-3 0 4 16,-8-6 10-16,-2 3-2 0,-2-3-1 0,-1 1 3 15,-4-2-4-15,0-5-3 0,-3-4-2 16,0-1-2-16,-5 1-2 0,-4-2-2 0,4 2-3 16,-10-9-2-16,-3-1 0 0,-2 5-3 15,-6 2 2-15,-7 6 1 0,-7 5-5 16,-6 5-7-16,-9 2-11 0,-37 5-32 15,3 13-56-15,-35 12-67 0,-23 3-115 0,-12 8-261 16,-22 3-409-16,-11-3-807 0</inkml:trace>
  <inkml:trace contextRef="#ctx0" brushRef="#br0" timeOffset="126009.372">15086 13439 129 0,'0'0'-8'0,"0"0"-52"0,0 0 34 0,0 0 8 15</inkml:trace>
  <inkml:trace contextRef="#ctx0" brushRef="#br0" timeOffset="128554.1306">14872 13160 940 0,'0'0'425'0,"0"0"-115"0,0 0-98 16,0 0-43-16,0 0-34 0,0 0-19 15,0 0-7-15,0 0-32 0,0 0-11 16,0 0 13-16,0 0-16 0,0 0-24 0,0 0 3 15,0 0-6-15,0 0-17 0,0 0-22 16,0 0-8-16,0 0-30 0,0 0-29 0,0 0-51 16,0 0-70-16,0 0-395 0,0 0 114 15</inkml:trace>
  <inkml:trace contextRef="#ctx0" brushRef="#br0" timeOffset="128813.9697">14842 13223 2352 0,'0'0'113'15,"0"0"-1"-15,0 0-2 0,0 0-15 16,0 0-11-16,0 0-12 0,0 0-5 15,0 0-14-15,0 0-8 0,-43-27-8 0,43 27-37 16,0 0-30-16,0 0-40 0,0 0-25 16,0 0-22-16,0 0-30 0,0 0-29 15,0 0-430-15,0 0 114 0</inkml:trace>
  <inkml:trace contextRef="#ctx0" brushRef="#br0" timeOffset="129002.5885">14745 13274 2422 0,'0'0'52'16,"0"0"39"-16,0 0-3 0,-32 1-6 0,32-1 14 15,0 0-2-15,0 0-7 0,0 0-6 16,0 0-12-16,0 0-14 0,-33 0 4 0,33 0-15 16,0 0-17-16,0 0-22 0,0 0-28 15,0 0-40-15,0 0-29 0,0 0-52 0,-20 14-87 16,20-14-428-16,0 0 119 0</inkml:trace>
  <inkml:trace contextRef="#ctx0" brushRef="#br0" timeOffset="129189.4686">14626 13316 2658 0,'0'0'20'0,"0"0"34"0,0 0 2 0,0 0-10 16,0 0-8-16,0 0-14 0,0 0-27 16,0 0-45-16,0 0-48 0,0 0-73 15,0 0-274-15,0 0-94 0,0 0 110 0</inkml:trace>
  <inkml:trace contextRef="#ctx0" brushRef="#br0" timeOffset="129316.3911">14750 13313 2116 0,'0'0'-11'0,"0"0"-45"0,0 0-125 15,0 0-303-15,0 0 101 0</inkml:trace>
  <inkml:trace contextRef="#ctx0" brushRef="#br0" timeOffset="135049.7029">13827 13360 1646 0,'0'0'-67'15,"0"0"19"-15,0 0 40 0,0 0 16 16,0 0 48-16,0 0 32 0,0 0-4 16,0 0 59-16,0 0-25 0,-19-47-5 0,19 47 5 15,0 0-20-15,0 0 0 0,0 0-13 16,0 0-8-16,0 0-8 0,-13-21-7 0,13 21-6 15,0 0-15-15,0 0 10 0,0 0-4 16,0 0 13-16,0 0-7 0,-17-18 19 16,17 18-11-16,0 0-4 0,0 0-5 0,0 0 3 15,0 0-1-15,0 0-7 0,0 0 3 16,0 0 4-16,0 0 1 0,0 0-7 0,-12-20 15 16,12 20-5-16,0 0-3 0,0 0-3 15,0 0-11-15,0 0-5 0,0 0-1 16,0 0-7-16,0 0-10 0,0 0 2 0,0 0 21 15,0 0-16-15,0 0-3 0,0 0-2 16,0 0-6-16,0 0-2 0,0 0-5 0,0 0 3 16,0 0 4-16,0 0-4 0,0 0-5 15,0 0 5-15,0 0-7 0,0 0 14 16,0 0-2-16,0 0-5 0,0 0 9 16,56 56-3-16,-35-44 18 0,-4 6-21 15,5-1 2-15,-4-2 1 0,7 9-1 0,-1-2 15 16,6-1 3-16,-5 3-7 0,0 2-3 0,7 2 14 15,-7-5-4-15,3 2 0 0,1 1-5 16,-7 1 10-16,6-3-12 0,-5 5-4 16,-1-2-5-16,2-1-2 0,-8-5 6 0,1 1-4 15,0-2-3-15,1 2 0 0,-4-4-2 16,-1-3 1-16,-1 5-11 0,-12-20 4 0,18 27 2 16,-18-27-4-16,17 26 14 0,-17-26-17 15,17 24-2-15,-17-24 8 0,8 19 1 16,-8-19 0-16,0 0-15 0,18 24-2 0,-18-24-13 15,5 15-25-15,-5-15-17 0,0 0-16 16,15 18-41-16,-15-18-46 0,10 6-84 16,-10-6-608-16,0 0-145 0</inkml:trace>
  <inkml:trace contextRef="#ctx0" brushRef="#br0" timeOffset="135887.6374">13952 13262 3740 0,'0'0'-186'0,"-17"-14"22"16,17 14 10-16,0 0 6 15,-26-12 26-15,26 12 6 0,0 0 6 0,-22-13 28 0,22 13 12 16,0 0 23-16,-18-12 8 0,18 12 2 16,0 0 12-16,0 0 10 0,-26-11 2 0,26 11-2 15,0 0-1-15,0 0 13 0,-21-12 6 16,21 12 0-16,0 0 13 0,0 0-10 15,-17-15 19-15,17 15-3 0,0 0-10 16,0 0 7-16,0 0-4 0,-17-27-3 0,17 27 6 16,0 0-12-16,0 0 12 0,-5-27-12 15,5 27 3-15,0 0-9 0,0 0 12 16,-5-33-9-16,5 33 11 0,0 0-8 0,9-38-12 16,-9 38 15-16,8-28-18 0,-8 28 3 15,17-24 21-15,-17 24-12 0,20-24-15 0,-20 24 9 16,16-19 9-16,-16 19-3 0,17-19-3 15,-17 19 0-15,19-15 0 0,-19 15 3 0,18-12 0 16,-18 12 0-16,20-13 3 0,-20 13-9 16,0 0 9-16,30-10-9 0,-30 10-6 15,0 0 9-15,35-5 15 0,-35 5-10 16,0 0 4-16,0 0-6 0,34 0 3 0,-34 0-6 16,0 0 17-16,0 0-6 0,0 0 4 15,32 8 2-15,-32-8 8 0,0 0-14 0,21 17 6 16,-21-17-6-16,0 0-3 0,17 18 6 15,-17-18 19-15,12 16-1 0,-12-16-5 16,0 0 23-16,11 31-11 0,-11-31-1 0,9 24 3 16,-9-24-1-16,3 27 2 0,-3-27-11 15,5 25-11-15,-5-25 6 0,9 25-7 0,-9-25-5 16,5 27 0-16,-5-27 5 0,6 25-12 16,-6-25 16-16,0 0 12 0,9 31 12 15,-9-31-9-15,0 21 0 0,0-21 7 0,0 0-15 16,-4 34 9-16,4-34-8 0,0 0-8 15,-11 39 6-15,11-39 3 0,-11 23-3 16,11-23-11-16,-16 25 18 0,16-25 1 0,-19 24-4 16,11-11 0-16,8-13 12 0,-22 28-26 15,11-12 3-15,-3-1 0 0,14-15-5 16,-27 27-2-16,14-15-3 0,13-12 7 0,-23 24-3 16,23-24-6-16,-17 19 1 0,17-19-4 15,-17 19-42-15,17-19-20 0,-12 15-15 16,12-15-30-16,0 0-61 0,0 0-171 0,0 0-414 15,0 0 453-15</inkml:trace>
  <inkml:trace contextRef="#ctx0" brushRef="#br0" timeOffset="136607.4923">14589 13051 3045 0,'0'0'-110'0,"0"0"12"0,0 0 13 16,0 0 14-16,0 0 31 0,0 0 25 15,0 0 36-15,0 0 30 0,0 0 22 16,0 0 22-16,0 0 8 0,0 0 6 0,0 0 8 15,0 0-13-15,0 0-6 0,0 0-10 16,0 0-2-16,0 0-40 0,0 0 18 16,0 0-13-16,0 0-13 0,0 0 1 0,0 0-8 15,0 0-10-15,0 0 2 0,0 0-4 16,0 0 2-16,0 0-6 0,0 0 10 0,0 0-14 16,0 0 5-16,11 46-1 0,4-36-4 15,-15-10-2-15,31 24 7 0,-14-11-12 16,-4 0 5-16,-13-13 2 0,36 17-6 0,-23-7 4 15,-13-10-3-15,22 16-6 0,-22-16 10 16,21 15 3-16,-21-15-10 0,17 12 18 16,-17-12-14-16,0 0 13 0,22 15 6 0,-22-15-2 15,0 0 1-15,0 0 4 16,0 0-9-16,0 0 9 0,0 0-19 0,0 0 19 16,0 0 2-16,0 0-4 0,0 0-9 0,0 0-2 15,0 0 1-15,-74 0 4 0,74 0-3 16,-41-27-8-16,17 15-3 0,4-7 3 15,-2 8-4-15,-1-9-17 0,3 1 19 0,1 1-10 16,-1-3 1-16,0 1 7 0,9-4-6 16,-3 0 0-16,2 0 11 0,2-7-10 15,7 2 2-15,0-1-1 0,-1 0-2 16,4-2-3-16,0 32-5 0,7-66-1 0,-4 36 9 16,4 0 3-16,0 1 8 0,1 2-8 15,-3 0-8-15,7 2 3 0,-10-2 6 0,9 1-9 16,-6 5-9-16,-5 21 20 0,19-42-3 15,-11 21-4-15,0 1-2 0,-8 20 0 16,17-36 4-16,-8 19-18 0,-9 17 9 0,11-28 16 16,-11 28-6-16,12-20-7 0,-12 20 7 15,12-19-1-15,-12 19-15 0,0 0-19 0,0 0-9 16,16-21-2-16,-16 21-21 0,0 0-28 16,0 0-31-16,41 3-48 0,-41-3-65 0,26-3-557 15,-11-1 205-15</inkml:trace>
  <inkml:trace contextRef="#ctx0" brushRef="#br0" timeOffset="137015.2391">14899 12374 3472 0,'0'0'-17'0,"0"0"12"0,0 0-6 0,0 0 13 16,0 0 1-16,0 0-6 0,0 0 10 15,0 0-7-15,0 0 2 0,0 0 5 0,8 23 2 16,-8-23-5-16,0 0-2 0,-8 39 9 15,8-39-7-15,0 33-6 0,0-33 0 16,5 38-2-16,-5-38 6 0,8 36 0 16,1-15 5-16,-4 0-5 0,6-1 0 0,3-1-2 15,-2-1 0-15,3-3 4 0,-2 3-2 16,-13-18-2-16,37 26 0 0,-17-14-6 0,-3-3 8 16,-17-9-2-16,33 12 9 0,-15-6-7 15,-18-6-9-15,31 10 7 0,-31-10 5 16,0 0-3-16,25 0 11 0,-25 0-5 0,0 0 20 15,0 0-2-15,0 0 9 0,0-44-2 16,0 44-20-16,0 0 5 0,-37-47 13 16,20 27-15-16,-8-2-2 0,5 0 6 0,-2 1 0 15,-5-1 5-15,7 7 24 0,2-4-21 16,-5 4 5-16,2 3-3 0,21 12-4 16,-30-25 5-16,17 15-14 0,13 10-21 0,-25-12-11 15,25 12-18-15,0 0-8 0,-30-3-26 16,30 3-58-16,0 0-78 0,0 0-183 0,-29 15-330 15,29-15 589-15</inkml:trace>
  <inkml:trace contextRef="#ctx0" brushRef="#br0" timeOffset="137704.0428">15305 12006 2914 0,'0'0'-59'0,"0"0"38"16,-68 25-12-16,68-25 14 0,-25 19 2 0,25-19-2 16,-29 22 5-16,14-10-3 0,15-12 3 15,-18 24-6-15,18-24 6 0,-15 26 0 0,15-26 2 16,-5 27 0-16,5-27 1 0,0 29 8 16,0-29-6-16,5 29-9 0,-5-29 16 15,15 34-4-15,-7-19 6 0,2 4-6 0,-10-19 0 16,27 32-9-16,-10-17 12 0,-6-3 0 15,-11-12 9-15,32 18-15 0,-32-18 12 16,27 14-12-16,-27-14 12 0,23 8-3 0,-23-8 12 16,0 0 6-16,37 0-3 0,-37 0-1 15,0 0 7-15,0 0-1 0,20-25 9 0,-20 25-9 16,2-24 14-16,-2 24 13 0,3-29 16 16,-3 29-15-16,4-27-8 0,-4 27 12 15,0 0-24-15,5-30 3 0,-5 30-1 16,0 0 2-16,5-28-2 0,-5 28-15 15,15-17 11-15,-15 17-16 0,0 0 2 0,0 0-5 16,45 8 3-16,-45-8 2 0,35 16 2 16,-17-8 0-16,3 5-9 0,0-1 14 0,-1 3-15 15,0 3 13-15,6-1 17 0,-3 4 19 16,2 0-2-16,-5-2 11 0,-5 1 2 0,2 3 3 16,0 1 12-16,-9-2-5 0,5 2 6 15,-4 2 2-15,-6 4-5 0,0-3 3 16,-3-27 8-16,-6 59-20 0,-3-29 10 0,1 6-1 15,-4-3-17-15,-1 1 6 0,-4-3 1 16,2 0-17-16,-2-1-1 0,4-5-7 16,1-3-5-16,-1-1-20 0,0-5-29 0,13-16-46 15,-17 34-27-15,17-34-75 0,-17 14-82 16,17-14-625-16,0 0-197 0</inkml:trace>
  <inkml:trace contextRef="#ctx0" brushRef="#br0" timeOffset="138653.395">15690 11955 3982 0,'9'-27'-90'0,"-9"27"5"0,0 0 10 16,6-23-4-16,-6 23 12 0,0 0 12 0,19-12-6 15,-19 12 10-15,28-9 2 0,-28 9 3 16,29-7 7-16,-29 7 4 0,31-5 2 15,-31 5 2-15,29-3 4 0,-29 3 8 0,0 0 6 16,40 3-6-16,-40-3 16 0,0 0 18 16,0 0 27-16,33 12 6 0,-33-12-8 15,0 0 14-15,0 30 1 0,0-30 10 0,0 0 3 16,0 0 5-16,-40 44 12 0,28-32 3 16,12-12-3-16,-33 15-6 0,33-15-12 15,-40 3-14-15,40-3-7 0,-37-5-11 0,37 5-5 16,-37-22-7-16,24 7-4 0,-4-2-5 15,17 17-5-15,-23-33-4 0,14 14-2 0,9 19-3 16,-8-47-3-16,6 30-11 0,2 17 0 16,7-43-17-16,-4 19 5 0,6-1 1 15,1 0-9-15,3 1 8 0,-4 3-16 16,2-3-10-16,3 4-3 0,-6 1-8 0,-8 19-4 16,22-30-6-16,-22 30 5 0,18-21 5 15,-18 21 13-15,17-11 0 0,-17 11 6 0,0 0 6 16,0 0-1-16,0 0 9 0,0 0 2 15,0 0-3-15,30 35 10 0,-30-35 2 16,0 0-5-16,15 31 5 0,-15-31 2 0,17 23-1 16,-17-23 9-16,16 24-6 0,-16-24 5 15,22 13 5-15,-8-3-5 0,-14-10 7 0,21 10 11 16,-21-10 4-16,0 0-2 0,0 0 3 16,0 0 6-16,0 0 1 0,39-32 11 15,-39 32 0-15,-5-29-2 0,5 29-1 16,-7-47-9-16,7 47 13 0,-8-53-5 15,3 26-8-15,0 2 5 0,-4-3 1 0,4 3 6 16,5 25 4-16,-11-36 0 0,6 16-14 16,5 20 5-16,-10-30-9 0,10 30 2 0,0 0-7 15,0 0-1-15,-4-24-5 0,4 24-8 16,0 0 10-16,0 0 2 0,0 0-22 0,0 0 10 16,0 0-9-16,0 0 7 0,60 53 0 15,-46-44-4-15,-14-9-5 0,27 12 5 16,-27-12 1-16,26 6 3 0,-26-6-11 15,35 0 17-15,-35 0 5 0,0 0-16 0,42-14 9 16,-42 14 2-16,20-17 1 0,-20 17-6 16,12-31 8-16,-12 31-5 0,3-39 15 0,-6 12-13 15,3 27 6-15,-8-54-4 0,3 30 0 16,-2-5 3-16,7 29-3 0,-8-39 0 16,4 20-2-16,4 19-2 0,-8-31-10 0,8 31 3 15,0 0 10-15,3-37-3 0,-3 37 2 16,0 0 4-16,17-27-6 0,-17 27 4 0,20-19-4 15,-20 19-6-15,20-11 4 16,-20 11 2-16,19-23-4 0,-3 5 10 0,11-10 6 16,-5-4-1-16,1-10 16 0,9-2 28 15,-5-4 7-15,0 2 16 0,-7-7-10 0,1 4 14 16,-2 0 0-16,-6 7 11 0,4 7-1 16,-7 4-7-16,2 3-11 0,-1 3-13 0,-1 3-3 15,-1 4-11-15,-9 18-7 0,13-20-13 16,-13 20-1-16,0 0-11 0,40 5-49 15,-40-5-58-15,47 30-69 0,-25-5-170 0,0 2-517 16,3 8-84-16</inkml:trace>
  <inkml:trace contextRef="#ctx0" brushRef="#br0" timeOffset="139899.8017">15116 13760 3787 0,'0'0'-79'16,"0"0"32"-16,-3-74 10 0,3 74 18 0,0 0 31 16,-7-27 9-16,7 27 10 0,0 0 4 15,0 0-9-15,0 0 10 0,0-38-20 0,0 38-1 16,0 0 17-16,0 0-9 0,29-15-2 15,-29 15-2-15,33 3 6 0,-33-3-10 16,47 15 4-16,-22-1-8 0,4 2 9 0,-1 7 0 16,4 1 4-16,-7-1 2 0,2 4-3 15,-1 1-20-15,0-1 19 0,-5 1 4 16,3 0 6-16,-8-4-4 0,1-2-1 0,0-2-5 16,1 0 14-16,-8-5 16 0,5 0 16 15,-15-15 35-15,17 24 19 0,-17-24-9 16,0 0-17-16,0 0-8 0,0 0-15 15,0 0-15-15,0 0-11 0,0 0 3 0,-42-104-10 16,24 65-5-16,-2-6 0 0,3-2-4 16,2 5-6-16,-2 3-3 0,4 4-1 0,0-2 1 15,8 7-9-15,-4 3 0 0,6-2-4 16,3 29-3-16,-3-48-3 0,9 26 2 0,-6 22-2 16,14-37 1-16,-4 25-1 0,-10 12-3 15,30-25-4-15,-19 17-5 0,-11 8 6 16,27-19 3-16,-27 19-6 0,30-13 3 15,-30 13 1-15,19-12-3 0,-19 12 1 0,20-13 4 16,-20 13-1-16,0 0 1 0,22-12 0 16,-22 12 0-16,0 0 5 0,20-12 1 15,-20 12 0-15,0 0 1 0,11-27-3 0,-11 27 1 16,0-33-1-16,0 33-1 0,0-47-4 16,0 23 2-16,0 24-1 0,0-42 2 0,0 42-1 15,0-40 1-15,0 40-3 0,-5-37 4 16,5 37-2-16,0-30 0 0,0 30-1 15,0 0-4-15,5-34 2 0,-5 34-4 0,4-23 6 16,-4 23-2-16,0 0 0 0,0 0 2 16,13-24 0-16,-13 24-2 0,0 0 7 15,0 0-3-15,37 6 3 0,-37-6 4 0,0 0 1 16,40 32 0-16,-23-14-4 0,6 4 4 16,-6-1-2-16,0 6 0 0,1-1-4 0,0 1-3 15,2-3-3-15,-3-1-29 0,2 1-34 16,-1-5-42-16,2-1-32 0,-7-3-39 0,4 0-54 15,-17-15-92-15,20 17-566 0,-8-17-341 16</inkml:trace>
  <inkml:trace contextRef="#ctx0" brushRef="#br0" timeOffset="140871.898">16058 12798 4032 0,'-8'-15'-144'0,"8"15"43"0,-14-28 26 16,14 28 24-16,-18-21 20 0,18 21 12 0,-18-15 25 16,18 15 9-16,-19-15-1 0,19 15-1 15,0 0-7-15,0 0-2 0,-28-9 0 0,28 9 0 16,0 0 2-16,0 0-8 0,0 0 2 16,0 0 4-16,-12 48 4 0,12-48-6 15,3 30 3-15,-3-30-10 0,0 0 7 0,14 47 1 16,-9-31 7-16,-5-16-12 0,17 24 2 15,-17-24 0-15,20 23-2 0,-20-23 4 16,18 9-4-16,-18-9 0 0,0 0 6 0,44-8-4 16,-44 8 0-16,0 0 6 0,26-24 0 15,-26 24 6-15,9-28 8 0,1 11 12 0,-10 17-29 16,0-42 9-16,0 42 16 0,1-39 29 16,-1 39 11-16,0-38-16 0,0 38 3 15,0-33-5-15,0 33-10 0,-1-27-14 0,1 27 9 16,0 0-21-16,1-34 3 0,-1 34 1 15,0 0-16-15,4-24-4 0,-4 24 4 16,0 0-4-16,15-23-5 0,-15 23 7 16,0 0-6-16,18-12 9 0,-18 12-5 0,24-9-1 15,-24 9 1-15,0 0-3 0,36-9 3 16,-36 9-3-16,29-9 0 0,-29 9 5 0,22-9 10 16,-22 9-13-16,28-16 0 0,-28 16 6 15,20-22-1-15,-20 22 6 0,17-25 6 0,-17 25 1 16,12-30 2-16,-12 30 1 0,0-35-5 15,0 35 5-15,-9-39-1 0,9 39-3 16,-7-40 4-16,-1 18-3 0,8 22-10 0,-5-33-5 16,5 33 6-16,-3-34 10 0,3 34-16 15,-5-32-3-15,5 32 6 0,0 0-5 16,8-39 1-16,-8 39-1 0,13-18 1 0,-13 18 7 16,16-17-16-16,-16 17 10 0,23-9 4 15,-23 9-1-15,28-6 0 0,-28 6 2 16,42 3-7-16,-42-3 10 0,49 15-6 0,-26-1-13 15,2-2 9-15,-1 3 16 0,-1 3-14 16,2 5 3-16,-1 1-9 0,-8 0 11 0,1 4-7 16,0 2 2-16,-2-1 5 0,-2 1 0 15,2-3 1-15,-5 2 2 0,-1-1 0 16,-1-1-7-16,-3 0 9 0,0 2-17 0,0-4 15 16,-5 2 2-16,0-27-6 0,-10 50 4 15,5-30-8-15,-7 4 17 0,12-24-14 0,-18 36-4 16,6-24 1-16,12-12-2 0,-23 21 4 15,23-21 1-15,-29 6-9 0,29-6 7 16,0 0-6-16,-33-27 2 0,21-2-14 0,7-14 8 16,2-6-19-16,3-15 4 0,0-4 7 15,3-2-9-15,-1-1 10 0,1 0 9 16,1 6-6-16,4 4 0 0,-8 8 15 16,3 4-12-16,1-1 5 0,1 6-3 0,-5 5 1 15,3 3 11-15,-3 5-11 0,2-1 5 16,-2 2-4-16,3 3 1 0,-3 27 1 0,0-56 11 15,3 29-14-15,2 1 7 0,-1-2-1 16,-3-2 9-16,11 0-5 0,-4-2-13 0,7-5 7 16,2 0 3-16,2 0-10 0,-1-2 8 15,5 4-8-15,-2-2 4 0,0 3 11 16,4-3 5-16,-5 4-14 0,6-5 6 0,-3-4 1 16,5-1-13-16,-4 0-35 0,-1-8-73 15,-3-4-97-15,-1 0-318 0,-8-3-215 16,1-4 437-16</inkml:trace>
  <inkml:trace contextRef="#ctx0" brushRef="#br0" timeOffset="163647.1881">19492 5716 1872 0,'0'0'265'16,"0"0"-95"-16,0 0-74 0,0 0-34 16,0 0-43-16,0 0-1 0,0 0-24 0,0 0 0 15,0 0 3-15,0 0 3 0,0 0 3 16,0 0 6-16,0 0 3 0,0 0 12 0,0 0 6 15,0 0 14-15,0 0-3 0,0 0-1 16,0 0 10-16,0 0-2 0,0 0-13 16,0 0 6-16,0 0-7 0,0 0-18 15,0 0 2-15,0 0 3 0,0 0-5 0,0 0 2 16,0 0 5-16,0 0-10 0,0 0-3 16,0 0 5-16,0 0-3 0,0 0 6 15,0 0-6-15,0 0 6 0,0 0-4 0,0 0 4 16,0 0 4-16,0 0-8 0,0 0-4 15,0 0 6-15,0 0 4 0,0 0-6 0,-46-30-2 16,46 30-1-16,0 0 6 0,0 0-8 16,0 0 5-16,0 0-9 0,0 0-5 0,-27-13 0 15,27 13 0-15,0 0-7 0,-34-8 4 16,34 8 10-16,-28-11 0 0,28 11-5 16,-27-6 10-16,27 6-3 0,-30-8-7 15,30 8 1-15,-25-7 1 0,25 7 1 0,-25-9 2 16,25 9-7-16,-27-10-9 0,27 10 11 15,-25-12 2-15,25 12-6 0,-28-9 2 16,28 9-7-16,-24-12-2 0,24 12 11 0,-30-6 3 16,30 6-5-16,-27-11-2 0,27 11-5 15,0 0 5-15,-35-5-5 0,35 5-5 0,0 0 3 16,-37-2 0-16,37 2 6 0,0 0-6 16,0 0 2-16,-35-6-5 0,35 6 5 15,0 0 0-15,0 0 2 0,-27-7-4 0,27 7 4 16,0 0 3-16,0 0 0 0,0 0-1 15,0 0 1-15,0 0 2 0,0 0 0 16,-36 0 2-16,36 0-4 0,0 0-5 0,0 0 7 16,0 0-5-16,0 0 0 0,-29 8 5 15,29-8 0-15,0 0 0 0,0 0-7 16,-28 12 9-16,28-12-11 0,0 0 9 0,-20 20 0 16,20-20 0-16,0 0-3 0,-17 12 1 15,17-12 2-15,0 0-7 0,-20 10 23 16,20-10-18-16,0 0 0 0,0 0 6 0,0 0-1 15,-25 15-6-15,25-15-1 0,0 0 1 0,0 0 1 16,0 0 2-16,-20 12-7 16,20-12 2-16,0 0-2 0,-7 20 7 0,7-20-5 15,0 0-3-15,-13 23 6 0,13-23-5 16,0 0 7-16,-10 31 5 0,10-31-10 0,0 0 5 16,-7 25-5-16,7-25 5 0,0 0 0 15,0 0-5-15,-3 27 5 0,3-27 5 16,0 0-5-16,0 0 0 0,0 0 7 0,-9 28-14 15,9-28 2-15,0 0 2 0,0 0 1 16,0 0-3-16,0 0 7 0,0 0 1 16,-8 22-6-16,8-22-4 0,0 0 12 0,0 0-5 15,0 0 0-15,0 33 2 0,0-33-4 0,0 0 4 16,0 41 3-16,0-41-7 0,-5 33 4 16,5-33-2-16,-3 35 3 0,3-35-1 15,-2 34 3-15,2-34-7 0,0 30 7 16,0-30 4-16,0 27 4 0,0-27-6 15,-2 27 0-15,2-27-2 0,0 0-8 0,0 38 8 16,0-38 2-16,0 0-2 0,2 38 5 16,-2-38-5-16,0 28-1 0,0-28-4 15,0 27 8-15,0-27-8 0,0 28-3 0,0-28 15 16,0 34-10-16,0-34 8 0,2 36 9 16,-2-15-10-16,0-21 10 0,3 47-5 0,-3-20-10 15,5 1 3-15,-5 1 9 0,0-29-9 16,3 52 11-16,-1-27-11 0,1-5-2 0,6 7 4 15,-9-27-5-15,3 34 1 0,-3-34 1 16,7 28-1-16,-7-28-1 0,5 30 3 16,-5-30 2-16,3 20-7 0,-3-20 3 0,3 23 4 15,-3-23-14-15,0 0 5 0,12 28 0 16,-12-28 7-16,0 0-5 0,7 27-6 16,-7-27 4-16,0 0 4 0,8 27 0 0,-8-27-1 15,5 20-1-15,-5-20-2 0,14 20 0 16,-14-20 4-16,8 23-2 0,-8-23 5 0,12 24-5 15,-12-24 0-15,18 25-4 0,-5-13 9 16,-13-12 6-16,29 27-9 0,-12-14 5 16,-2 4-7-16,3-6 7 0,-18-11-1 15,32 24 3-15,-12-12-11 0,0 1 0 16,-3-3 4-16,-17-10 5 0,41 17-7 0,-25-8 11 16,-16-9-7-16,33 17 5 0,-15-11-3 15,-18-6-3-15,34 12-3 0,-19-6 8 0,-15-6-6 16,35 11 7-16,-35-11-7 0,37 8 0 15,-37-8-8-15,33 8 2 0,-33-8 4 0,37 11-6 16,-18-10 12-16,-19-1-4 0,48 12-4 16,-20-10 9-16,-4-1-1 0,13 3-4 0,-6 0-4 15,11 0 2-15,-3-3 2 0,-2 1 3 16,3-2-7-16,5 0 2 0,-10 5 2 16,2-5-4-16,3 4 0 0,-3-4-2 15,-4 1 10-15,1-1-6 0,-3 0 2 16,1 0 0-16,-2 3 0 0,-30-3-2 0,51 0 8 15,-51 0-10-15,38 0-6 0,-15 4 4 16,-23-4 14-16,39 0-20 0,-39 0 14 0,37 0 1 16,-37 0-12-16,36 0 10 0,-36 0-3 15,37 0 4-15,-37 0-2 0,35 0 2 0,-35 0-6 16,42 0 0-16,-42 0 0 0,37-4 8 16,-37 4-2-16,40-3-2 0,-40 3 4 15,42-1 0-15,-42 1-8 0,40-9-2 0,-15 7 12 16,-25 2-6-16,37-5 2 0,-37 5-8 15,44-8 2-15,-44 8 2 0,33-3 0 16,-33 3 0-16,32-9 9 0,-32 9-3 0,33-4-2 16,-33 4 4-16,30-7 13 0,-30 7 3 15,24-7 0-15,-24 7 22 0,23-9-4 16,-23 9-1-16,0 0-2 0,39-9 6 0,-39 9 0 16,18-6-16-16,-18 6 0 0,27-9-8 15,-27 9 0-15,28-15-3 0,-28 15 5 16,29-19-11-16,-8 7 4 0,-2 0-9 0,-1-4 8 15,-1 2 2-15,-17 14 9 0,28-21 21 16,-28 21 25-16,24-17 8 0,-24 17-10 0,17-29-18 16,-7 9-6-16,-5-2-10 0,0-3-4 15,-5 25-6-15,8-47-1 0,-8 16-2 16,0 5-5-16,0 26-4 0,-8-64-3 0,-1 34 3 16,4 0-3-16,-1-8-10 0,-3 2 1 15,1-6-4-15,4 3 0 0,-4-6 2 16,1-2-6-16,6 1-1 0,-3-4-1 0,4 0 3 15,-6 1 6-15,6-2-5 0,-4 1 4 16,1 0 0-16,0 5 5 0,-9-1-23 16,-1-4 6-16,-6 2-1 0,-3 1 1 0,-9 1-1 15,-3-1 4-15,-11-3 2 0,-3 5 0 16,-6 3-5-16,-8 2 5 0,-1 2-8 0,-6 8 0 16,-5 0 1-16,-3 7 1 0,-3 4-8 15,7 7-13-15,1 6-18 0,-2 6-18 0,-1 0-25 16,4 6-16-16,1 6-39 0,0 0-81 15,-10 7-235-15,11-4-329 0,0-6 215 16</inkml:trace>
  <inkml:trace contextRef="#ctx0" brushRef="#br0" timeOffset="211409.135">28148 13301 1356 0,'0'0'114'0,"0"0"-23"0,0 0-52 16,0 0-10-16,0 0-16 0,0 0-1 16,0 0-8-16,0 0 0 0,0 0 17 0,0 0 11 15,0 0-4-15,0 0 8 0,0 0-8 16,0 0-1-16,0 0-16 0,0 0-7 0,0 0-46 15,0 0-6-15,0 0-45 0,0 0-29 16,0 0-295-16,0 0 93 0</inkml:trace>
  <inkml:trace contextRef="#ctx0" brushRef="#br0" timeOffset="213643.2262">27606 13501 1587 0,'0'0'84'0,"0"0"20"0,0 0-7 0,0 0-26 15,0 0-5-15,0 0-19 0,0 0-22 16,0 0-22-16,70-28-3 0,-70 28 0 0,20-15-7 15,-20 15 11-15,17-16-4 0,-17 16 0 16,0 0-7-16,25-21 21 0,-25 21 7 16,11-15 10-16,-11 15-4 0,0 0 4 0,12-30-14 15,-12 30 16-15,8-19-6 0,-8 19 18 16,0 0-13-16,-3-41 10 0,3 41-8 16,0 0 3-16,-8-42 3 0,8 42 5 0,-14-38-1 15,6 17-6-15,-5-1 11 0,3-2 10 16,-7-4-11-16,0 0 1 0,-3 1 2 0,2 0-4 15,-1-5-13-15,-1 1-8 0,-3 0-3 16,3 0-3-16,-2 1-5 0,0-3 0 16,-1 1-5-16,3 5 0 0,-5-4-3 0,-4 2 11 15,7 2-4-15,-11-2 16 0,3 5 3 16,-5 3 3-16,3-3 11 0,-8 2 13 16,3-1-1-16,0 5 4 0,4 3-11 0,-7-3 1 15,6 5-6-15,-1-2-12 0,5-1 4 16,5 4 0-16,-5 3-13 0,3-3 6 15,5 2-1-15,-8 2-8 0,8-4-7 0,-4-1 9 16,-1-1 0-16,3 7-6 0,-4-9-8 16,6 3 12-16,-3 1-10 0,-2-3-2 15,2 0 5-15,4 0 3 0,-6-2-10 0,5 2 5 16,-3-4 5-16,3 4-12 0,0-4 4 16,1 4-3-16,-1 1-8 0,4-5 8 0,-4 3-3 15,5 1 2-15,-5 0-9 0,22 15 18 16,-35-29-16-16,20 20 4 0,-2-3-1 0,17 12-3 15,-31-18 7-15,31 18-10 0,-31-12-1 16,31 12 3-16,-23-15-1 0,23 15 2 16,-28-14 5-16,28 14-8 0,-25-13 3 15,25 13-2-15,-24-5 2 0,24 5 7 0,-22-10-4 16,22 10-3-16,0 0 4 0,-31-12 3 16,31 12-4-16,-25-8-6 0,25 8 1 0,-26-10 2 15,26 10-2-15,-28-9 1 0,28 9 4 16,-25-9-6-16,25 9-1 0,-32-12 11 15,32 12-12-15,-25-11-2 0,25 11 10 0,-28-12-3 16,28 12 0-16,-29-9 2 0,29 9-2 16,-25-9 4-16,25 9-10 0,-28-12 1 0,28 12 10 15,-20-10-13-15,20 10 11 0,0 0 6 16,-34-11-9-16,34 11 0 0,0 0 0 16,-28-10-4-16,28 10 8 0,0 0-4 15,-29-6-14-15,29 6 1 0,0 0-8 0,-30-8 0 16,30 8 8-16,0 0-3 0,-40 0 5 15,40 0-6-15,-32 0 8 0,32 0 0 0,-33 5-10 16,33-5 12-16,-37 5 3 0,37-5-5 16,-40 4 5-16,40-4 4 0,-37 6-7 15,37-6 3-15,-37 10-4 0,37-10 3 0,-37 9 8 16,37-9-12-16,-33 6 5 0,16 0 8 16,17-6-2-16,-27 6-6 0,27-6 8 0,-25 9-6 15,25-9-2-15,0 0 15 0,-35 9-11 16,35-9 0-16,-23 7 0 0,23-7-5 15,0 0-3-15,-29 16-9 0,29-16 2 16,-21 13-4-16,21-13-10 0,-19 20 5 0,19-20 1 16,-20 18-3-16,20-18 4 0,-13 19-8 15,13-19 1-15,-17 20 19 0,17-20-5 0,-18 24 9 16,18-24-4-16,-17 23-9 0,7-8 4 16,10-15-6-16,-17 32-6 0,2-15 5 15,7 0-8-15,-7 1 6 0,1 1 5 0,14-19 8 16,-27 31-12-16,14-15 6 0,0-1-1 15,13-15 6-15,-25 30 3 0,16-18-7 0,9-12 5 16,-23 26-3-16,23-26 3 0,-17 24 4 16,9-12-5-16,8-12 3 0,-12 29 4 15,12-29 1-15,-13 28-1 0,13-28-14 0,-5 23 17 16,5-23 0-16,-4 27-8 0,4-27 20 16,0 0-10-16,0 40 0 0,0-40-5 15,4 29 5-15,-4-29-7 0,5 30-5 0,-5-30 7 16,3 27 12-16,-3-27-11 0,8 32-4 15,-8-32 13-15,5 34-2 0,-5-34 4 0,4 31-5 16,-4-31-2-16,6 29 5 0,-6-29-10 16,0 35 3-16,0-35-3 0,4 38 12 15,-4-38-16-15,3 34 18 0,-3-34-4 16,5 36-5-16,-5-36 7 0,3 36 0 0,-3-36-7 16,0 38 7-16,2-20-2 0,-2-18-5 15,7 38 4-15,3-21-4 0,-5 5 3 0,7 0-1 16,-12-22-2-16,18 44 5 0,-1-23-1 15,1 0-8-15,-1 0 1 0,5 8 3 0,-2-4 3 16,0 2-1-16,0-3-4 0,5 2 6 16,-2 1-4-16,-1-5 5 0,0 1-5 15,-5 1 5-15,4-4-1 0,1-1 3 0,-5 5 7 16,3-1-12-16,0-5 10 0,0 6-12 16,2-4 9-16,-4 1-9 0,1-6 11 0,1 4-4 15,-4-4-2-15,3 3-1 0,-1-6 3 16,-1 3-2-16,0 0-1 0,-4 2 1 15,5-2-14-15,-18-15 13 0,34 24 1 16,-14-10-8-16,3-6 15 0,2 0-6 0,7 0-12 16,-2-5 1-16,5-1 7 0,4-2-8 15,1 0 1-15,-1 0-4 0,9-2 2 16,-1-1 3-16,0 0-8 0,-2-3 10 0,-2 3 2 16,4-5 0-16,-2 5-9 0,1 2 2 15,-10-3-4-15,8 4 4 0,-7-4 2 0,-1 4 5 16,1 0 5-16,3-3-14 0,-8 3-1 15,3 0 10-15,-1-3-7 0,1 3 0 16,-8-2 5-16,-27 2 2 0,63-3-7 0,-38-1 7 16,7-2-5-16,-5 0 5 0,5 0-9 15,-1 0 16-15,0 0-5 0,0-4-4 0,3-2 2 16,3 1-2-16,-1 0-5 0,1-2 0 16,0 5-5-16,-4-7 7 0,4 6 3 15,-2-4-3-15,-8 1-7 0,5 3 14 16,-9-2 6-16,2 2 1 0,-1 1 15 0,-24 8 6 15,38-19 5-15,-26 7-6 0,-12 12 8 16,25-18 12-16,-25 18-7 0,17-21 3 0,-17 21-2 16,12-26-12-16,-12 26 7 0,3-28-5 15,-3 28-3-15,0 0 1 0,-3-39-1 0,3 39-8 16,-12-25 7-16,12 25-19 0,-17-22 13 16,17 22-2-16,-18-21-15 0,18 21-4 15,-19-19-4-15,19 19-21 0,-25-16-24 0,12 10-20 16,-6 0-50-16,19 6-81 0,-36-6-240 15,9 5-250-15,0-4 120 0</inkml:trace>
  <inkml:trace contextRef="#ctx0" brushRef="#br0" timeOffset="235898.6705">28581 13462 2796 0,'0'0'-25'16,"0"0"19"-16,0 0 18 0,0 0-4 15,0 0-5-15,0 0-3 0,0 0-23 16,0 0-2-16,0 0 11 0,0 0-17 0,0 0 6 16,0 0-4-16,0 0 9 0,0 0-1 15,0 0 7-15,0 0-1 0,0 0 12 0,0 0-6 16,0 0 21-16,15-59-3 0,-15 59 8 16,0 0-5-16,0 0 5 0,0 0-5 15,0 0-12-15,0 0-6 0,0 0 0 0,0 0-20 16,0 0 9-16,0 0-13 0,0 0 6 15,0 0 6-15,0 0 18 0,0 0-6 0,0 0 9 16,0 0 0-16,0 0 9 0,0 0-6 16,0 0 9-16,0 0-12 0,0 0 3 15,-12-22-9-15,12 22 12 0,0 0-9 16,0 0 0-16,0 0 0 0,0 0 3 0,0 0-9 16,0 0 9-16,0 0-3 0,0 0 9 15,-35-2-12-15,35 2 6 0,0 0 0 16,0 0 0-16,0 0 11 0,0 0 1 0,0 0-9 15,-32 0 6-15,32 0 2 0,0 0-2 16,0 0 5-16,0 0-8 0,-43 2 5 0,43-2-11 16,0 0 5-16,-34 6 1 0,34-6-9 15,-23 9 0-15,23-9 0 0,-25 10 3 0,25-10-6 16,-27 9 3-16,27-9 0 0,0 0 14 16,-35 11 11-16,35-11 17 0,-20 8 9 15,20-8-2-15,0 0-10 0,-29 8 0 16,29-8-8-16,0 0-10 0,0 0-4 0,0 0-12 15,-28 9-2-15,28-9-6 0,0 0-7 16,0 0 5-16,0 0 0 0,0 0 0 0,0 0-10 16,0 0 2-16,0 0 3 0,0 0 4 15,0 0-1-15,0 0 4 0,0 0-2 16,0 0-3-16,0 0 3 0,0 0 10 0,0 0-5 16,77-25 3-16,-77 25-6 0,38-17 8 15,-18 7-2-15,0 2-3 0,7-2 0 0,3-2-3 16,-5 0 8-16,7-5-2 0,-5 6-8 15,8-2 0-15,-5 1-3 0,4-3 3 16,-4 1-6-16,0 2 14 0,-3 0-11 16,-1-1 3-16,3 2 7 0,-6-1 6 0,2 0 0 15,0-3 5-15,2 1-10 0,0 0-3 16,-4-2 2-16,1 3 14 0,-1-2-6 0,-3 3-2 16,7 0 0-16,-8 0-3 0,1-1-8 15,-2 0 3-15,-18 13-2 0,30-19-1 16,-30 19 6-16,29-15 2 0,-29 15 0 0,23-12-10 15,-23 12 7-15,17-12 1 0,-17 12 2 16,0 0-8-16,25-15 3 0,-25 15-2 0,0 0 2 16,20-9 5-16,-20 9-5 0,0 0-5 15,0 0 2-15,0 0 6 0,28-14 7 16,-28 14-5-16,0 0-5 0,22-5-5 16,-22 5 5-16,0 0 5 0,28-13-5 0,-28 13-5 15,24-6 5-15,-24 6 0 0,0 0 0 16,32-12 5-16,-32 12-5 0,25-12 5 0,-25 12 5 15,22-12-5-15,-22 12-7 0,26-14 4 16,-26 14 6-16,25-12-6 0,-25 12 3 16,24-12-2-16,-24 12-6 0,22-13 8 0,-22 13-7 15,0 0-1-15,26-11 1 0,-26 11-1 16,0 0 1-16,24-9 2 0,-24 9-5 16,0 0 10-16,0 0 0 0,23-10-13 15,-23 10 8-15,0 0 5 0,0 0-10 0,0 0-5 16,0 0-7-16,22-9-30 0,-22 9-28 15,0 0-61-15,0 0-174 0,12-6-287 0,-12 6 114 16</inkml:trace>
  <inkml:trace contextRef="#ctx0" brushRef="#br0" timeOffset="237135.7284">29203 12839 2477 0,'-22'-19'117'0,"22"19"-4"15,0 0-5-15,0 0-38 0,0 0-38 0,-20-15-35 16,20 15-53-16,0 0-37 0,0 0-25 16,0 0-3-16,0 0 23 0,0 0 32 15,0 0 47-15,0 0 22 0,-15-22 19 16,15 22 10-16,0 0 8 0,0 0 10 0,0 0-5 16,0 0-12-16,-13-18 2 0,13 18-17 15,0 0-1-15,0 0-20 0,0 0-3 0,0 0-2 16,0 0 2-16,0 0-12 0,0 0 12 15,0 0 1-15,0 0 5 0,0 0 2 16,0 0 7-16,0 0 6 0,0 0-3 0,0 0-1 16,0 0 7-16,0 0-7 0,0 0-8 15,0 0 5-15,0 0-5 0,0 0 6 16,0 0-6-16,0 0 5 0,0 0-11 0,32-37 9 16,-32 37 5-16,0 0-13 0,33-12-4 15,-33 12 14-15,28-10-2 0,-28 10 2 16,34-10 6-16,-34 10-8 0,33-9 5 0,-14 5 0 15,-19 4-8-15,42-14 0 0,-14 8 2 16,-3 0 1-16,0-3-1 0,4 3-2 0,-4 0 0 16,-25 6 0-16,43-12 2 0,-21 5 0 15,-22 7-5-15,40-12 3 0,-23 9 8 16,-17 3-22-16,33-8 17 0,-33 8-9 16,40-9 6-16,-40 9-3 0,34-4 0 0,-34 4-11 15,32-7 22-15,-32 7-11 0,33-4 0 16,-33 4 0-16,32-3-3 0,-32 3-5 15,28-3 10-15,-28 3 7 0,0 0-12 0,37-2-3 16,-37 2 1-16,0 0 5 0,29-4-3 16,-29 4-2-16,0 0 8 0,0 0-9 0,0 0 12 15,40 9-15-15,-40-9 9 0,0 0 0 16,0 0 0-16,25 7 6 0,-25-7-3 16,0 0-9-16,0 0 6 0,23 8 3 15,-23-8-6-15,0 0 6 0,0 0-6 0,22 12-2 16,-22-12 5-16,0 0 11 0,25 3-9 15,-25-3-4-15,22 8-15 0,-22-8-8 16,0 0-6-16,35 7 0 0,-35-7-9 0,25 2-6 16,-25-2 8-16,0 0-10 0,34 3 2 15,-34-3 9-15,0 0 9 0,28 4 10 0,-28-4 24 16,0 0 6-16,0 0 7 0,25 3-3 16,-25-3 2-16,0 0 1 0,0 0-4 15,0 0 0-15,0 0 6 0,0 0 12 16,29 3 5-16,-29-3-9 0,0 0 6 0,0 0 2 15,0 0-6-15,0 0-1 0,0 0 6 16,0 0-12-16,0 0-2 0,0 0-6 0,0 0-10 16,0 0-1-16,0 0-2 0,0 0-3 15,0 0 2-15,0 0-4 0,0 0 2 0,0 0 0 16,0 0 2-16,0 0 1 0,0 0 5 16,0 0-8-16,0 0 5 0,-42 57-2 15,42-57 13-15,-17 20-11 0,17-20 8 16,-17 18 10-16,17-18-2 0,-23 18 0 15,23-18-1-15,-20 18 5 0,20-18-7 0,-17 15-3 16,17-15 10-16,-27 20-8 0,27-20 5 16,-18 19 12-16,18-19-17 0,-20 24 7 0,10-13-1 15,-7 5 3-15,17-16 2 0,-30 29 2 16,17-14-7-16,-1 0 0 0,2 3 11 0,12-18-17 16,-28 33 17-16,13-16-6 0,-2 1 0 15,4-3 11-15,-6 4-7 0,6-1 10 16,-4-3-9-16,17-15 3 0,-28 35-7 0,11-19 15 15,5 2-13-15,-4-2-9 0,-1 2 17 16,-3 0-18-16,0-3-4 0,3 1 11 16,-3-1-7-16,3-3-1 0,1 4 3 0,16-16-14 15,-32 25 7-15,17-16 8 0,15-9-8 16,-22 18-5-16,22-18 7 0,-25 15-16 0,25-15 3 16,-20 12-16-16,20-12-5 0,0 0-13 15,-20 20-18-15,20-20-22 0,0 0-23 16,0 0-62-16,-14 15-116 0,14-15-484 0,0 0 411 15</inkml:trace>
  <inkml:trace contextRef="#ctx0" brushRef="#br0" timeOffset="239144.7087">28517 13054 3065 0,'0'0'-133'0,"0"0"5"0,0 0 11 15,0 0-11-15,0 0 0 0,0 0 8 0,0 0 0 16,0 0 3-16,0 0 16 0,0 0 15 16,0 0-2-16,0 0 12 0,0 0 32 0,0 0 2 15,0 0 34-15,0 0 16 0,0 0 13 16,0 0 24-16,0 0 7 0,0 0 0 15,-63 47-6-15,63-47-4 0,-20 18-8 16,20-18 17-16,-17 12-11 0,17-12-18 0,-17 15 13 16,17-15-3-16,0 0-1 0,-22 15 0 15,22-15 6-15,0 0 0 0,-23 17 6 0,23-17-1 16,0 0 9-16,-20 18-13 0,20-18 8 16,-13 12-15-16,13-12-1 0,0 0-9 15,-21 19 6-15,21-19 5 0,-20 15 0 0,20-15 17 16,-20 20-1-16,20-20-1 0,-20 18-3 15,20-18-12-15,-17 15 11 0,17-15-1 16,-25 18-14-16,25-18-4 0,-20 19 1 16,20-19-10-16,-16 17 8 0,16-17 7 0,-19 15-3 15,19-15 3-15,0 0 6 0,-18 20 9 16,18-20 0-16,0 0-10 0,-20 19-1 0,20-19-4 16,0 0-1-16,-22 18-9 0,22-18 9 15,-15 15-7-15,15-15-5 0,0 0 1 0,-20 15 5 16,20-15-14-16,-17 12 4 0,17-12 0 15,0 0-5-15,-28 23 1 0,28-23 1 16,-17 15 7-16,17-15-13 0,-17 16-6 16,17-16 6-16,-17 11 11 0,17-11-17 0,-18 20 2 15,18-20 8-15,0 0-12 0,-22 21 8 16,22-21 0-16,-11 13 0 0,11-13-4 0,0 0 0 16,-17 17 8-16,17-17-5 0,0 0-3 15,0 0-5-15,-2 28 5 0,2-28 7 16,0 0-1-16,0 0-4 0,0 0-10 0,19 32 12 15,-19-32 2-15,20 12-8 0,-20-12 0 16,28 9 14-16,-28-9-14 0,34 3 4 0,-34-3 0 16,35 3-2-16,-35-3-4 15,38 3 2-15,-38-3-2 0,40 3 2 0,-40-3 8 16,37 3-6-16,-13 0 2 0,-24-3 2 16,38 0-6-16,-38 0 8 0,44 3-6 0,-44-3 6 15,41-3-2-15,-16 3-6 0,-25 0 4 16,54 0 6-16,-26 0-10 0,6 0 0 0,1-3 2 15,-2 0-4-15,4 0 4 0,-3 0 2 16,1-3-12-16,-2 3 12 0,-4 3-8 16,-29 0 0-16,50-6 0 0,-30 6 12 0,-20 0 16 15,37-3 35-15,-37 3 0 0,32-9 9 16,-32 9 21-16,0 0-5 0,36-8-1 0,-36 8 1 16,22-5-4-16,-22 5-12 0,0 0-9 15,0 0-7-15,32-4-6 0,-32 4-5 16,0 0-9-16,0 0-4 0,0 0 4 15,0 0-2-15,33 0-9 0,-33 0 2 0,0 0-2 16,0 0-5-16,0 0 2 0,0 0 0 16,0 0-13-16,0 0-1 0,0 0 7 15,32-3-8-15,-32 3 6 0,0 0 8 0,0 0-11 16,0 0 1-16,0 0-2 0,0 0 7 16,0 0-3-16,0 0 0 0,0 0 3 0,0 0-6 15,0 0 5-15,0 0-4 0,0 0 4 16,0 0-3-16,0 0 9 0,0 0-2 0,0 0-2 15,0 0-12-15,0 0 1 0,0 0-21 16,0 0-7-16,0 0-4 0,0 0 3 16,0 0-4-16,-40-57 9 0,40 57 1 0,-25-25-2 15,1 13 6-15,4-5 6 0,-1 2-2 16,-4 0 9-16,-4 0 18 0,4 3-1 16,-5-8-4-16,3 8 3 0,4-3-4 0,-2 0-2 15,1 2-8-15,2 1-5 0,2 0-13 16,20 12-39-16,-25-20-52 0,22 5-120 15,3 15-350-15,28-45-209 0,9 11 219 0</inkml:trace>
  <inkml:trace contextRef="#ctx0" brushRef="#br0" timeOffset="240376.7923">29354 12827 3401 0,'0'0'-81'0,"0"0"-1"16,-24 12-9-16,24-12-31 0,0 0-23 15,0 0 0-15,0 0-7 0,0 0-22 16,0 0-413-16</inkml:trace>
  <inkml:trace contextRef="#ctx0" brushRef="#br0" timeOffset="240802.2646">29320 12860 2161 0,'0'0'-42'0,"0"0"66"0,0 0 34 0,0 0 22 16,0 0 20-16,0 0 21 0,0 0 3 16,0 0-10-16,0 0-7 0,0 0-11 15,0 0-21-15,0 0 0 0,0 0-9 16,0 0-20-16,0 0-11 0,0 0 3 0,0 0-8 16,0 0-5-16,0 0 3 0,0 0-12 0,0 0 6 15,0 0 3-15,0 0-14 0,25 38 6 16,-25-38 8-16,0 0-6 0,9 24 1 0,-9-24 1 15,10 21-6-15,-10-21 0 0,10 26 4 16,-10-26 0-16,8 27 2 0,0-8-1 16,-8-19-22-16,9 30 15 0,-9-30 7 15,11 35-8-15,-11-35 3 0,11 30-3 0,-8-12-6 16,-3-18 10-16,13 32 10 0,-13-32-14 16,10 33-1-16,-10-33 7 0,12 34-10 0,-7-14-6 15,3-4 12-15,-8-16-3 0,14 35-3 16,-9-20 11-16,-5-15-13 0,15 24-6 15,-15-24 0-15,10 25 4 0,-10-25 19 16,8 22 13-16,-8-22 14 0,0 0 8 0,14 25 1 16,-14-25-9-16,0 0-3 0,5 21-17 15,-5-21 4-15,0 0 0 0,11 21-13 0,-11-21 15 16,0 0-13-16,5 22-4 0,-5-22 4 16,0 0-7-16,12 19 0 0,-12-19 1 15,0 0-3-15,0 0-6 0,0 0 12 0,10 25-11 16,-10-25-2-16,0 0-4 0,0 0 3 15,10 19-5-15,-10-19 4 0,0 0 0 16,0 0-15-16,0 0-33 0,0 0-44 0,14 21-63 16,-14-21-173-16,0 0-506 0,0 0 28 15</inkml:trace>
  <inkml:trace contextRef="#ctx0" brushRef="#br0" timeOffset="322329.2292">22321 14068 2419 0,'-30'-15'321'0,"30"15"-100"0,0 0-112 16,0 0-27-16,0 0-17 0,0 0-37 0,0 0-2 15,-20-16-5-15,20 16-3 0,0 0 3 16,0 0-3-16,0 0-11 0,0 0 0 0,0 0 4 15,0 0-11-15,0 0-11 0,0 0-19 16,0 0-4-16,0 0-15 0,0 0-20 16,0 0-17-16,0 0-9 0,0 0-15 0,-15-19-15 15,15 19 1-15,0 0-40 0,0 0-105 16,0 0-281-16,-7-12 109 0</inkml:trace>
  <inkml:trace contextRef="#ctx0" brushRef="#br0" timeOffset="337660.8028">16580 13348 2130 0,'0'0'7'0,"0"0"13"0,0 0 4 0,0 0 6 16,0 0-9-16,0 0-5 0,0 0 1 0,0 0 2 16,0 0 1-16,0 0 3 0,0 0 12 15,-10-35 3-15,10 35 12 0,0 0-4 16,0 0-13-16,0 0 6 0,0 0 5 0,0 0-1 15,0 0 3-15,0 0 2 0,-7-28-7 16,7 28-5-16,0 0-1 0,0 0 0 16,0 0-12-16,0 0 3 0,-23-11-2 0,23 11-1 15,0 0-3-15,0 0-2 0,0 0-3 16,0 0-5-16,-30-11 3 0,30 11 7 16,0 0-3-16,0 0-2 0,-29-5 0 0,29 5-5 15,0 0 11-15,0 0-21 0,-33-4 15 16,33 4-6-16,0 0-4 0,0 0 0 0,0 0-10 15,-33-3 3-15,33 3 4 0,0 0-2 16,0 0 5-16,0 0 5 0,0 0-18 16,-37-3 11-16,37 3-3 0,0 0-5 0,0 0 0 15,0 0 0-15,0 0-2 0,0 0 10 16,-40 3 1-16,40-3-4 0,0 0 0 0,0 0 5 16,0 0 0-16,0 0-5 0,0 0 5 15,0 0-5-15,0 0 0 0,0 0 0 16,0 0-3-16,0 0 13 0,0 0 2 0,0 0-10 15,0 0-9-15,0 0 10 0,0 0-6 16,0 0 6-16,0 0-8 0,0 0 21 16,0 0-1-16,0 0-1 0,110 0 7 0,-110 0-10 15,33 3 10-15,-33-3-7 0,32 0 0 16,-32 0-3-16,37 0-4 0,-37 0 4 16,38 4 0-16,-38-4-4 0,47 0 2 0,-20 4 7 15,3-4-5-15,0 0 2 0,2 0-6 16,2-4 2-16,1 4 6 0,-2 0-15 15,4-4 0-15,-4 4 9 0,9 0-9 0,-7-3 4 16,2 3-4-16,2 3-4 0,-4-3 6 16,0 0 0-16,0 0-2 0,-5 0 4 0,5 0-4 15,-6 4-2-15,-29-4 2 0,50 0 0 16,-50 0 7-16,40 0-7 0,-40 0 4 0,37 4 5 16,-37-4-14-16,33 0 5 0,-33 0 16 15,0 0-21-15,37 1 1 0,-37-1 10 16,0 0-1-16,29 0-7 0,-29 0-3 15,0 0 18-15,0 0-13 0,31 0-11 0,-31 0 14 16,0 0 7-16,0 0-16 0,0 0-1 16,0 0 5-16,30 0 2 0,-30 0 0 0,0 0-2 15,0 0 2-15,0 0 7 0,0 0-16 16,0 0 18-16,0 0 6 0,0 0 4 16,27 5 2-16,-27-5 2 0,0 0 15 0,0 0 9 15,0 0-2-15,0 0-3 0,0 0-5 16,0 0-15-16,0 0 3 0,0 0-10 15,0 0-7-15,0 0-12 0,0 0-11 0,0 0 3 16,0 0 8-16,0 0-23 0,-65-50 5 16,65 50 7-16,-32-12-5 0,12 2 12 0,20 10 2 15,-42-12-6-15,19 2 0 0,-1 0-4 16,24 10 5-16,-38-15 9 0,18 7-4 0,20 8-6 16,-30-15 14-16,11 5-16 0,19 10 16 15,-26-12-4-15,26 12 4 0,-24-12 4 16,24 12-2-16,-25-12 4 0,25 12 8 15,-20-13-20-15,20 13 0 0,0 0 12 0,0 0-12 16,-28-16 6-16,28 16 7 0,0 0-14 16,0 0 1-16,-22-9-4 0,22 9 0 15,0 0 10-15,0 0 10 0,0 0-24 0,0 0 8 16,0 0-4-16,0 0 4 0,0 0-9 16,0 0 5-16,0 0-2 0,0 0 4 15,0 0 3-15,0 0 3 0,0 0-4 0,0 0 8 16,0 0 3-16,0 0-5 0,0 0-4 15,0 0 4-15,0 0 0 0,37 71 2 0,-37-71-6 16,26 9 10-16,-26-9 17 0,20 9-23 16,-20-9 2-16,29 10-6 0,-29-10 12 0,32 5-6 15,-32-5 0-15,33 7-2 0,-33-7-2 16,40 7-2-16,-15-3-6 0,4 1 10 16,-2-1-12-16,-2 1 8 0,6-2-6 15,-7 0-15-15,4 4 4 0,2-5 9 0,-30-2-13 16,51 7 8-16,-33-4-8 0,-18-3 10 15,42 3 2-15,-42-3-2 0,27 5 7 0,-27-5-1 16,26 4-1-16,-26-4 3 0,0 0-3 16,39 6-1-16,-39-6 9 0,0 0-9 15,30 2 5-15,-30-2-1 0,0 0 3 0,28 7-2 16,-28-7-9-16,0 0 15 0,0 0 0 16,29 5-6-16,-29-5 8 0,0 0-8 0,0 0 10 15,0 0 1-15,0 0-3 0,32 1-2 16,-32-1-10-16,0 0 12 0,0 0-8 15,0 0 1-15,0 0-1 0,0 0 8 0,23 11-4 16,-23-11-2-16,0 0 4 0,0 0 9 16,0 0 0-16,0 0-11 0,0 0-8 15,0 0 5-15,0 0 8 0,0 0-5 0,0 0 11 16,0 0 4-16,15 11-6 0,-15-11 2 16,0 0 14-16,0 0-14 0,0 0 6 15,0 0-8-15,0 0-1 0,0 0-6 0,0 0 9 16,0 0 6-16,0 0 14 0,0 0-4 15,-50 34 1-15,50-34 13 0,-20 6-3 0,20-6-3 16,0 0-4-16,-34 15 0 0,34-15 4 16,-31 9-22-16,31-9 6 0,-34 12 1 15,14-2-8-15,20-10 1 0,-37 13-4 0,17-8 4 16,20-5-2-16,-37 17-8 0,21-12 8 16,16-5 2-16,-30 10-6 0,30-10 8 15,-31 12-10-15,31-12-14 0,-20 9-4 0,20-9-12 16,-23 11-1-16,23-11-14 0,-22 13-17 15,22-13-24-15,-12 15-32 0,12-15-82 0,0 0-237 16,-23 17-270-16,23-17 635 0</inkml:trace>
  <inkml:trace contextRef="#ctx0" brushRef="#br0" timeOffset="354832.1545">13383 14366 2796 0,'0'0'-50'0,"0"0"39"16,0 0 22-16,-16 19 31 0,16-19 1 15,0 0 6-15,0 0-10 0,0 0 13 0,0 0-13 16,0 0-1-16,0 0-13 0,0 0 2 15,0 0 10-15,0 0-3 0,0 0 17 0,0 0 10 16,0 0 3-16,0 0 22 0,0 0 9 16,0 0 3-16,0 0 22 0,0 0-26 15,0 0 0-15,0 0-4 0,0 0-12 0,0 0-13 16,0 0-15-16,0 0 6 0,0 0-13 16,0 0 8-16,0 0-30 0,0 0 3 0,0 0-5 15,0 0-9-15,0 0 9 0,0 0-1 16,0 0 4-16,0 0-11 0,0 0 0 15,0 0-5-15,0 0 2 0,0 0-5 16,0 0-2-16,0 0-7 0,0 0 5 0,0 0-7 16,0 0-6-16,0 0 6 0,0 0-9 15,0 0-13-15,0 0 16 0,0 0-3 0,0 0-1 16,0 0 20-16,0 0-14 0,0 0 6 16,0 0-10-16,0 0 3 0,0 0-2 15,0 0 10-15,0 0-3 0,0 0 3 0,0 0 10 16,0 0-8-16,0 0 13 0,0 0-2 15,0 0-5-15,0 0-3 0,0 0 2 16,0 0 1-16,0 0 3 0,0 0-6 0,0 0 9 16,0 0-9-16,0 0-5 0,0 0 5 15,0 0 8-15,0 0-18 0,0 0 2 16,0 0 0-16,0 0 0 0,65-36 13 0,-65 36-10 16,0 0-2-16,0 0 2 0,28-13 5 15,-28 13-6-15,0 0 4 0,20-9 5 0,-20 9-1 16,0 0-9-16,0 0 4 0,0 0-4 15,0 0 14-15,29-8-14 0,-29 8-3 16,0 0 14-16,0 0 19 0,0 0-33 0,0 0 5 16,0 0 3-16,0 0-3 0,25-4 4 15,-25 4-11-15,0 0 12 0,0 0 0 16,0 0-7-16,0 0 6 0,0 0-21 0,0 0 17 16,0 0 13-16,0 0-4 0,0 0-6 15,0 0 2-15,0 0 2 0,37 0-8 16,-37 0-2-16,0 0 13 0,0 0-3 0,0 0 1 15,0 0 7-15,0 0-5 0,0 0-6 16,0 0 4-16,0 0-8 0,0 0 7 0,0 0-7 16,0 0 15-16,0 0-15 0,37 4 1 15,-37-4 14-15,0 0-8 0,0 0 3 16,0 0-8-16,0 0 6 0,0 0 0 0,0 0-6 16,36 0 3-16,-36 0 3 0,0 0-4 15,0 0-11-15,0 0 15 0,29 0-6 16,-29 0 21-16,0 0-18 0,0 0 4 0,28 5-3 15,-28-5 1-15,0 0 1 16,0 0 15-16,0 0-1 0,0 0-2 0,34 3-2 16,-34-3 9-16,0 0-10 0,0 0 4 0,0 0-7 15,0 0-4-15,0 0 8 0,26 3-6 16,-26-3-5-16,0 0 9 0,0 0-9 0,0 0 2 16,0 0 10-16,31 2-12 0,-31-2-5 15,0 0 11-15,0 0-1 0,0 0-7 16,0 0 13-16,0 0-12 0,30 4 6 0,-30-4-6 15,0 0-1-15,0 0-1 0,0 0 2 16,0 0 4-16,31 3-2 0,-31-3 0 16,0 0 0-16,0 0 3 0,0 0-7 0,42 0-4 15,-42 0 10-15,0 0-9 0,0 0 3 16,30-3 2-16,-30 3 9 0,0 0-13 16,0 0 6-16,36 0-9 0,-36 0 15 15,0 0-3-15,0 0-3 0,35-4-5 0,-35 4-5 16,0 0 7-16,0 0 3 0,35-2-6 0,-35 2 15 15,0 0-20-15,0 0 10 0,32-3 1 16,-32 3-12-16,0 0 12 0,0 0-5 16,0 0-2-16,0 0 1 0,0 0 1 0,0 0 10 15,33 0-5-15,-33 0-12 0,0 0 9 16,0 0 18-16,0 0-21 0,0 0 14 0,35-8 1 16,-35 8-12-16,0 0-3 0,0 0-6 15,37 0 12-15,-37 0 6 0,25-4-14 16,-25 4 7-16,0 0 1 0,33-4 3 15,-33 4-2-15,0 0-2 0,0 0 2 0,36-4-4 16,-36 4 6-16,0 0-1 0,0 0-7 16,28-3 4-16,-28 3-8 0,0 0 6 15,0 0 0-15,0 0 1 0,0 0-13 0,0 0 14 16,0 0 1-16,37 0-11 0,-37 0 7 16,0 0 4-16,0 0-6 0,0 0 3 0,0 0 1 15,33 0 2-15,-33 0-3 0,0 0 5 16,0 0-2-16,0 0 10 0,0 0-8 0,34-1 8 15,-34 1 8-15,0 0-1 0,0 0-4 16,0 0-7-16,0 0 1 0,35-4-4 16,-35 4-2-16,0 0 2 0,0 0 3 0,0 0-3 15,0 0-4-15,0 0 3 0,38 0-8 16,-38 0 4-16,0 0 11 0,0 0-12 0,0 0 5 16,0 0-9-16,32 4 0 0,-32-4 14 15,0 0-10-15,0 0-3 0,0 0 7 16,34 4-7-16,-34-4 9 0,23 4 0 15,-23-4-8-15,30 8-10 0,-30-8 5 0,40 5-9 16,-40-5 10-16,39 6-6 0,-12-4-2 16,-27-2 4-16,38 4 4 0,-18-1-3 15,-20-3 2-15,35 3-2 0,-35-3 3 0,34 7 0 16,-34-7 0-16,28 5-2 0,-28-5 0 16,27 4 10-16,-27-4-7 0,25 6-4 0,-25-6 18 15,0 0-19-15,30 5 4 0,-30-5 15 16,0 0-3-16,0 0-5 0,30 4 4 0,-30-4 5 15,0 0-1-15,0 0-2 0,0 0-11 16,27 6 5-16,-27-6-5 0,0 0 4 16,0 0 0-16,0 0-6 0,0 0 7 0,0 0 1 15,0 0-9-15,25 9 9 0,-25-9-12 16,0 0 6-16,0 0 11 0,0 0-7 16,0 0 0-16,17 17-9 0,-17-17 11 15,0 0-2-15,0 0 0 0,0 0 3 0,0 0 8 16,0 0-6-16,11 16-7 0,-11-16-6 15,0 0-3-15,0 0-7 0,0 0-3 0,4 29 6 16,-4-29 0-16,0 0 9 0,0 0-5 16,0 0 0-16,8 27 10 0,-8-27-13 15,0 0 5-15,0 0-1 0,0 0 1 0,5 30 3 16,-5-30 6-16,0 0-7 0,0 0 1 16,4 27 12-16,-4-27-6 0,0 0-1 0,8 23-13 15,-8-23 9-15,0 0 8 0,5 31-11 16,-5-31 0-16,8 21 8 0,-8-21-5 15,5 23 10-15,-5-23-6 0,0 0-3 0,12 31 12 16,-12-31-4-16,5 20-3 0,-5-20 4 16,0 0-5-16,10 28-10 0,-10-28 6 15,3 22 5-15,-3-22-1 0,0 0-5 0,9 31 5 16,-9-31 8-16,0 0-14 0,5 32 6 16,-5-32-5-16,5 21 21 0,-5-21-27 15,3 24 17-15,-3-24 4 0,9 29-15 0,-9-29 8 16,5 24-3-16,-5-24-3 0,6 27-2 15,-6-27 2-15,5 25 6 0,-5-25 2 0,0 0 3 16,5 34-11-16,-5-34 12 0,4 22-9 16,-4-22 8-16,3 24-6 0,-3-24-5 15,8 24 14-15,-8-24-13 0,7 24-7 0,-7-24 16 16,0 0-8-16,8 35-1 0,-8-35 2 16,0 0 2-16,2 27 3 0,-2-27 2 15,3 24 6-15,-3-24-8 0,0 0-1 0,4 27 13 16,-4-27-20-16,0 0 14 0,0 33-10 15,0-33 1-15,0 0-2 0,5 30 8 16,-5-30-5-16,0 0-3 0,3 35 12 0,-3-35-3 16,2 21-7-16,-2-21 11 0,0 0-19 15,3 28 5-15,-3-28-1 0,0 0 4 0,0 0-4 16,3 35 11-16,-3-35-13 0,0 0 10 16,0 0-3-16,5 27 0 0,-5-27 0 15,0 0-3-15,0 0 4 0,4 30-10 0,-4-30 12 16,0 0 2-16,0 0-14 0,2 32 4 15,-2-32 7-15,0 0-1 0,0 0 1 0,0 27 11 16,0-27 3-16,0 0 6 0,0 0-1 16,0 27 6-16,0-27 4 0,0 0-11 15,0 0 4-15,0 0-9 0,-11 25-1 0,11-25-2 16,0 0-4-16,-11 22 0 0,11-22 1 16,0 0 0-16,0 0-5 0,-17 22-2 15,17-22 2-15,0 0-2 0,-23 21 3 0,23-21-4 16,-17 9 2-16,17-9 0 0,0 0-3 15,-25 15 4-15,25-15 1 0,-24 12-3 16,24-12-4-16,0 0 3 0,-25 14 7 0,25-14-2 16,0 0 0-16,-25 13 0 0,25-13-2 15,0 0 4-15,-20 8-3 0,20-8 5 0,0 0-2 16,0 0 5-16,-32 5-5 0,32-5 0 16,0 0-4-16,0 0 3 0,0 0-5 15,-35 0 6-15,35 0-5 0,0 0 4 0,0 0-5 16,-43-5 6-16,43 5 4 0,0 0-1 15,-37-3-3-15,37 3-3 0,-29-5 0 0,29 5-1 16,0 0-5-16,-36-4 7 0,36 4 0 16,0 0-7-16,-34-8 0 0,34 8 3 15,-28-1-5-15,28 1 6 0,0 0-1 0,0 0-2 16,-45 0 7-16,45 0-3 0,0 0 3 16,-30-7 3-16,30 7-1 0,0 0-6 15,-27-4 1-15,27 4 2 0,0 0-2 0,-34-4-1 16,34 4-4-16,0 0 3 0,-40-11-4 15,40 11 1-15,-25-3 4 0,25 3 3 16,-28-5-4-16,28 5 1 0,0 0 2 0,-46-7-3 16,46 7-2-16,0 0-2 0,-36-3 5 15,36 3-4-15,0 0 2 0,-39-6-1 0,39 6 3 16,-27-3 3-16,27 3 2 0,0 0 2 16,-38-9-17-16,38 9 4 0,-35-3 1 15,35 3-2-15,-34-6 0 0,34 6 0 0,-40-9 4 16,12 6-8-16,28 3 6 0,-54-7-1 15,24 4 1-15,-2-1-9 0,32 4 10 0,-63 0-7 16,33 0 4-16,0 0 0 0,30 0-4 16,-54 7 0-16,21-7-20 0,9 2-18 15,24-2-21-15,-43 5-76 0,18-2-103 0,3-1-298 16,-8-7-343-16,30 5-319 0</inkml:trace>
  <inkml:trace contextRef="#ctx0" brushRef="#br0" timeOffset="378764.3207">15021 15975 3986 0,'0'0'-187'16,"0"0"-7"-16,0 0-10 0,0 0-28 0,0 0-487 15,0 0 573-15</inkml:trace>
  <inkml:trace contextRef="#ctx0" brushRef="#br0" timeOffset="379245.0242">14999 15960 2861 0,'0'0'-101'16,"-11"-22"22"-16,11 22 24 0,0 0 12 15,0 0 13-15,0 0 0 0,0 0-3 0,0 0 2 16,-10-22 3-16,10 22-3 0,0 0 15 0,0 0-9 16,0 0 12-16,0 0 0 0,0 0 16 15,0 0 10-15,0 0 25 0,0 0-3 16,0 0 11-16,0 0-9 0,0 0 5 0,0 0-3 15,-4-28 7-15,4 28 0 0,0 0-6 16,0 0-18-16,0 0 9 0,12-51-3 16,-7 35 10-16,-5 16-9 0,12-31 1 0,-12 31-12 15,8-35 8-15,0 20-8 0,-8 15-5 16,9-30-2-16,-9 30-4 0,15-32 1 0,-15 32 15 16,10-26-15-16,-10 26-1 0,12-23 1 15,-12 23 2-15,8-24-5 0,-8 24 2 16,12-24 3-16,-12 24-7 0,13-29-3 0,2 14 0 15,-15 15-3-15,22-30 6 0,-7 15-3 16,2 1 2-16,-1-1-4 0,1 1-1 16,0-3 3-16,3 5 5 0,3-3-15 0,-23 15 13 15,37-24 4-15,-20 12-9 0,0-2 4 16,-17 14 8-16,28-21 18 0,-16 9-11 16,-12 12 12-16,21-18 12 0,-21 18 6 0,21-19 5 15,-21 19-7-15,16-20-8 0,-16 20-13 16,20-21 3-16,-20 21 2 0,24-24-5 0,-13 9-9 15,-11 15 11-15,19-24-11 0,-19 24-5 16,20-26 9-16,-12 14-19 0,-8 12 11 16,25-25-5-16,-25 25-2 0,20-21 5 0,-20 21-1 15,21-20-2-15,-21 20 7 0,15-15-19 16,-15 15 10-16,0 0 12 0,21-18-28 16,-21 18-5-16,0 0-23 0,20-15-17 15,-20 15-30-15,0 0-38 0,22-9-95 0,-22 9-484 16,15-6 624-16</inkml:trace>
  <inkml:trace contextRef="#ctx0" brushRef="#br0" timeOffset="380825.0951">15576 15050 2919 0,'0'0'-58'0,"0"0"17"15,0 0 0-15,-40-24 2 0,40 24 14 0,0 0 25 16,0 0 14-16,0 0 14 0,0 0 33 15,-11-24 24-15,11 24 32 0,0 0 0 16,0 0 5-16,0 0-25 0,-14-22 2 0,14 22-28 16,0 0-3-16,0 0-1 0,0 0-24 15,0 0 3-15,0 0-9 0,-17-22-1 16,17 22-7-16,0 0 2 0,0 0-16 0,0 0-2 16,0 0 12-16,0 0-9 0,0 0-4 15,0 0 2-15,0 0-6 0,0 0-1 0,0 0 2 16,-13-18-1-16,13 18 3 0,0 0-6 15,0 0 8-15,0 0-15 0,0 0 13 16,0 0-11-16,0 0 2 0,0 0 3 16,0 0-3-16,0 0-13 0,0 0 18 0,0 0-1 15,0 0-10-15,0 0-3 0,0 0 16 16,0 0-16-16,0 0 1 0,0 0 3 0,0 0 6 16,0 0-3-16,0 0 0 0,0 0-2 15,0 0 8-15,0 0-10 0,0 0 12 16,0 0-16-16,0 0 17 0,0 0-21 0,0 0 6 15,0 0-8-15,0 0 3 0,0 0 3 16,0 0-8-16,25-34 1 0,-25 34 4 16,0 0-8-16,0 0 10 0,19-12 5 0,-19 12-11 15,0 0-2-15,21-12 9 0,-21 12 1 16,0 0-14-16,0 0 11 0,27-12-2 16,-27 12 3-16,0 0 12 0,0 0-14 0,24-11-9 15,-24 11-3-15,0 0-5 0,0 0 4 16,0 0-7-16,0 0 1 0,0 0-3 0,0 0-5 15,36-3 2-15,-36 3 6 0,0 0-11 16,0 0 4-16,0 0-3 0,0 0 11 16,0 0 4-16,34 10 5 0,-34-10-3 15,0 0-5-15,0 0 23 0,0 0 5 0,0 0-9 16,0 0 4-16,0 0 3 0,35 0-7 16,-35 0-1-16,0 0 1 0,0 0-8 0,0 0-7 15,30-7-9-15,-30 7-7 0,0 0 6 16,27-8 4-16,-27 8-8 0,0 0 13 15,30-10-1-15,-30 10 5 0,0 0 0 16,30-9 8-16,-30 9-3 0,27-6-2 0,-27 6 4 16,0 0 3-16,27-9-2 0,-27 9 5 15,0 0-3-15,26-12 14 0,-26 12 2 0,0 0 11 16,24-8 19-16,-24 8 5 0,0 0 20 16,0 0-2-16,0 0-15 0,0 0 6 15,0 0-5-15,0 0-10 0,30-9 1 0,-30 9-14 16,0 0-7-16,0 0 3 0,0 0 1 15,0 0-4-15,0 0 4 0,0 0-2 0,0 0-2 16,0 0 8-16,-4 44-17 0,4-44 4 16,0 0 2-16,0 0-2 0,-5 38-5 15,5-38 9-15,0 0-13 0,-11 33 7 0,11-33 6 16,-2 25-9-16,2-25 1 0,0 0-10 16,-8 39-3-16,8-39-12 0,-7 28-2 15,7-28-1-15,-2 28-10 0,2-28 1 16,-3 31-3-16,3-31-14 0,-8 32 4 0,8-32-5 15,-5 32-7-15,5-32 17 0,-10 31 0 16,10-31 2-16,-7 27-4 0,7-27 8 16,-7 32 5-16,7-32 7 0,-8 24 6 0,8-24-5 15,-9 26 2-15,9-26 5 0,-8 24-6 0,8-24-7 16,-12 27 18-16,12-27 4 0,-5 30-7 16,5-30 7-16,-3 32 5 0,3-32-6 15,-5 34 0-15,5-34 4 0,-5 33-4 16,5-33-3-16,0 32 4 0,0-32 2 0,0 0-6 15,0 37 12-15,0-37 14 0,-2 20-3 16,2-20-2-16,0 0 10 0,-3 28 14 16,3-28 8-16,0 0 5 0,0 0 12 0,0 0 17 15,-8 32 0-15,8-32-6 0,0 0 45 16,-17 12 20-16,17-12-18 0,0 0-3 16,0 0-4-16,-45-6-4 0,45 6 0 0,0 0-17 15,-37-12-14-15,37 12 1 0,-22-17-14 16,22 17-17-16,-27-12 2 0,27 12-10 15,-20-15-6-15,20 15-3 0,-21-10-8 0,21 10 4 16,0 0-15-16,-29-11-11 0,29 11-18 16,0 0-34-16,-37 0-15 0,37 0-18 15,0 0-38-15,-43 15-59 0,43-15-151 0,-14 6-458 16,14-6 215-16</inkml:trace>
  <inkml:trace contextRef="#ctx0" brushRef="#br0" timeOffset="383176.5407">26943 15364 3377 0,'0'0'-78'0,"0"0"17"16,0 0 4-16,0 0-2 0,0 0 0 15,0 0-9-15,0 0 0 0,0 0 2 16,0 0 12-16,0 0-7 0,0 0 10 16,0 0 6-16,0 0 10 0,0 0 6 0,0 0-4 15,0 0 9-15,0 0 6 0,-23 11-6 16,23-11 8-16,0 0-2 0,0 0-1 0,0 0 25 16,0 0 13-16,0 0 9 0,0 0 5 15,0 0 12-15,0 0 5 0,0 0-7 16,0 0 9-16,0 0-5 0,0 0-5 15,0 0-18-15,0 0-8 0,0 0-10 0,0 0-9 16,0 0-11-16,0 0-5 0,0 0-13 0,0 0-7 16,0 0 8-16,0 0 8 0,0 0-8 15,0 0 7-15,0 0 1 0,0 0 14 0,0 0 0 16,0 0 4-16,0 0-13 0,70-27 9 16,-70 27-9-16,0 0 15 0,32-11-12 15,-32 11 3-15,23-6 0 0,-23 6 0 16,27-9 5-16,-27 9 4 0,30-6-12 0,-30 6 9 15,30-12-3-15,-30 12-4 0,35-10 13 16,-35 10 0-16,30-12 16 0,-30 12 18 16,29-9-7-16,-29 9 0 0,25-12 6 15,-25 12 5-15,28-11-12 0,-28 11 6 0,32-6-9 16,-32 6 2-16,29-9-5 0,-29 9-3 16,36-6-6-16,-16 0-11 0,-20 6 0 0,39-12 3 15,-16 9-3-15,-23 3-3 0,39-10 8 16,-39 10 1-16,40-10-12 0,-23 5 9 0,-17 5 0 15,35-7 0-15,-35 7 0 0,30-5-6 16,-30 5 6-16,28-7 2 0,-28 7 1 16,29-4-6-16,-29 4 0 0,0 0-6 0,45-5 3 15,-45 5 12-15,33-4-26 0,-33 4-2 16,37-2-9-16,-37 2 2 0,40-3-8 16,-40 3 14-16,35-3-6 0,-35 3 14 0,36-7 15 15,-36 7 17-15,33-5 12 0,-33 5 2 16,30-7 25-16,-30 7 5 0,22-8-2 0,-22 8-15 15,25-10-5-15,-25 10-24 0,0 0-18 16,28-12-26-16,-28 12-50 0,0 0-66 16,17-20-139-16,-17 20-317 0,12-15 113 0</inkml:trace>
  <inkml:trace contextRef="#ctx0" brushRef="#br0" timeOffset="384741.3771">27709 14886 2261 0,'0'0'-10'16,"0"0"10"-16,0 0 0 0,-42-3-19 0,42 3-12 16,0 0-9-16,0 0-9 0,0 0 7 15,0 0 14-15,0 0 6 0,0 0 26 16,0 0 7-16,0 0 13 0,0 0 1 0,0 0 3 15,0 0-7-15,0 0-7 0,0 0 10 16,0 0-11-16,0 0 4 0,0 0 4 0,0 0 12 16,0 0-4-16,0 0-6 0,0 0 10 15,0 0-14-15,0 0 9 0,0 0-9 16,0 0 9-16,0 0 3 0,0 0 9 0,66 38-22 16,-66-38 9-16,36 9-9 0,-10-6-12 15,2 1-24-15,2-1-12 0,2 0-19 0,1-3-12 16,2 0-15-16,-1 0 7 0,1 0-7 15,0 3 24-15,2-6 4 0,-5 3 2 16,5 0 21-16,-4 0 10 0,2-3 12 16,-1 3 17-16,-4 0-14 0,2 0 7 0,-2-3-3 15,-4 3 0-15,-4 0 3 0,3 0 25 16,-25 0 3-16,37-4 13 0,-37 4 17 0,33 0-3 16,-33 0-6-16,0 0-12 0,47 4 3 15,-47-4 6-15,30 0-26 0,-30 0 6 16,0 0-6-16,41-4-1 0,-41 4-8 0,0 0 8 15,33 0-14-15,-33 0 5 0,0 0-6 16,32-3 9-16,-32 3-6 0,0 0 0 0,0 0 0 16,33 0 14-16,-33 0-22 0,0 0-1 15,0 0 22-15,0 0 1 0,0 0-1 16,0 0 15-16,0 0-3 0,0 0-2 0,0 0 1 16,32 3 0-16,-32-3-6 0,0 0-4 15,0 0-1-15,0 0-1 0,0 0 1 16,0 0-8-16,0 0-5 0,0 0-5 0,0 0 1 15,0 0 2-15,0 0-10 0,0 0 7 16,0 0-2-16,0 0 5 0,0 0-7 16,0 0 15-16,-37 55 10 0,37-55-7 0,0 0-1 15,-25 20 14-15,25-20-1 0,-20 12-4 16,20-12 8-16,-23 19-7 0,23-19-7 0,-29 15 2 16,11-3 9-16,18-12-12 15,-40 20-1-15,23-12-1 0,-3 4-10 0,0-2 4 16,20-10-12-16,-42 18 8 0,25-6 0 0,-4-3-6 15,21-9-1-15,-36 16 11 0,18-6-26 16,18-10 16-16,-30 15-8 0,30-15-4 0,-29 15 4 16,29-15-11-16,-31 16 9 0,31-16 4 15,-27 11-4-15,27-11 0 0,-24 12 6 16,24-12-6-16,-25 15 4 0,25-15-4 16,-20 10 8-16,20-10-4 0,-21 16-14 0,21-16 14 15,-24 13 8-15,24-13-16 0,0 0 16 16,-25 15-4-16,25-15-10 0,0 0 4 0,-20 9-2 15,20-9-12-15,0 0 6 0,0 0 2 16,-23 11 0-16,23-11 0 0,0 0 3 16,0 0-5-16,0 0 10 0,0 0-4 0,0 0-4 15,-21 13 8-15,21-13-8 0,0 0 8 16,0 0 4-16,0 0 2 0,0 0 4 16,0 0-14-16,0 0 4 0,0 0 27 0,0 0-17 15,0 0 18-15,0 0 10 0,0 0-21 16,-36-24 3-16,36 24 3 0,0 0-13 0,-22-12 3 15,22 12-9-15,0 0 2 0,-22-12 7 16,22 12-7-16,0 0-6 0,0 0 7 16,-30-10-5-16,30 10 6 0,0 0-4 0,-22-9-16 15,22 9 16-15,0 0-17 0,-25-10 5 16,25 10 4-16,0 0-11 0,-16-14-6 16,16 14-4-16,0 0-3 0,-7-26 1 0,7 26-5 15,0 0 10-15,0-30 5 0,0 30 1 16,0 0 8-16,0 0 0 0,1-41 8 0,-1 41-2 15,0 0 4-15,0 0 4 0,0-33 12 16,0 33-7-16,0 0-3 0,-5-25 14 16,5 25-2-16,0 0 6 0,0 0-5 0,-8-29-3 15,8 29-18-15,0 0-12 0,0 0 0 16,-5-23-19-16,5 23-15 0,0 0-13 16,0 0-10-16,0 0-19 0,0 0-15 0,-8-28-68 15,8 28-179-15,0 0-319 0,-5-18 118 16</inkml:trace>
  <inkml:trace contextRef="#ctx0" brushRef="#br0" timeOffset="386151.357">26803 15188 2718 0,'0'0'8'15,"0"0"6"-15,0 0 3 0,0 0-39 0,0 0-26 16,25-15-7-16,-25 15-3 0,0 0-5 16,0 0 11-16,0 0 9 0,0 0 8 15,0 0 29-15,0 0 18 0,0 0 4 0,0 0 6 16,0 0 3-16,0 0-1 0,0 0-11 15,0 0 5-15,0 0 0 0,0 0-6 16,0 0 0-16,0 0-3 0,0 0 9 0,0 0-6 16,0 0 5-16,0 0 15 0,0 0 3 15,0 0 2-15,0 0 13 0,0 0-3 16,0 0-6-16,0 0-4 0,0 0 6 0,0 0-10 16,0 0-7-16,0 0 2 0,0 0 0 15,0 0-8-15,0 0-2 0,-12 59 2 0,12-59-5 16,0 0 2-16,-20 26-10 0,20-26 5 15,-15 17 10-15,15-17 2 0,-14 19 7 16,14-19-5-16,-13 22-14 0,13-22 14 16,-17 21-6-16,17-21-3 0,-15 26-4 0,15-26 6 15,-11 23-8-15,11-23-2 0,-14 28 16 16,14-28-14-16,-11 24 0 0,11-24 4 0,-14 25 18 16,14-25-9-16,-8 22-2 0,8-22 12 15,0 0 2-15,-14 27-7 0,14-27-8 16,0 0 6-16,-13 22-15 0,13-22 2 0,0 0 9 15,-13 21-11-15,13-21-12 0,0 0 20 16,-9 23 6-16,9-23-9 0,-11 18 7 0,11-18-20 16,-17 22 4-16,17-22-6 0,-15 23 5 15,15-23 11-15,-14 24-20 0,14-24 6 16,-11 23 7-16,11-23-9 0,-14 19-4 0,14-19 14 16,-8 21-10-16,8-21-10 0,-10 22 6 15,10-22-4-15,0 0 14 0,-5 31-6 0,5-31 6 16,0 0 1-16,0 0-15 0,12 36 20 15,-12-36-1-15,16 12-11 0,-16-12 15 16,25 11-17-16,-25-11 9 0,36 4 1 16,-36-4-10-16,41-3 1 0,-16 3 7 0,-25 0-6 15,54-1 1-15,-26-6-8 0,1 0 9 16,-29 7 1-16,48-9-5 0,-26 6 8 16,8-3 1-16,-30 6-7 0,47-9 3 0,-27 3 4 15,-20 6-9-15,42-6 4 0,-22 0 0 16,-20 6-2-16,45-4 3 0,-45 4-5 0,49 0 4 15,-29 4-6-15,-20-4-2 0,45 0 10 16,-23 3-1-16,-22-3-1 0,40 3-8 0,-40-3 15 16,40 3-11-16,-40-3-2 0,32 3-3 15,-32-3 1-15,33 0 11 0,-33 0-8 0,0 0 2 16,35 3 5-16,-35-3 5 0,0 0-8 16,0 0-15-16,32-12-7 0,-32 12-12 15,0 0-8-15,12-24 0 0,-12 24-7 16,0 0-28-16,0 0-15 0,-9-33-23 0,9 33-32 15,-5-24-45-15,5 24-96 0,0 0-401 16,-25-30 117-16</inkml:trace>
  <inkml:trace contextRef="#ctx0" brushRef="#br0" timeOffset="386523.2005">27284 15584 2885 0,'0'0'42'0,"-16"-12"28"0,16 12 8 0,0 0-28 16,-19-21-1-16,19 21-16 0,0 0 0 0,-16-14-28 15,16 14 7-15,0 0-10 0,0 0 10 16,-24-15-12-16,24 15 14 0,0 0 7 0,0 0-10 15,0 0 21-15,-17-18-7 0,17 18-11 16,0 0-7-16,0 0-7 0,0 0 6 0,-20-22-3 16,20 22-8-16,0 0 12 0,-18-21 11 15,18 21-14-15,0 0 3 0,-10-23 8 16,10 23-10-16,0 0-10 0,-9-21-6 16,9 21 11-16,0 0-24 0,-15-29-5 0,15 29-1 15,0 0 14-15,-5-29-4 0,5 29 13 16,0 0-2-16,-13-31 2 0,13 31 4 0,-12-19-6 15,12 19 4-15,0 0 1 0,-15-27-10 16,15 27 4-16,-13-17 8 0,13 17-5 16,0 0 0-16,-17-21-5 0,17 21 0 0,-8-12 0 15,8 12-7-15,0 0 4 0,-15-12-11 16,15 12 1-16,0 0-2 0,0 0-3 16,-12-15 2-16,12 15 3 0,0 0-6 0,0 0 8 15,0 0 2-15,0 0 5 0,0 0 3 0,0 0-3 16,0 0-19-16,0 0-14 0,0 0-65 15,0 0-151-15,0 0-327 0,0 0 113 16</inkml:trace>
  <inkml:trace contextRef="#ctx0" brushRef="#br0" timeOffset="387034.8407">26985 15291 2450 0,'0'0'109'0,"0"0"25"0,0 0 10 0,0 0-41 16,0 0-13-16,0 0-32 0,0 0-6 15,0 0-9-15,0 0-19 0,0 0 9 16,37 3 3-16,-37-3-2 0,0 0-8 0,0 0-6 16,0 0-4-16,0 0 0 0,45-19 0 15,-45 19-5-15,20-10 0 0,-20 10 0 0,23-7 2 16,-23 7-2-16,31-11-13 0,-31 11 13 16,43-9-7-16,-21 3-23 0,-22 6 1 0,45-12-11 15,-17 6-7-15,-4-3-7 0,1 2 4 16,-3-3-1-16,-22 10-10 0,48-12-10 15,-28 7-17-15,-20 5-30 0,40-11-42 16,-40 11-132-16,30-14-328 0,-13 8 112 0</inkml:trace>
  <inkml:trace contextRef="#ctx0" brushRef="#br0" timeOffset="387560.5148">27652 15870 2591 0,'0'0'121'16,"0"0"25"-16,0 0 1 0,0 0-20 0,0 0-2 15,0 0-23-15,0 0-20 0,0 0-5 16,0 0-18-16,24-77 6 0,-11 61-18 15,2-1 2-15,2-3-15 0,0 7-11 0,3-7-15 16,5 5-24-16,-2-1-9 0,2 1-19 16,5-1-30-16,-3 0-54 0,-7 5-155 0,7-5-445 15,-5 1 527-15</inkml:trace>
  <inkml:trace contextRef="#ctx0" brushRef="#br0" timeOffset="401812.287">12065 16474 1420 0,'0'0'271'0,"0"0"-56"16,0 0-83-16,0 0-23 0,0 0-45 0,-13-22-7 16,13 22-24-16,0 0 2 0,0 0-12 15,0 0 15-15,0 0-29 0,0 0-6 0,0 0-6 16,-12-24 16-16,12 24 15 0,0 0 24 16,0 0 2-16,-12-23 28 0,12 23 12 15,0 0 5-15,0 0-13 0,-16-18-5 0,16 18-13 16,0 0-4-16,0 0-5 0,0 0-9 15,-17-15-1-15,17 15-14 0,0 0 6 16,0 0-3-16,0 0 4 0,0 0 9 16,0 0-2-16,0 0-13 0,-22-18 8 0,22 18 0 15,0 0 3-15,0 0-7 0,0 0-5 16,0 0-23-16,0 0 16 0,0 0-15 0,0 0 3 16,0 0 5-16,0 0-12 0,0 0 3 15,0 0-1-15,0 0-13 0,0 0 4 16,0 0-8-16,0 0-11 0,0 0-4 15,0 0 2-15,0 0 0 0,0 0-9 0,0 0 9 16,0 0-1-16,0 0 2 0,0 0-2 16,0 0 10-16,0 0-7 0,0 0-1 0,0 0 10 15,0 0 4-15,0 0 0 0,0 0 4 16,0 0 6-16,0 0-6 0,44 62 10 16,-28-41-4-16,11 1-14 0,-7 1 6 0,2 5 2 15,5 1 0-15,-2-2-12 0,0-2 22 16,-2 3-12-16,-1-4 4 0,-5-5-10 0,0 2 6 15,1-3 6-15,-5-2-6 0,-13-16 4 16,20 28 10-16,-10-16 2 0,-10-12-1 16,19 22-5-16,-19-22 2 0,12 20 0 0,-12-20-14 15,10 24 4-15,-10-24 4 0,11 20 10 16,-11-20-14-16,5 25 4 0,-5-25 0 16,9 25 2-16,-9-25-2 0,3 34-2 0,-3-34 2 15,2 33-4-15,-2-33 6 16,3 35-6-16,0-18 4 0,-3-17 5 0,0 37 1 15,0-37-6-15,7 35-6 0,-7-35 0 0,3 34 8 16,-3-34-12-16,2 27 20 0,-2-27 5 16,0 0-11-16,0 38 8 0,0-38-3 15,0 24-3-15,0-24 3 0,0 0 15 0,-5 34-20 16,5-34 1-16,-7 23 27 0,7-23-31 16,-6 30-3-16,6-30-4 0,-5 24 1 0,5-24 4 15,-9 30 5-15,9-30-7 0,-3 30 5 16,3-30-2-16,-10 32 3 0,10-32-3 15,-8 27-4-15,8-27-6 0,-12 31 12 0,12-31-3 16,-5 26-4-16,5-26 2 0,-13 24 8 16,13-24 13-16,-6 21 4 0,6-21 13 15,0 0-15-15,-10 27 13 0,10-27-4 0,0 0-4 16,-8 23 0-16,8-23-6 0,0 0-13 16,0 0 9-16,-8 31-9 0,8-31 11 15,0 0-18-15,-15 18 4 0,15-18 7 0,0 0-7 16,-10 22 6-16,10-22-7 0,0 0 1 15,-19 25 15-15,19-25-11 0,-8 15-14 0,8-15 2 16,0 0-12-16,-17 21-24 0,17-21-30 16,0 0-46-16,-12 21-94 0,12-21-334 15,0 0-218-15,0 0 370 0</inkml:trace>
  <inkml:trace contextRef="#ctx0" brushRef="#br0" timeOffset="407341.3006">28208 16705 3262 0,'0'0'-36'0,"0"0"8"15,0 0 1-15,0 0-4 0,0 0-11 16,0 0-6-16,16-70-7 0,-16 70-2 15,0 0 4-15,0 0 15 0,0 0 17 0,-8-31 2 16,8 31 21-16,0 0 9 0,0 0 3 16,-3-32 16-16,3 32 17 0,0 0 6 0,-5-24-2 15,5 24 19-15,0 0 9 0,-9-26-3 16,9 26 4-16,0 0-19 0,0 0 4 16,0 0-17-16,-8-28-7 0,8 28-3 15,0 0-19-15,0 0-6 0,0 0 3 0,0 0-7 16,-3-27-1-16,3 27 4 0,0 0-7 15,0 0 13-15,0 0 11 0,0 0 1 0,0 0 6 16,0 0 15-16,0 0-5 16,0 0-8-16,0 0 13 0,0 0-25 0,0 0 6 15,0 0-5-15,0 0-9 0,0 0 0 0,0 0-7 16,0 0-4-16,16-27 9 0,-16 27-9 16,0 0 7-16,0 0-7 0,0 0-11 15,0 0 13-15,0 0-2 0,0 0-10 16,0 0 18-16,0 0-4 0,0 0-9 0,0 0 10 15,0 0 2-15,0 0-11 0,0 0 4 16,0 0-2-16,0 0 2 0,54 30 8 0,-54-30 0 16,0 0-3-16,17 25 5 0,-17-25-9 15,11 19 2-15,-11-19 14 0,15 25 2 16,-15-25-2-16,17 27-1 0,-17-27 3 0,12 33-11 16,-2-16 9-16,-3 2-3 0,-7-19 2 15,18 33 0-15,-15-16 5 0,-3-17-2 0,15 35-5 16,-11-16 4-16,-4-19 6 0,8 37 3 15,-3-19-4-15,-5-18 6 0,8 44 1 0,-4-21-1 16,1 1-1-16,-5-24 0 0,5 45 7 16,-2-21 0-16,2-3 2 0,-5-21-1 15,4 44-3-15,-3-22 2 0,-1-22-1 16,5 40 7-16,-1-21 2 0,-4-19-4 0,0 33-1 16,0-33-3-16,0 37-2 0,0-37-6 15,-4 37-6-15,4-37 1 0,-5 27-5 16,5-27-5-16,-1 34 2 0,1-34-4 0,-4 28-1 15,4-28-4-15,0 0 1 0,-5 37-2 16,5-37-2-16,0 0-3 0,-3 30-6 0,3-30-10 16,0 0-10-16,0 0-12 0,0 32-15 15,0-32-12-15,0 0-35 0,0 0-23 0,0 0-34 16,0 0-60-16,0 0-174 0,3 15-522 16,-3-15-462-16</inkml:trace>
  <inkml:trace contextRef="#ctx0" brushRef="#br0" timeOffset="408540.2249">28679 16420 4184 0,'0'0'-163'0,"0"0"15"0,7-24 25 15,-7 24 13-15,0 0 18 0,0 0 10 16,0 0 15-16,0 0 11 0,0 0 12 0,0 0 7 16,0 0-3-16,0 0 4 0,0 0 7 15,0 0-1-15,0 0 1 0,0 0 1 0,0 0 3 16,0 0 10-16,0 0 13 0,0 0 7 15,0 0 5-15,0 0 0 0,0 0 12 16,0 0 13-16,0 0-5 0,0 0 8 16,0 0-9-16,0 0 12 0,0 0 5 15,62 37-7-15,-62-37 0 0,0 0 4 0,13 19-3 16,-13-19 1-16,0 0 6 0,17 18-2 0,-17-18 7 16,0 0 10-16,19 19 2 0,-19-19 2 15,0 0 11-15,11 21-4 0,-11-21 4 16,9 19 1-16,-9-19 0 0,10 22 1 0,-10-22-10 15,6 27-4-15,-6-27-8 0,10 30-6 16,-10-30-5-16,12 32-3 0,-7-14-6 0,-5-18-2 16,14 35-3-16,-14-35-2 0,8 34 1 15,-3-16-3-15,-5-18-1 0,8 31 2 16,-8-31 2-16,12 31 7 0,-12-31 2 16,5 31-1-16,-5-31 0 0,5 27-4 0,-5-27-1 15,5 23 0-15,-5-23-8 0,7 27 0 16,-7-27 0-16,0 0-3 0,8 33-6 15,-8-33 2-15,3 23-4 0,-3-23-1 0,0 0 4 16,4 28 0-16,-4-28 2 0,0 0 3 16,3 30 5-16,-3-30 2 0,0 24-9 0,0-24 7 15,0 0-2-15,0 31-3 0,0-31-3 16,5 24-3-16,-5-24-2 0,0 31 0 16,0-31-1-16,3 24-2 0,-3-24 0 0,0 0-4 15,6 37 1-15,-6-37 1 0,3 25-6 16,-3-25 3-16,7 22-1 0,-7-22-3 15,0 0 2-15,6 27 0 0,-6-27 0 0,0 0-1 16,0 0 1-16,5 27-2 0,-5-27-3 16,0 0-2-16,0 0-2 0,0 0-3 15,5 26 2-15,-5-26 0 0,0 0 1 0,0 0 0 16,4 24 2-16,-4-24 0 0,0 0-2 16,0 0 1-16,3 27 3 0,-3-27-1 0,0 0-2 15,0 29-6-15,0-29-8 0,0 0-11 16,0 0-9-16,-3 33-18 0,3-33-15 15,0 0-33-15,0 0-32 0,3 36-36 0,-3-36-75 16,0 0-190-16,0 0-448 0,0 0-319 16</inkml:trace>
  <inkml:trace contextRef="#ctx0" brushRef="#br0" timeOffset="409633.3626">29116 16286 4006 0,'0'0'-141'16,"0"0"30"-16,0 0 34 0,0 0 19 15,0 0 27-15,0 0 18 0,0 0 3 16,0 0 18-16,0 0 15 0,0 0 5 0,-12-31-4 16,12 31 9-16,0 0-2 0,0 0-13 15,0 0-2-15,0 0 4 0,-8-23 9 0,8 23 7 16,0 0 14-16,0 0 8 0,0 0 5 16,0 0 10-16,-12-24-4 0,12 24-1 15,0 0-9-15,0 0-7 0,0 0-7 0,0 0-9 16,0 0-10-16,0 0-7 0,0 0-8 15,0 0 6-15,-8-27-9 0,8 27 4 16,0 0 2-16,0 0-11 0,0 0 0 0,0 0 5 16,0 0 0-16,0 0 7 0,0 0 2 15,0 0 3-15,0 0 1 0,65 36 4 16,-65-36 12-16,32 32 5 0,-19-10 7 0,4-1 12 16,6 6-3-16,-6 5 3 0,3-2-3 15,-3 5-3-15,3-1-4 0,-3-2-5 16,0 7-1-16,-4-3-2 0,0-2-6 0,6 3-2 15,-8-3-2-15,-2-7-1 0,-1 1 4 16,-3 3-5-16,-1-7-1 0,-4 3-2 0,0-27-3 16,0 54-4-16,-4-26-1 0,4-28-7 15,-2 49 1-15,-1-22-9 0,3-2-7 0,0-25-4 16,-5 49-6-16,5-27-10 0,0-22-12 16,-3 47-18-16,-1-24-18 0,3 2-8 15,1-25-28-15,-12 47-26 0,9-25-32 16,-2-2-59-16,5-20-159 0,-15 31-493 15,6-18-260-15</inkml:trace>
  <inkml:trace contextRef="#ctx0" brushRef="#br0" timeOffset="416842.2599">12771 17324 3920 0,'-3'-28'-200'0,"3"28"-15"0,0 0-555 16,0 0 339-16</inkml:trace>
  <inkml:trace contextRef="#ctx0" brushRef="#br0" timeOffset="418333.0053">12780 17232 3226 0,'0'0'-40'16,"0"0"35"-16,5-32 41 0,-5 32 2 0,0 0 1 15,0 0 14-15,0 0 10 0,0 0-3 16,0 0-2-16,0 0 27 0,-5-33-21 16,5 33 1-16,0 0-10 0,0 0-8 0,0 0 7 15,0 0-9-15,0 0-10 0,0 0 0 16,0 0 16-16,0 0-33 0,0 0 16 0,0 0-1 16,0 0-3-16,0 0 4 0,0 0-8 15,0 0 3-15,0 0-14 0,0 0 5 16,0 0 3-16,0 0-12 0,0 0 9 15,0 0-10-15,0 0-2 0,0 0-5 0,0 0 2 16,0 0 11-16,0 0-9 0,0 0 7 16,0 0-16-16,0 0 7 0,0 0 5 15,0 0-6-15,46 52 14 0,-46-52 5 0,20 37-1 16,-8-16 5-16,2 1 5 0,-6 0 9 16,9 8-14-16,1-3 10 0,-1 5-5 0,-1 2-5 15,1-1 5-15,7-1-7 0,-8 1-3 16,1-1-3-16,0-1 1 0,0-4-5 0,-2-3-3 15,-2-1-1-15,-1-2 0 0,-2 0-1 16,-10-21 4-16,15 29 0 0,-15-29 1 16,15 23 3-16,-15-23 2 0,13 20-1 0,-13-20 1 15,9 18 1-15,-9-18 1 0,0 0-7 16,0 0 2-16,0 0-7 0,0 0-2 16,0 0-6-16,0 0-2 0,0 0 0 0,0 0 3 15,0 0-5-15,-42-61 10 0,22 37-12 16,3 1-1-16,0 2-2 0,0-8-4 15,-4 1-8-15,-1 8 9 0,5-2-8 0,-3 1 3 16,3-2-9-16,-3 2 1 0,4 2 2 16,-3 4 5-16,3-4-6 0,0 4 6 0,1-3 4 15,15 18 11-15,-28-30-16 0,15 14 1 16,13 16-2-16,-20-31 0 0,11 15-7 0,9 16-9 16,-17-28-2-16,17 28-4 0,-15-30-6 15,15 30 2-15,-13-29-6 0,13 29-3 16,-12-30 0-16,12 30 9 0,-8-27 10 15,8 27-7-15,-13-28 16 0,13 28 3 0,-16-31 4 16,16 31-4-16,-16-30 10 0,7 13 0 16,9 17 5-16,-11-33 21 0,11 33-31 15,-17-30 13-15,17 30-9 0,-15-28 9 0,15 28-11 16,-12-26 8-16,12 26-11 0,-13-27 9 16,13 27 2-16,-5-21 4 0,5 21-4 0,0 0-4 15,-17-31 13-15,17 31 0 0,-8-22 0 16,8 22 3-16,0 0-3 0,-12-28-1 0,12 28-1 15,0 0 6-15,-10-27-8 0,10 27 11 16,0 0 3-16,-5-25-7 0,5 25 2 16,0 0 4-16,-5-28-15 0,5 28 16 15,0 0-5-15,0 0 10 0,0-36 12 0,0 36 2 16,0 0-9-16,0 0 6 0,0-42-15 16,0 42 5-16,0 0-11 0,0-32-4 15,0 32 7-15,8-25-12 0,-8 25 4 0,5-29-1 16,-5 29 12-16,10-27-11 0,-10 27 3 15,5-30-2-15,-5 30 7 0,9-28-10 0,-9 28 6 16,3-25-4-16,-3 25 3 0,5-24-4 16,-5 24-6-16,0 0 17 0,12-28-14 15,-12 28-6-15,0 0 11 0,8-25-6 16,-8 25 5-16,0 0-4 0,14-22-4 0,-14 22 1 16,0 0 8-16,18-15-5 0,-18 15 2 15,0 0-5-15,22-12-1 0,-22 12 0 0,0 0-3 16,33-3 0-16,-33 3-3 0,0 0-1 15,37 0-6-15,-37 0-5 0,0 0 6 16,47 6-4-16,-47-6 9 0,22 6-1 16,-22-6 11-16,20 6-21 0,-20-6 15 0,0 0 2 15,28 9 7-15,-28-9-17 0,0 0 15 0,20 16 9 16,-20-16-7-16,14 16 2 0,-14-16-4 16,10 18-5-16,-10-18 4 0,6 22 8 15,-6-22-7-15,10 23 13 0,-10-23 4 16,4 25-8-16,-4-25 0 0,10 27 12 0,-10-27-6 15,0 32 13-15,0-32-5 0,-5 38 1 16,5-38-1-16,-5 42-6 0,1-20 1 16,4-22-3-16,-10 49 0 0,7-24 10 0,-2 2-10 15,-3 0 1-15,-1 0 5 0,1 0-13 16,3 0-6-16,-4-6 8 0,3 5-8 0,6-26 6 16,-12 33-1-16,12-33 3 0,-8 34-5 15,8-34-3-15,-9 28-3 0,9-28 6 0,-3 27-3 16,3-27 9-16,-2 27-5 0,2-27-4 15,0 0 0-15,2 33 12 0,-2-33-17 16,0 0 8-16,12 33 4 0,-4-21-11 16,-8-12 17-16,15 19-7 0,-15-19-12 0,20 22 7 15,-20-22 1-15,24 18 6 0,-4-6 4 16,-2-2 0-16,-18-10-6 0,38 15 8 16,-16-10-8-16,-3 4 3 0,-19-9 0 0,41 7 16 15,-41-7 6-15,37 6-6 0,-20-3 8 16,-17-3-7-16,35 7 0 0,-35-7-1 0,30 4-10 15,-30-4 10-15,32 1-1 0,-32-1 0 16,28 5-10-16,-28-5 2 0,26 2-1 0,-26-2-4 16,0 0 6-16,40 5-6 0,-40-5 0 15,21 5 1-15,-21-5 8 0,31 3-7 16,-31-3 4-16,0 0-6 0,38 6-2 16,-38-6 9-16,25 6-9 0,-25-6-3 0,32 6 2 15,-32-6 1-15,25 6-3 0,-25-6 0 16,28 6 7-16,-28-6-6 0,26 6-2 15,-26-6-2-15,0 0-1 0,33 6 3 16,-33-6 1-16,0 0-14 0,0 0-2 0,32 7-3 16,-32-7-12-16,0 0-12 0,0 0-21 0,20 8-27 15,-20-8-15-15,0 0-42 0,0 0-48 16,0 0-141-16,5 17-528 0,-5-17-150 0</inkml:trace>
  <inkml:trace contextRef="#ctx0" brushRef="#br0" timeOffset="419136.6305">13517 16730 3854 0,'0'0'-76'0,"0"0"30"0,0 0 5 0,-11-20-2 15,11 20 0-15,0 0-4 0,0 0-6 16,0 0-17-16,-26-12-13 0,26 12-7 0,0 0-3 16,0 0 9-16,0 0 29 0,0 0 20 15,0 0 27-15,0 0 16 0,0 0 12 16,-31-13 13-16,31 13 14 0,0 0 24 16,0 0 6-16,0 0-14 0,-30-2-1 15,30 2-13-15,0 0-7 0,0 0-3 0,0 0-11 16,0 0-2-16,0 0 8 0,0 0-24 15,-44 6 13-15,44-6-2 0,0 0 6 0,0 0 8 16,-18 16-5-16,18-16 2 0,0 0 11 16,-7 27-2-16,7-27 11 0,0 0-11 0,-2 40 9 15,2-40-19-15,5 32 9 0,-5-32-4 16,14 30-8-16,-3-14-14 0,3 2 18 16,-1-1 1-16,4-1-8 0,1 1-4 15,-6-2-8-15,6-3-6 0,-18-12 16 0,30 21-4 16,-30-21-11-16,22 16 20 0,-22-16 4 15,20 16-1-15,-20-16 2 0,17 12-6 0,-17-12 12 16,0 0-17-16,33 0-2 0,-33 0-2 16,0 0-12-16,39-12-4 0,-39 12-12 0,25-16 9 15,-25 16 4-15,22-19-6 0,-22 19 1 16,18-21 7-16,-18 21 12 0,10-24-1 16,-10 24-1-16,7-21 9 0,-7 21 5 15,8-29 1-15,-8 29-3 0,0 0-4 16,0-37-10-16,0 37-2 0,0 0-1 0,-3-37-7 15,3 37 3-15,0 0-15 0,-13-31 8 16,13 31 2-16,-17-18-5 0,17 18 0 0,-27-18 1 16,27 18-3-16,-30-12 3 0,30 12 5 15,-32-10-11-15,32 10 1 0,-33-10 8 0,33 10 3 16,-32-10 15-16,32 10-24 0,-25-3 3 16,25 3-9-16,-29-9 6 0,29 9-27 0,0 0-32 15,-28-5-22-15,28 5-26 0,0 0-13 16,0 0-55-16,0 0-119 0,-23 17-515 15,23-17 94-15</inkml:trace>
  <inkml:trace contextRef="#ctx0" brushRef="#br0" timeOffset="419712.3646">13623 16375 3556 0,'0'0'-36'16,"8"-19"-1"-16,-8 19 24 0,0 0-2 0,0 0-3 16,0 0 2-16,0 0-1 0,0 0 8 0,0 0-5 15,0 0 19-15,0 0 8 0,0 0 1 16,0 0 6-16,0 0-3 0,0 0 5 16,0 0-2-16,0 0-12 0,0 0-1 15,0 0 4-15,0 0-13 0,0 0 10 0,0 0 9 16,0 0 2-16,0 0-16 0,0 0 7 15,0 0-18-15,0 0 8 0,0 0-7 16,0 0 7-16,0 0 5 0,0 0-1 0,38 34 11 16,-38-34 4-16,9 18 8 0,-9-18-7 15,18 23 9-15,-18-23 8 0,22 28 5 0,-14-13 13 16,6 0-6-16,1 6 19 0,1-2-16 16,5 3 10-16,-1-1 3 0,11 3 2 15,-4 1-9-15,3 0-2 0,2-1 13 16,0 1-20-16,1 0-6 0,1 0-7 0,4 6 1 15,1-11-6-15,-4 3-4 0,-2-1-7 16,1-2-7-16,-1 0-11 0,-3-3-13 0,-5 0 1 16,-3-5-13-16,-2 0 5 0,0-3-18 15,-20-9-17-15,27 18-26 0,-27-18-50 0,17 16-75 16,-17-16-179-16,0 16-409 16,0-16 219-16</inkml:trace>
  <inkml:trace contextRef="#ctx0" brushRef="#br0" timeOffset="419978.2004">13882 16366 3349 0,'-13'-27'-106'0,"13"27"-2"0,-12-20-4 16,12 20-39-16,0 0-103 0,-17-33-373 0,17 33 119 15</inkml:trace>
  <inkml:trace contextRef="#ctx0" brushRef="#br0" timeOffset="420374.0248">13803 16193 2580 0,'-11'-21'67'0,"11"21"26"0,-9-19 4 16,9 19-23-16,0 0 17 0,-13-27-10 0,13 27-19 16,0 0 10-16,-12-20-13 0,12 20-15 0,0 0 4 15,0 0-10-15,-12-20-5 0,12 20-4 16,0 0-23-16,0 0 10 0,0 0-6 16,0 0 8-16,-8-22-5 0,8 22 4 0,0 0 0 15,0 0 0-15,0 0 31 0,0 0-15 16,0 0-5-16,0 0 17 0,0 0 3 0,0 0-11 15,0 0 2-15,0 0 4 0,0 0-1 16,70 42-10-16,-43-29 4 0,-5 2 19 16,3 2-23-16,2-2 8 0,-1 6-17 15,3 0 7-15,3 2 11 0,-7-2-9 0,3 4-2 16,2-1 8-16,-1 1-7 0,-3 0 3 16,1-1-2-16,5 1-2 0,-4 0 2 0,-2 2-3 15,2-2 5-15,0 4 8 0,-1-6-12 16,-2 2 1-16,2-1-7 0,0 2-5 15,3-2-3-15,-5-2 5 0,-2-2-5 0,6 3-2 16,-11-7-4-16,4-3 3 0,-5 4-8 16,-1-2 0-16,1-3 6 0,-17-12-6 0,29 21 4 15,-29-21-1-15,20 17 5 0,-20-17 4 16,16 15 0-16,-16-15-8 0,16 12-29 0,-16-12-13 16,0 0-33-16,16 19-22 0,-16-19-25 15,9 11-28-15,-9-11-42 0,0 0-63 16,0 0-591-16,0 0-23 0</inkml:trace>
  <inkml:trace contextRef="#ctx0" brushRef="#br0" timeOffset="420636.8696">14566 16390 3819 0,'0'0'65'16,"0"0"26"-16,0 0-4 0,0 0-26 0,0 0-40 16,12-21-16-16,-12 21-1 0,0 0 1 15,0 0-3-15,0 0 15 0,0 0-5 0,0 0-5 16,0 0 9-16,0 0-8 0,0 0-4 16,0 0-8-16,48 43 2 0,-48-43-23 15,17 19-29-15,-17-19-17 0,12 19-26 0,-7-10-47 16,-5-9-62-16,0 0-186 0,3 15-335 15,-3-15 529-15</inkml:trace>
  <inkml:trace contextRef="#ctx0" brushRef="#br0" timeOffset="420810.3042">14357 16205 3408 0,'0'0'259'0,"-30"-15"-21"16,30 15-24-16,-32-12-57 0,32 12-57 0,-22-9-42 15,22 9-36-15,0 0-23 0,-26-9-18 16,26 9-2-16,0 0-18 0,0 0-11 0,0 0-41 16,0 0-46-16,0 0-103 0,-14-9-578 15,14 9 82-15</inkml:trace>
  <inkml:trace contextRef="#ctx0" brushRef="#br0" timeOffset="421535.8986">14779 16138 3537 0,'0'0'-74'0,"0"0"-3"0,16 22 6 16,-16-22 1-16,0 0 3 0,15 15 19 0,-15-15 1 15,0 0 4-15,20 18 3 0,-20-18 6 16,25 15 11-16,-25-15-6 0,22 20 8 16,-22-20 0-16,30 16-6 0,-13-8 8 15,-17-8 0-15,27 19 11 0,-15-11-6 0,-12-8 6 16,23 15 2-16,-23-15 0 0,17 15 9 16,-17-15 11-16,0 0-17 0,0 0 3 0,13 22 3 15,-13-22-14-15,0 0 14 0,0 0-12 16,0 0-10-16,0 0 11 0,0 0 8 15,0 0 36-15,0 0 35 0,0 0 11 0,0 0 9 16,-42-64 11-16,42 64-10 0,-11-30 6 16,11 30-13-16,-9-32-12 0,9 32-8 0,-3-27-31 15,3 27-13-15,3-30-4 0,-3 30-9 16,15-32 5-16,-15 32-7 0,17-27 10 16,-9 12-11-16,-8 15 5 0,25-22 4 15,-11 7-8-15,-14 15 0 0,23-26 7 0,-9 14-7 16,-14 12 6-16,28-18-8 0,-28 18 0 15,27-18-6-15,-27 18 14 0,27-13-4 0,-27 13-4 16,28-2 2-16,-28 2 0 0,0 0-12 16,37-5 14-16,-37 5-2 0,0 0 4 15,38 11-6-15,-38-11 5 0,25 9 23 0,-25-9-9 16,22 15-10-16,-22-15 14 0,27 24 2 16,-19-10-7-16,-8-14 4 0,30 26-9 15,-20-7 7-15,5-4-6 0,0 4 6 0,-3 0-15 16,2-3-14-16,-1 2-17 0,-13-18-28 15,27 30-17-15,-19-18-43 0,-8-12-55 16,17 22-137-16,-7-14-443 0,-10-8 458 0</inkml:trace>
  <inkml:trace contextRef="#ctx0" brushRef="#br0" timeOffset="421692.8029">15776 15873 3292 0,'-7'-36'-12'0,"2"25"-68"16,5 11-102-16,0 0-307 0,-27-30-123 15,22 21 115-15</inkml:trace>
  <inkml:trace contextRef="#ctx0" brushRef="#br0" timeOffset="421897.6754">15655 15730 2511 0,'-30'-15'101'15,"30"15"5"-15,0 0-15 0,-20-8-10 16,20 8-20-16,0 0-7 0,0 0-6 0,0 0-11 15,-42 15-2-15,42-15-6 0,-17 21 3 16,17-21-11-16,-15 26 1 0,15-26-11 0,-6 30 4 16,6-30 1-16,-2 34-7 0,2-34-4 15,-3 35 14-15,3-35-19 0,0 30 11 16,0-30 3-16,3 29-12 0,-3-29 14 0,5 21-7 16,-5-21-9-16,0 0 3 0,27 17-38 15,-27-17-11-15,30 4-37 0,-30-4-59 16,37-9-56-16,-37 9-469 0,36-18 121 0</inkml:trace>
  <inkml:trace contextRef="#ctx0" brushRef="#br0" timeOffset="422175.681">15720 15891 2799 0,'7'-23'62'0,"-7"23"20"16,0 0 5-16,8-31-12 0,-8 31-4 0,0 0-21 15,0 0 21-15,-8-38-23 0,8 38-7 16,0 0-17-16,0 0 14 0,-7-27-9 16,7 27-10-16,0 0-21 0,0 0-5 0,0 0-3 15,0 0-1-15,12-25 8 0,-12 25 1 16,0 0-13-16,0 0 8 0,0 0 1 0,0 0 6 15,60 25-5-15,-38-13 23 0,-2 3-18 16,0 3 17-16,7 5-21 0,-2 1 6 0,7 3-30 16,1 9-10-16,2-3-14 0,2 3-20 15,-3 5-33-15,4-4-26 0,-4 3-6 16,-3-1 13-16,-4 1 31 0,-5-5 53 0,-7-4 54 16,0 2 24-16,-3-6 29 0,-11 2 39 15,-2-2 28-15,-8 1-4 0,-6 2 4 16,2-1 21-16,-14 3-35 0,5-5-17 0,-14 6-13 15,2 1-11-15,-1-3-25 0,-2-4-58 16,0 9-66-16,-6-9-173 0,8-6-531 0,-9-3 304 16</inkml:trace>
  <inkml:trace contextRef="#ctx0" brushRef="#br0" timeOffset="425415.7493">14757 18502 3174 0,'-15'-13'-177'0,"15"13"-16"0,0 0-464 16,-17-16 118-16</inkml:trace>
  <inkml:trace contextRef="#ctx0" brushRef="#br0" timeOffset="426054.4131">14700 18457 2502 0,'0'0'-96'0,"0"0"33"0,-20-18 34 0,20 18 42 16,-17-16 16-16,17 16 31 0,-17-14-5 16,17 14 24-16,-16-22-8 0,16 22 6 15,-24-22 4-15,24 22-10 0,-17-24-10 0,17 24-6 16,-16-25 4-16,16 25-31 0,-17-27 12 15,9 16-1-15,8 11-2 0,-15-29-6 16,15 29 5-16,-17-28 13 0,17 28 20 0,-12-29-4 16,12 29 3-16,-17-24 1 0,17 24 28 15,-13-23-20-15,13 23-6 0,-18-19-16 0,18 19-8 16,-9-20 2-16,9 20 14 0,0 0-37 16,0 0 4-16,-13-27-6 0,13 27-1 15,0 0-2-15,0 0-9 0,0 0-2 0,0 0 1 16,0 0 13-16,0 0-5 0,0 0 15 15,0 0 6-15,0 0-3 0,0 0 0 16,70 42 9-16,-50-22-13 0,5 4 3 0,-1 0 0 16,6-2-8-16,-2 1 1 0,1-3 0 15,-6-1-8-15,2-1-2 0,-3-3 9 16,-2-3 7-16,-2-1 16 0,-18-11 26 0,27 16 21 16,-27-16 9-16,24 11-12 0,-24-11-12 15,0 0-13-15,0 0-11 0,36-35-6 0,-36 35-10 16,5-39-4-16,-5 18-4 0,0 21-8 15,4-44 1-15,-4 44-7 0,0-43-3 16,0 43-3-16,0-36-2 0,0 36-2 0,0-32-3 16,0 32-7-16,3-24 3 0,-3 24-4 15,10-21 0-15,-10 21 3 0,27-17 2 16,-27 17-3-16,25-12-12 0,-25 12-10 0,40-4-10 16,-40 4-8-16,39 0-13 0,-11-5-1 15,1 3-13-15,-29 2 12 0,56-5-5 16,-27 5 1-16,-29 0 4 0,48-5 5 0,-29 3 5 15,-19 2 25-15,38-5 18 0,-38 5 8 16,22-7 11-16,-22 7 6 0,8-20 17 16,-8 20 7-16,0 0-3 0,0 0-2 0,-16-50 12 15,16 50-7-15,-24-33-1 0,11 12-4 16,-2-4-10-16,5-7-4 0,-7 2-6 0,2 1-6 16,-2-2-7-16,6-1-1 0,-6 1 3 15,3 3 2-15,-9-2 5 0,11 3-2 16,-1 7-2-16,-2-5-2 0,5 7-1 0,10 18-5 15,-24-38-2-15,13 25-18 0,11 13-17 16,-17-24-25-16,17 24-37 0,0 0-27 0,-17-15-47 16,17 15-100-16,0 0-684 0,0 0-817 15</inkml:trace>
  <inkml:trace contextRef="#ctx0" brushRef="#br0" timeOffset="427355.1091">15622 17351 4647 0,'0'0'-175'0,"0"0"-9"0,0 0-15 0,-25-52-6 16,25 52 18-16,0 0 36 0,0 0 29 15,0 0 22-15,0 0 26 0,0 0 36 16,-12-25 19-16,12 25 9 0,0 0 22 0,0 0 5 16,0 0-7-16,0 0 11 0,-14-18-7 15,14 18-7-15,0 0 0 0,0 0 9 16,0 0-13-16,0 0-1 0,0 0-7 0,0 0 8 15,0 0 6-15,0 0-14 0,0 0 5 16,0 0 3-16,0 0-1 0,-63 32-11 16,63-32 13-16,-19 18-6 0,19-18 4 0,-21 21 10 15,11-9 11-15,10-12-5 0,-20 27-2 16,10-10 29-16,10-17-7 0,-17 34 6 0,8-14-14 16,9-20 6-16,-6 40-15 0,6-40 5 15,0 41-3-15,0-41-7 0,11 40-5 16,-7-24 5-16,-4-16 0 0,13 31-10 15,-4-16 13-15,-9-15-19 0,21 18 8 0,-21-18 6 16,22 15 0-16,-22-15-14 0,27 0 10 16,-27 0-16-16,0 0-2 0,48-1 12 0,-48 1-4 15,29-12-8-15,-29 12-10 0,27-15 6 16,-27 15-3-16,31-15 3 0,-16 6 10 16,-15 9 4-16,19-15 21 0,-19 15-7 0,22-23 2 15,-22 23 2-15,16-17-8 0,-16 17 5 16,10-22-5-16,-10 22 10 0,4-25-18 0,-4 25-8 15,0 0 8-15,-5-35-12 0,5 35 10 16,0 0-14-16,-12-42-4 0,12 42-11 16,-13-30-13-16,13 30 13 0,-9-29 3 15,9 29-3-15,-15-24 17 0,15 24-5 16,-15-21 11-16,15 21 8 0,-17-22 9 0,17 22-11 16,0 0 19-16,-16-22-5 0,16 22-12 15,0 0-4-15,0 0 12 0,-20-18-4 0,20 18-5 16,0 0-3-16,0 0-13 0,0 0 13 15,0 0-2-15,0 0 6 0,0 0 0 16,0 0-8-16,0 0 17 0,0 0-15 0,0 0 2 16,0 0 8-16,0 0 10 0,0 0-4 15,0 0-4-15,0 0 2 0,0 0 8 16,0 0 9-16,0 0-6 0,23 77-9 0,-5-65 24 16,-3 5-24-16,-15-17 10 0,44 21-11 15,-26-12-1-15,2-3 8 0,-20-6 0 16,41 12 1-16,-41-12-1 0,33 7 5 0,-33-7 9 15,32-4 3-15,-32 4-3 0,28-11-8 0,-28 11 8 16,24-24 7-16,-24 24 7 0,13-36 13 16,-8 15 3-16,-5 21-5 0,0-53-2 15,0 29 0-15,0 24 7 0,-5-57-15 0,5 33 6 16,-5 0-6-16,5 24 3 16,-7-39-15-16,7 39-3 0,0-35-4 0,0 35-5 15,-1-24-3-15,1 24-4 0,0 0 2 0,0 0-2 16,18-15-9-16,-18 15 7 0,0 0-10 15,0 0 4-15,55 15 0 0,-55-15 3 16,35 15-2-16,-13-10-3 0,5 7-1 16,-7-4 4-16,5-3-6 0,-25-5 1 0,45 14-2 15,-28-13-4-15,-17-1 0 0,40 11 11 16,-40-11-6-16,27 9 14 0,-27-9 3 0,0 0-1 16,30 0-3-16,-30 0-8 0,0 0 0 15,0 0-1-15,0 0-8 0,0 0-4 0,-3-53-3 16,3 53-8-16,-17-46-1 0,7 19-2 15,0-8 3-15,-4 2-2 0,-1-6 8 16,-5 4 3-16,4 1 7 0,2-1 1 0,-3 2 0 16,1 2-2-16,1 4-2 0,0 4-11 15,5 3-7-15,-2 1-17 0,12 19-18 0,-14-35-9 16,14 35-41-16,-13-24-26 0,13 24-38 16,-10-21-66-16,10 21-226 0,-12-17-370 15,12 17 12-15</inkml:trace>
  <inkml:trace contextRef="#ctx0" brushRef="#br0" timeOffset="428204.6163">16401 16742 3636 0,'0'0'-93'15,"0"0"44"-15,0 0 32 0,0 0 23 0,0 0 20 16,0 0-2-16,0 0-7 0,0 0-2 15,0 0-11-15,0 0 17 0,0 0-8 16,39-10-13-16,-39 10 4 0,0 0 2 16,45-12-10-16,-29 2-7 0,-16 10 11 0,36-12-14 15,-15 3-1-15,-1 2-6 0,-20 7 10 16,34-24 2-16,-17 12-3 0,-17 12 12 16,28-21-11-16,-20 7 4 0,-8 14-10 0,24-27 6 15,-24 27-18-15,12-27-8 0,-12 27 1 16,15-30-3-16,-15 30 0 0,1-32 11 0,-1 32 2 15,0-30 14-15,0 30 36 0,0 0-1 16,-11-46 16-16,2 30-16 0,9 16 12 0,-13-22 5 16,13 22-15-16,-19-21-1 0,19 21 4 15,-13-19-15-15,13 19-4 0,0 0-5 16,-25-19 9-16,25 19-13 0,0 0 0 16,-30-8 13-16,30 8 8 0,0 0-6 0,0 0 0 15,-39 5 2-15,39-5 2 0,0 0-1 16,-35 12-3-16,35-12 3 0,-25 14-4 0,25-14-12 15,-27 18 11-15,9-9 3 0,18-9-8 16,-32 24 8-16,14-12 6 0,-2 0 1 16,3 5 3-16,0-2 13 0,17-15 7 0,-28 34 6 15,13-14-3-15,5-4 12 0,1 6-5 16,1 3 3-16,1 1 3 0,7-26-8 0,-1 48 2 16,1-23-4-16,0-25 5 0,8 52 5 15,0-24 7-15,-1 0-11 0,5 0 4 16,3 2-5-16,2-3 2 0,3 0-3 0,5 3-1 15,7-9-10-15,1-3-3 0,7-4-3 16,9-6-2-16,2-8-7 0,13-7-3 16,6-5-12-16,12-13-7 0,35-13-10 0,-5-13-22 15,-1 1-49-15,-2-10-64 0,-17-3-147 16,-4-3-631-16,-17-2-525 0</inkml:trace>
  <inkml:trace contextRef="#ctx0" brushRef="#br0" timeOffset="431956.0051">11650 16607 2215 0,'0'0'489'0,"0"0"-173"15,0 0-117-15,0 0-55 0,0 0-41 0,0 0-32 16,0 0-20-16,0 0-5 0,0 0-15 16,0 0 14-16,0 0-1 0,22-73-7 0,-22 73 10 15,0 0 7-15,3-33 21 0,-3 33-3 16,0 0 12-16,5-24-16 0,-5 24-5 16,0 0-1-16,12-22-3 0,-12 22-22 0,0 0-4 15,20-24 5-15,-20 24-10 0,30-15 3 16,-8 2-4-16,3 3-10 0,-3 1 1 15,5-3 6-15,3 3-8 0,-5 0 2 0,7-4-5 16,-6 1-1-16,6 2-6 0,2-3 10 16,-4 1 4-16,3-3 3 0,-8 3 5 15,4 0-8-15,-4 2-4 0,10-7 6 0,-10 5-11 16,9-7 3-16,-3 3-3 0,4-2-3 16,1 3 4-16,-3-3-4 0,-1 2-6 0,-2-3 2 15,5 3-3-15,-5-2-1 0,2-1 7 16,-4 5-4-16,-1-3 2 0,0 2 7 15,-5 3 1-15,1 0 5 0,-3 0 1 0,0 0 0 16,-3-2-2-16,-17 14 2 0,37-19-8 16,-17 5 3-16,3-1-2 0,2 2-7 0,0 1 6 15,2-5-4-15,3 2-2 0,0 0 2 16,7 0-4-16,-8-3 5 0,8 6 12 16,-9-7 3-16,9-1 11 0,-9 5 0 15,2 0 0-15,-3 0 1 0,-2 3 0 16,0 0-2-16,-5 0 1 0,5 0-4 0,-3-2-2 15,0 5-2-15,-22 9-5 0,38-15-1 16,-19 3-1-16,3 3 0 0,3-5-8 0,-25 14 4 16,45-21-4-16,-23 12 0 0,-2-3-1 15,8 0-2-15,0 2 1 0,-1 2 2 0,0-6-3 16,5-1-3-16,5 2 1 0,-4 1-1 16,7 0 0-16,-5-3 1 0,4 3-3 0,4-1-1 15,-11 3 1-15,2 3 0 0,1-3-2 16,1-1 1-16,5 0 0 0,-8 2 0 0,4-3-2 15,3 2 2-15,-3 1-1 0,0 1 0 16,-1-6 2-16,5 1 0 0,-6 1-1 16,8 4-1-16,-8-7 0 0,4 2 2 15,-1 1-1-15,-1-2-3 0,-3 2 3 0,-4 3-1 16,0 2-1-16,-7-7-1 0,2 4 2 16,-3 2-1-16,-2-2 0 0,7 1 2 15,-27 9 0-15,42-18-6 0,-19 9 2 0,-1 0-2 16,0-2 4-16,-22 11-5 0,48-15-1 15,-26 7-2-15,8-2 2 0,-5 4-1 0,3 0 0 16,1 0 0-16,1 0 0 0,2 0 0 16,-7 0 1-16,7-2 3 0,-4 7 0 0,-3-7-5 15,4 4 5-15,1-1-1 0,-30 5 3 16,60-6-7-16,-30 0-2 0,0 6-2 16,0-3-4-16,2-1-1 0,-2 2 0 0,-30 2 0 15,57-3-3-15,-28 3 4 0,-29 0 2 16,46-3-1-16,-46 3 6 0,42-3 1 15,-42 3 4-15,34 0 2 0,-34 0 7 16,25-4-4-16,-25 4-1 0,0 0 0 0,40-3-1 16,-40 3-4-16,0 0 2 0,0 0-3 15,33-2 1-15,-33 2 2 0,0 0 0 0,0 0-3 16,29 2 2-16,-29-2-1 0,0 0 4 16,22 7-2-16,-22-7-7 0,0 0 7 0,0 0 4 15,25 6-4-15,-25-6 2 16,0 0 2-16,0 0-3 0,23 12 2 0,-23-12 0 15,0 0 2-15,0 0-1 0,22 12 0 0,-22-12-3 16,0 0-7-16,0 0 3 0,23 13 2 16,-23-13 1-16,0 0-1 0,0 0 1 0,19 13-3 15,-19-13 2-15,0 0 1 0,0 0 2 16,0 0-2-16,20 12 0 0,-20-12-1 16,0 0 4-16,0 0 6 0,15 18-7 15,-15-18 1-15,0 0-2 0,13 18 2 0,-13-18-2 16,13 18 1-16,-13-18 5 0,0 0-5 15,14 27 3-15,-14-27-2 0,0 0 1 0,17 23 0 16,-17-23 5-16,8 22 4 0,-8-22-2 16,13 24 4-16,-13-24-1 0,15 32-1 15,-3-17 1-15,-12-15-5 0,17 40 0 16,-9-21 2-16,4-3-5 0,0 11-15 0,-7-9 4 16,11 8-2-16,-9-5 1 0,3-2 1 15,5 4 4-15,-3-4 0 0,-5 1 0 0,-7-20 2 16,18 38-2-16,-5-19 5 0,-6-4-5 15,-7-15 1-15,22 30 5 0,-17-13-2 0,-5-17-2 16,18 30 2-16,-6-18 1 0,-12-12 0 16,17 26-3-16,-9-11 3 0,5-1 4 15,-13-14-5-15,32 32 1 0,-17-15 7 16,0-2-8-16,-1 2-4 0,4-2 5 0,-1 0-2 16,-1-2 1-16,1 3 3 0,-17-16-5 15,32 23 7-15,-20-11-8 0,-12-12 3 0,26 23 2 16,-14-14 1-16,-12-9-3 0,29 15 2 15,-29-15 0-15,31 19-1 0,-31-19 1 16,32 8 1-16,-32-8 2 0,30 3-3 0,-30-3-3 16,27 9 1-16,-27-9 0 0,30 0 2 15,-30 0 1-15,0 0 5 0,34-5 8 16,-34 5 0-16,0 0-8 0,40-6 3 0,-40 6-6 16,22-13 0-16,-22 13 4 0,31-12-4 15,-31 12-2-15,30-15-1 0,-30 15-7 0,34-12 0 16,-34 12-3-16,27-10-2 0,-27 10 2 15,33-10 4-15,-33 10-4 0,35-4 4 16,-35 4-4-16,40 0 2 0,-40 0-3 0,44-3-1 16,-17 3-2-16,-27 0 1 0,53-8 3 15,-29 3 3-15,2 2-3 0,-26 3-4 16,49-7 8-16,-32 1-1 0,-17 6 5 0,33-6-1 16,-33 6 2-16,32-6 0 0,-32 6-4 15,0 0 3-15,37-6-3 0,-37 6 2 0,0 0 0 16,35-3-1-16,-35 3 4 0,0 0-3 15,35 0 0-15,-35 0-2 0,0 0 1 16,33 3 2-16,-33-3 1 0,0 0-6 0,27 3 5 16,-27-3 4-16,0 0-4 0,34 6 1 15,-34-6 0-15,20 9 2 0,-20-9-5 16,20 9 7-16,-20-9-6 0,21 16 4 0,-21-16 1 16,27 11 1-16,-27-11 7 0,29 20 0 15,-29-20 0-15,18 22 4 0,-18-22-5 0,20 24 5 16,-6-12-5-16,-14-12-2 0,18 38 3 15,-10-20-5-15,1 6-1 0,2 2 2 16,-6-2-1-16,2 3 0 0,1 0 0 0,1 1 2 16,-1 1-8-16,-3-2 2 0,7 3-2 15,-5-1 5-15,1-1-5 0,4-4 1 16,-4 1 3-16,-3 0 1 0,5-1-4 0,-3-3 0 16,4 2 2-16,-2-2 2 0,-9-21-4 15,15 37-2-15,-12-20 2 0,-3-17 1 0,7 35-2 16,1-13 2-16,-3 2-3 0,-1 0 4 15,4 5-4-15,-1 1 0 0,1 7 0 16,-5 0 2-16,9 3-1 0,-9-1 3 0,1 3-3 16,-1-7 5-16,1 1-6 0,1-3-3 15,0-6 6-15,-2 1 0 0,-3 1-3 0,5-5 2 16,-5-24 0-16,5 43 1 0,-3-21-3 16,-2-22 2-16,3 37 0 0,-3-37-2 15,-3 37-2-15,3-37 5 0,0 30-2 0,0-30-2 16,-2 30 2-16,2-30 3 0,-10 32-6 15,10-32 0-15,-17 37 4 0,10-19-2 16,-8 5 4-16,4-8-8 0,-4 6 5 0,15-21 1 16,-27 37-1-16,7-19-1 0,1 1 0 15,3 0 0-15,-1-4-1 0,0 5 4 16,-1-7-1-16,-1 2 0 0,3 2-1 0,-3-2 1 16,-2 0 0-16,4 0-4 0,-7-3 3 15,4 4 1-15,-1-4 1 0,-3 5-3 0,-3-2 0 16,1 3 3-16,-4-2-4 0,-2 3 1 15,2-6-2-15,-4 7 4 0,4-2-4 16,-2 1 7-16,11-2-1 0,-8-6 9 0,9 5-4 16,-5-5-1-16,3 2-1 0,2-1 1 15,-7 0-4-15,11 0 0 0,-6 2 3 16,-2-5-3-16,6 3 0 0,18-12-1 0,-38 24 1 16,21-11 0-16,-5-1-2 0,-1 0 0 15,3 0 1-15,-2 4-2 0,2-6 1 0,-4 5 2 16,-1-1-3-16,5-2 2 0,-7-1 0 15,4 5 1-15,-7-7-2 0,6 3-1 16,-1-5 3-16,-1 4 0 0,1-5 0 0,25-6 2 16,-54 11 1-16,26-7-3 0,-1-1 4 15,2 2 0-15,27-5 5 0,-62 2 3 16,32-2-3-16,0 3 2 0,-5-1-5 0,5 3 0 16,-2-3-5-16,2 1 2 0,-2 0-1 15,1 3-1-15,-1-2 0 0,5 3-3 0,27-7 3 16,-55 8-1-16,28-1 2 0,0-2-4 15,2 2 3-15,0-1-4 0,-2 0 1 16,27-6 1-16,-47 9-2 0,27-2 1 0,-5-2-1 16,25-5 2-16,-40 7-2 0,17-2-2 15,23-5 2-15,-45 10-1 0,18-8 0 0,-2 6 0 16,4-2 0-16,-6 0 0 0,-1 1 0 16,2 1 1-16,-4 1-2 0,-6 2 3 15,7-7-4-15,1 6 2 0,7-5 0 16,-7 2 0-16,7 1 4 0,25-8-3 0,-49 7 0 15,29 1-1-15,20-8 1 0,-37 5-1 16,37-5-1-16,-33 8 0 0,33-8-2 16,-33 7-6-16,33-7-3 0,-41 4 0 0,41-4-1 15,-36 8-1-15,36-8 5 0,-42 7-2 16,22-7 1-16,20 0 3 0,-52 6 1 0,30-6 1 16,22 0 4-16,-60 6-4 0,31-6 1 15,-1 4 1-15,30-4-2 0,-60 2 2 0,30 1-1 16,-2 0 0-16,-1 1 0 0,4-2 2 15,-4 1 1-15,33-3-2 0,-60 8 2 16,30-6 0-16,3-2 1 0,27 0 3 0,-47 5 4 16,20-5-4-16,27 0-3 0,-42 5 4 15,42-5 2-15,-40 0-6 0,40 0 2 0,-40 3 0 16,40-3-1-16,-35 0 0 0,35 0-2 16,0 0-1-16,-44 0-1 0,44 0 1 15,-33-3 1-15,33 3 0 0,-37-5 1 16,37 5 0-16,-37-3 3 0,37 3 8 0,-52-9-4 15,26 6 5-15,-6 0-1 0,32 3-6 16,-57-6 3-16,25 3-1 0,2 3-4 0,30 0 3 16,-57 0-4-16,29 3-17 0,-4 3-17 15,5 0-34-15,-4 6-53 0,0-1-87 16,-9 2-252-16,-12 4-487 0,-9-2-781 0</inkml:trace>
  <inkml:trace contextRef="#ctx0" brushRef="#br0" timeOffset="449901.572">17865 10058 4594 0,'22'-22'-206'0,"-9"1"-42"0,-1-2-607 0,-4 5-126 16</inkml:trace>
  <inkml:trace contextRef="#ctx0" brushRef="#br0" timeOffset="453876.379">259 13033 3726 0,'0'0'-180'0,"0"0"4"16,-19-15 8-16,19 15 14 0,0 0 7 0,0 0-8 15,0 0 18-15,-22-20 12 0,22 20-7 16,0 0 15-16,0 0-2 0,0 0 12 0,-21-12 0 15,21 12 4-15,0 0 15 0,0 0-11 16,0 0 27-16,0 0 11 0,0 0 2 16,-22-14 32-16,22 14 9 0,0 0 18 15,0 0 27-15,0 0 9 0,-22-14 13 16,22 14-13-16,0 0 15 0,0 0-21 0,0 0-9 16,-25-12 8-16,25 12 8 0,0 0-13 15,0 0 12-15,0 0-20 0,-25-12 8 0,25 12-12 16,0 0-1-16,0 0 5 0,-22-9 11 15,22 9-23-15,0 0-4 0,0 0 3 0,-37-9-3 16,37 9 0-16,0 0 0 0,-33 0 0 16,33 0-3-16,0 0-1 0,-42-3-8 15,42 3 12-15,-23-3 12 0,23 3-5 16,0 0-10-16,-39-3 14 0,39 3-3 0,0 0 3 16,-26-6 4-16,26 6-15 0,0 0 8 15,-34-3-1-15,34 3 8 0,0 0-8 0,-28-4 30 16,28 4-26-16,0 0 11 0,0 0-18 15,-37-7 3-15,37 7 11 0,0 0-18 16,0 0 7-16,0 0-4 0,-29-8 4 16,29 8 4-16,0 0-7 0,0 0-11 0,0 0 7 15,0 0-4-15,0 0 8 0,-25-7 17 16,25 7-7-16,0 0 7 0,0 0-1 0,0 0 15 16,0 0-15-16,0 0 7 0,0 0-14 15,0 0 0-15,0 0-6 0,0 0 0 16,0 0-7-16,0 0 6 0,0 0-9 0,0 0 3 15,0 0 10-15,0 0-7 0,0 0-3 16,0 0-3-16,0 0-4 0,0 0 7 16,0 0-6-16,0 0-1 0,0 0 0 0,0 0 1 15,0 0-1-15,0 0 4 0,0 0 0 16,0 0 3-16,0 0-4 0,0 0 8 16,0 0 9-16,77 26-13 0,-77-26 16 0,30 6 1 15,-30-6-17-15,34 6 0 0,-34-6 10 16,32 9-20-16,-32-9 13 0,33 6-3 0,-33-6-10 15,32 6 14-15,-32-6-4 0,25 7 3 16,-25-7-3-16,32 2 0 0,-32-2-7 16,25 6 20-16,-25-6-19 0,0 0-1 15,33 11 27-15,-33-11-20 0,30 4 7 0,-30-4-14 16,34 8 0-16,-34-8 14 0,32 4-7 16,-32-4 3-16,33 8-13 0,-16-3 27 15,-17-5-34-15,35 7 17 0,-35-7-3 0,35 10 0 16,-35-10-4-16,32 5 1 0,-32-5-1 15,38 10 4-15,-38-10 6 0,27 5-13 16,-8 2 17-16,-19-7 3 0,40 9-10 0,-19-3 19 16,-21-6-12-16,41 6-4 0,-41-6 4 15,36 9-17-15,-21-6 17 0,-15-3-4 16,0 0-3-16,42 7 0 0,-42-7 0 0,27 5 0 16,-27-5 0-16,0 0 3 0,35 7-6 15,-35-7 9-15,27 4-9 0,-27-4 3 0,30 9-13 16,-30-9 20-16,35 6-4 0,-35-6-10 15,44 6 7-15,-23-3 13 0,3 3-19 16,-24-6 6-16,53 6-10 0,-26-2 20 16,-2 1-23-16,-25-5 13 0,42 3-7 0,-42-3 14 15,40 7-7-15,-40-7-4 0,34 3-2 16,-34-3-1-16,31 5-3 0,-31-5 14 0,27 4-18 16,-27-4 11-16,0 0 13 0,35 4-10 15,-35-4 10-15,25 4-27 0,-25-4 14 16,0 0 10-16,41 3-11 0,-41-3 18 0,30 5-8 15,-30-5-6-15,31 0 7 0,-31 0-4 16,0 0 0-16,39 4 1 0,-39-4-1 16,0 0 4-16,35 0-1 0,-35 0-6 0,0 0 10 15,30-4 3-15,-30 4-7 0,0 0 7 16,0 0-13-16,39 0 0 0,-39 0 6 16,0 0 4-16,0 0-13 0,28 0 15 0,-28 0-8 15,0 0-11-15,0 0 4 0,0 0 6 16,33-5 0-16,-33 5 7 0,0 0-1 15,0 0-5-15,0 0-4 0,0 0-7 16,37-3 7-16,-37 3 13 0,0 0-13 0,27-1 6 16,-27 1-12-16,0 0 3 0,39-3 0 15,-39 3 9-15,30 0 0 0,-30 0-9 0,35-4 19 16,-35 4-13-16,38 0-6 0,-38 0 9 16,32-4-6-16,-32 4 0 0,30-3-6 0,-30 3-1 15,0 0 4-15,40 0 13 0,-40 0 2 16,0 0-12-16,30 0 3 0,-30 0 19 15,0 0-10-15,0 0 4 0,36 0-7 16,-36 0-6-16,0 0 9 0,0 0-15 0,0 0 15 16,30-2-6-16,-30 2 6 0,0 0 6 15,0 0-12-15,0 0-3 0,38 0 0 0,-38 0 23 16,0 0-20-16,0 0 0 0,34 0 0 16,-34 0 0-16,0 0 0 0,0 0 8 15,36 0-11-15,-36 0 6 0,0 0-3 0,0 0 5 16,37-3-5-16,-37 3-1 0,0 0-5 15,32 3 0-15,-32-3 3 0,0 0 6 16,0 0-9-16,33-3 6 0,-33 3-12 16,0 0 20-16,0 0-3 0,0 0 17 0,34 0 6 15,-34 0-1-15,0 0 15 0,0 0 6 16,0 0-20-16,0 0-8 0,0 0-8 0,0 0 0 16,28 5-13-16,-28-5-20 0,0 0-24 15,0 0-21-15,0 0-48 0,0 0-74 16,0 0-444-16,-40 42 120 0</inkml:trace>
  <inkml:trace contextRef="#ctx0" brushRef="#br0" timeOffset="454171.0648">1853 13082 2314 0,'0'0'-133'15,"0"0"8"-15,0 0 9 0,-19-12-6 16,19 12 7-16,0 0-5 0,0 0-34 0,0 0-237 16,0 0 90-16</inkml:trace>
  <inkml:trace contextRef="#ctx0" brushRef="#br0" timeOffset="455333.2405">1752 13039 1285 0,'0'0'-58'0,"-21"-9"24"0,21 9 8 15,0 0 11-15,-24-12-10 16,24 12 30-16,0 0 5 0,0 0-10 0,-25-20-5 15,25 20 5-15,0 0-5 0,-18-12 10 0,18 12-15 16,0 0 5-16,-24-17 25 0,24 17 16 16,0 0-17-16,-18-16 6 0,18 16 33 0,0 0 27 15,-13-19 2-15,13 19 14 0,0 0-4 16,0 0-4-16,-17-18-37 0,17 18 6 16,0 0-17-16,0 0 22 0,0 0-31 15,0 0-3-15,0 0 6 0,0 0-18 0,-10-24-4 16,10 24 14-16,0 0-14 0,0 0 11 15,0 0-8-15,0 0 3 0,0 0 0 0,0 0 0 16,47-17 13-16,-47 17-4 0,0 0-13 16,0 0 0-16,31-4-6 0,-31 4 3 15,0 0 5-15,0 0-2 0,31 0-7 16,-31 0 7-16,0 0 2 0,0 0-21 0,45 1 15 16,-45-1 3-16,0 0 0 0,36 3 3 15,-36-3-7-15,27 8 10 0,-27-8-1 16,0 0-3-16,34 1 9 0,-34-1-7 0,0 0 1 15,31 8-7-15,-31-8-2 0,0 0 11 16,26 6-14-16,-26-6 3 0,0 0-6 0,25 6-6 16,-25-6 9-16,0 0 3 0,0 0-1 15,31 9-2-15,-31-9-3 0,0 0 0 16,22 6 5-16,-22-6-8 0,0 0-5 0,32 6 16 16,-32-6-5-16,20 6-9 0,-20-6-2 15,0 0 0-15,27 7 13 0,-27-7-13 16,0 0 0-16,25 5 13 0,-25-5-15 0,0 0 4 15,30 6-7-15,-30-6 5 0,0 0 5 16,23 8 3-16,-23-8 5 0,0 0-13 16,26 8-5-16,-26-8 5 0,0 0 2 0,0 0-2 15,0 0 0-15,25 7 11 0,-25-7-11 16,0 0-3-16,0 0-2 0,0 0 7 16,26 6-9-16,-26-6 9 0,0 0-4 0,0 0 12 15,0 0-20-15,0 0 7 0,0 0 1 16,24 7 4-16,-24-7-4 0,0 0 12 15,0 0-10-15,0 0 13 0,0 0-3 0,20 8-10 16,-20-8-5-16,0 0 7 0,0 0-7 16,0 0 3-16,0 0 9 0,0 0-14 15,0 0 7-15,0 0-16 0,0 0 14 0,0 0 2 16,27 10-5-16,-27-10 7 0,0 0-4 16,0 0 4-16,0 0-4 0,0 0 7 0,0 0-5 15,18 12 0-15,-18-12 5 0,0 0 3 16,0 0-11-16,20 8 3 0,-20-8 10 15,0 0-7-15,0 0-8 0,0 0 17 16,25 10-19-16,-25-10 12 0,0 0 10 0,0 0-17 16,24 9-1-16,-24-9 6 0,0 0-8 15,25 17 17-15,-25-17-9 0,21 8-3 16,-21-8 2-16,29 13-12 0,-29-13 10 0,32 12 0 16,-16-7 5-16,-16-5-2 0,32 10-3 15,-32-10-10-15,25 9 2 0,-25-9 8 16,25 12 0-16,-25-12 5 0,24 6-10 15,-24-6 0-15,0 0 5 0,27 12-10 0,-27-12 10 16,0 0 5-16,30 14 2 0,-30-14-4 16,18 4-3-16,-18-4-10 0,0 0 2 0,20 14 13 15,-20-14-7-15,0 0 7 0,27 10 0 16,-27-10-18-16,0 0 5 0,15 12 14 0,-15-12-4 16,0 0 1-16,0 0 4 0,0 0 6 15,20 11 2-15,-20-11-2 0,0 0-13 16,0 0 5-16,0 0-5 0,0 0 7 15,0 0 3-15,0 0 3 0,0 0 2 0,0 0 2 16,0 0 3-16,0 0 7 0,-33 40-13 16,33-40 15-16,-29 12-12 0,9-1 13 15,-2-2 8-15,-6 0-4 0,-1 3 34 0,1 0-21 16,0 1 6-16,-3-5-4 0,0 4-15 16,-1-1 17-16,-2 1-10 0,3-3-11 15,2 1 11-15,-1-2-9 0,0 2-7 16,3-4-1-16,-11 5-3 0,8-1-1 0,-9 0-3 15,2 2-8-15,-4-2 5 0,0-1-1 16,0-3 6-16,2 3-2 0,-3-3-10 0,6 3 14 16,-5 4-23-16,3-5-22 0,3 0-27 15,10 4-34-15,-14 4-41 0,16-1-84 0,-9 5-234 16,4-5-251-16,-3 5 659 0</inkml:trace>
  <inkml:trace contextRef="#ctx0" brushRef="#br0" timeOffset="468238.4209">31712 13396 2847 0,'0'0'-54'0,"0"0"26"0,0 0 15 16,32 3 32-16,-32-3 44 0,0 0 54 15,0 0 45-15,42-8 54 0,-42 8 15 16,0 0-5-16,43-15-13 0,-43 15-19 0,30-14-30 16,-11 9-27-16,-19 5-19 0,35-9-18 15,-35 9-15-15,43-14-7 0,-17 9-9 0,0 1-9 16,-26 4-9-16,52-9-7 0,-20 9-4 16,-2-3-7-16,2 0 0 0,0 3-3 15,1 0-8-15,-33 0 1 0,65-3-4 0,-33 3-3 16,-2 0 1-16,5 0 1 0,-5 0-5 15,6 0-2-15,-5 0 2 0,5 0-5 0,-3 0-2 16,2-3-1-16,4 3 0 0,-3-3-2 16,5 0 3-16,-1 3-4 0,-5-3 0 0,3 0 2 15,-4 3-3-15,3-3-1 0,-9 3 2 16,4-4-1-16,-32 4 0 0,55 0 2 16,-32-2-7-16,-23 2 4 0,44 0-2 0,-44 0 1 15,47-3 1-15,-29 6-2 0,-18-3-1 16,44 0 6-16,-23 2-6 0,-21-2 6 15,49 4-8-15,-21 2 1 0,-1-6-7 16,3 6 0-16,-30-6 3 0,60 6 1 0,-29-3 0 16,0 0 2-16,-6 0-2 0,7-3 3 15,-32 0 1-15,50 3-2 0,-23-3 3 0,-27 0-3 16,47 3 1-16,-47-3 6 0,40 0-4 16,-40 0-1-16,39 0 3 0,-39 0 0 0,35 0 0 15,-35 0 0-15,25 0 3 0,-25 0 0 16,0 0 1-16,37 3-3 0,-37-3 0 15,0 0-1-15,0 0 0 0,0 0-1 0,36-3 0 16,-36 3-2-16,0 0-1 0,0 0-1 16,0 0 1-16,0 0 0 0,32 3-1 0,-32-3 0 15,0 0-4-15,0 0-1 0,0 0-8 16,0 0-5-16,0 0-14 0,0 0-27 16,0 0-24-16,0 0-40 0,25 4-46 0,-25-4-149 15,0 0-567-15,0 0-358 0</inkml:trace>
  <inkml:trace contextRef="#ctx0" brushRef="#br0" timeOffset="470521.7907">32629 12496 4082 0,'0'0'-102'15,"0"0"41"-15,0 0 19 0,0 0-1 0,0 0 2 16,0 0 0-16,0 0 5 0,0 0 1 16,0 0 11-16,0 0-3 0,0 0 4 0,0 0 10 15,0 0-4-15,0 0 9 0,0 0 14 16,0 0-4-16,0 0 7 0,0 0-7 15,0 0 0-15,0 0-2 0,0 0 0 0,0 0-2 16,0 0 0-16,0 0 4 0,0 0 0 16,0 0-6-16,0 0 2 0,0 0 0 0,0 0 4 15,0 0-6-15,0 0 10 0,0 0 2 16,0 0-16-16,0 0 8 0,0 0 2 16,0 0 2-16,0 0-6 0,0 0-2 15,0 0 14-15,-85 29-14 0,85-29 10 0,-24 18 1 16,24-18-7-16,-22 15 4 0,22-15 4 15,-20 16 7-15,20-16-1 0,-18 16-3 0,18-16 1 16,-25 12-2-16,25-12-2 0,-24 15 5 16,24-15 7-16,-25 10 2 0,25-10 0 15,0 0 0-15,-35 15-3 0,35-15 1 0,-21 9-1 16,21-9-3-16,-26 8-3 0,26-8 2 16,-31 13-1-16,31-13 1 0,-30 11-6 15,30-11 1-15,-32 12 6 0,32-12-8 16,-34 11-1-16,34-11 1 0,-28 13-1 0,28-13 2 15,-29 12-1-15,29-12 5 0,-25 9-12 16,25-9 1-16,-26 6 5 0,26-6 1 0,0 0-1 16,-36 9 0-16,36-9-5 0,0 0-6 15,-20 10 6-15,20-10-5 0,0 0 1 16,-23 8 4-16,23-8-1 0,0 0-2 0,0 0 6 16,-30 8-1-16,30-8-1 0,0 0 3 15,-30 4-6-15,30-4 9 0,0 0 10 16,-35 8-1-16,35-8 2 0,-25 4-5 0,25-4 1 15,0 0-2-15,-32 5 0 0,32-5-4 16,0 0 2-16,-29 10 7 0,29-10-14 16,0 0-1-16,-31 5 8 0,31-5-12 0,0 0 3 15,-31 7 21-15,31-7-16 0,0 0-10 16,-28 6 9-16,28-6 0 0,0 0-1 16,-32 9 16-16,32-9-19 0,0 0-1 0,-37 6-1 15,37-6 1-15,-25 6-2 0,25-6 3 16,-23 6-1-16,23-6-7 0,0 0-1 15,-34 10 4-15,34-10 0 0,-28 8-3 0,28-8-1 16,-18 12-6-16,18-12 19 0,-22 17-7 16,22-17 0-16,-22 12-4 0,22-12 4 0,-20 12 4 15,20-12-9-15,-17 15-2 0,17-15 5 16,0 0 1-16,-20 14 4 0,20-14-8 16,0 0 2-16,-17 15 11 0,17-15-5 0,0 0-3 15,0 0 5-15,-21 14 2 0,21-14-7 16,0 0-2-16,0 0 6 0,0 0-9 0,0 0 11 15,-20 17-2-15,20-17-4 0,0 0-2 16,0 0 5-16,0 0 2 0,-20 12 5 16,20-12-12-16,0 0 6 0,0 0-6 15,-29 15 5-15,29-15-6 0,-20 9 8 0,20-9-8 16,-25 9 6-16,25-9-1 0,-28 12 12 16,28-12-22-16,-32 12 16 0,32-12-9 15,-30 14 1-15,30-14-3 0,-29 11 3 0,29-11-2 16,-28 10-1-16,28-10-1 0,-24 12-1 15,24-12 5-15,0 0-6 0,-28 9 7 0,28-9 1 16,0 0-5-16,-20 9-2 0,20-9 0 16,0 0-8-16,0 0 8 0,0 0 6 15,-19 12-11-15,19-12 20 0,0 0-20 16,0 0 9-16,0 0-6 0,0 0 2 0,0 0-3 16,0 0-8-16,0 0 23 0,0 0-9 15,0 0-3-15,0 0 15 0,26 51-11 0,-26-51-1 16,0 0-5-16,23 15 9 0,-23-15-2 15,0 0 2-15,17 12-9 0,-17-12-1 16,0 0-4-16,18 15 15 0,-18-15-3 0,15 12-3 16,-15-12-2-16,0 0-1 0,20 21 5 15,-20-21 2-15,14 17-6 0,-14-17 5 16,15 15 0-16,-15-15 16 0,13 18-16 0,-13-18 0 16,12 15 6-16,-12-15 1 0,20 20 2 15,-20-20 6-15,20 19-19 0,-20-19 6 16,17 17-2-16,-17-17 7 0,18 19 1 0,-18-19 1 15,22 21 6-15,-22-21 8 0,22 18-8 16,-22-18-1-16,21 19-6 0,-9-9 7 0,-12-10-2 16,23 18-3-16,-23-18-5 0,25 16 7 15,-25-16-2-15,22 19 3 0,-8-7-5 0,-14-12-5 16,21 17 6-16,-7-3-4 0,-14-14 4 16,25 23 4-16,-15-11-2 0,7 4-5 15,-17-16 8-15,30 29-6 0,-14-14-1 0,3 0 3 16,-2 1-4-16,4-1 1 0,-4 1-5 15,3-1 4-15,0 1-2 0,0-4-2 16,5-1 9-16,-5 5-8 0,0-4 4 16,4 4-5-16,-7-3 7 0,1-1-2 0,2 0-1 15,-1 0 0-15,2 1-3 0,-1-5 11 16,-1 4-11-16,2 0 7 0,1 1-9 16,-3 1 5-16,2-3-7 0,-21-11 4 0,34 24 4 15,-12-11-7-15,-4-1 2 0,0 2 0 16,-1-3-3-16,3 2 2 0,-20-13-1 0,35 21 0 15,-13-9 5-15,-5-2-4 0,-17-10 1 16,32 20 7-16,-16-9-2 0,-16-11-12 0,22 19-5 16,-7-11 10-16,-15-8-10 0,24 16-3 15,-24-16-2-15,21 15-1 0,-21-15-1 16,24 12-2-16,-24-12-1 0,16 20 14 0,-16-20-6 16,20 11 9-16,-20-11-3 0,22 16-4 15,-22-16 12-15,19 12-11 0,-19-12 6 0,16 12 3 16,-16-12-7-16,0 0-5 0,15 12 18 15,-15-12-4-15,0 0 5 0,17 12 20 16,-17-12-18-16,0 0 6 0,0 0-7 16,0 0-4-16,0 0-2 0,44-5 10 0,-44 5-3 15,0 0-5-15,0 0 7 0,28-22-4 16,-28 22 1-16,18-24 0 0,-18 24-2 0,19-35-3 16,-7 17 3-16,-2-7 6 0,1 5-8 15,-1-8 2-15,0 2 2 0,2-7-14 16,0-2-5-16,-4 2 4 0,1-4-5 0,1 1 5 15,-7 1-3-15,7-3 8 0,-5-2 5 16,-2 8 6-16,6-10 10 0,-8 9 9 0,6-3-9 16,-2 1-5-16,0 2-1 0,-2-1-7 15,1 1 4-15,4-8-3 0,-3 4 0 0,4-3 6 16,-3-2-6-16,-2 3-7 0,4 3 0 16,-6-5-16-16,4 4-6 0,3 7-16 15,-4-7-25-15,-2 3-21 0,5-4-22 16,-3 1-30-16,-1 5-18 0,1-6-23 0,-5 1-25 15,0 1-65-15,3-9-505 0,-1 3 324 16</inkml:trace>
</inkml:ink>
</file>

<file path=ppt/ink/ink12.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01:07.449"/>
    </inkml:context>
    <inkml:brush xml:id="br0">
      <inkml:brushProperty name="width" value="0.05292" units="cm"/>
      <inkml:brushProperty name="height" value="0.05292" units="cm"/>
      <inkml:brushProperty name="color" value="#C00000"/>
    </inkml:brush>
  </inkml:definitions>
  <inkml:trace contextRef="#ctx0" brushRef="#br0">15305 10293 895 0,'0'0'357'0,"0"0"-78"16,0 0-23-16,0 0-48 0,0 0-49 15,0 0-29-15,0 0-33 0,0 0-25 0,0 0-11 16,0 0-25-16,0 0-15 0,0 0-1 15,76-8-2-15,-76 8-1 0,0 0-2 0,35-12-1 16,-35 12-2-16,30-19-6 0,-8 11 8 16,-1-5 0-16,-2 1-8 0,1-2-3 15,3 2 19-15,-23 12 6 0,34-24-11 0,-17 9 15 16,1-1-15-16,-1 1 2 0,-1 0 2 16,1-2-2-16,3-1-3 0,-3 1-6 15,3-2 14-15,2 1-8 0,1-8-11 0,2 5-3 16,-3-4 9-16,8 1-3 15,-5 0-3-15,0-5 8 0,4 2-6 0,-8 3 6 16,6-2 10-16,-8 2 2 0,1 2 10 0,1 4-11 16,-2-1-4-16,-2 1 0 0,-1 3-6 15,3-4 0-15,-3 7 1 0,-16 12-8 0,34-28 7 16,-16 15-7-16,4 1 0 0,-5 0 15 16,-17 12-18-16,33-22 6 0,-13 11-10 15,0-1 4-15,-3-2 6 0,-17 14 1 16,34-21 3-16,-16 12 4 0,-18 9 1 0,32-19-1 15,-17 7-11-15,-15 12-3 0,33-18 1 16,-19 10 1-16,-14 8-3 0,33-15 3 16,-33 15 3-16,30-12-4 0,-13 2-1 0,-17 10-4 15,33-11 11-15,-33 11-8 0,34-12 1 16,-12 5 11-16,-22 7-6 0,31-12-9 0,-31 12 13 16,30-12-4-16,-30 12-2 0,29-10 6 15,-29 10-16-15,25-10 8 0,-25 10-1 16,37-8 0-16,-17 1-1 0,8-1 9 15,-28 8-7-15,54-13 1 0,-22 4 3 0,-1 0-9 16,8-2 10-16,3 4 5 0,-2-3 4 16,2-2 17-16,-4 2 3 0,1-2 2 15,-3 3-3-15,1-3-12 0,0 1-3 0,-7 3-3 16,2-2-3-16,-2 0-1 0,0 7 5 16,-5-9-6-16,-1 7-5 0,7-2 1 0,-31 7-7 15,39-12 0-15,-16 9 3 0,-23 3-5 16,27-6 0-16,-27 6 13 0,29-9-7 15,-29 9-1-15,25-6 8 0,-25 6-13 0,0 0 5 16,26-6-3-16,-26 6 2 0,0 0-1 16,0 0-7-16,31-6-1 0,-31 6 1 15,0 0 0-15,25-6 7 0,-25 6-5 0,0 0 6 16,33-8-10-16,-33 8 1 0,0 0 1 16,42-5-2-16,-42 5 8 0,23-2-10 15,-23 2 17-15,0 0-7 0,39-8-10 0,-39 8 12 16,0 0-8-16,27-1-5 0,-27 1 12 15,0 0-1-15,0 0-6 0,30-8 0 16,-30 8 2-16,0 0 0 0,0 0-2 16,0 0 15-16,0 0-18 0,26-3-1 0,-26 3 10 15,0 0-4-15,0 0 4 0,0 0 7 16,0 0-9-16,0 0 12 0,0 0-10 0,0 0-10 16,0 0 6-16,0 0 9 0,0 0-12 15,34-1-1-15,-34 1 11 0,0 0-5 0,0 0-9 16,0 0 11-16,0 0-32 0,0 0-18 15,0 0-12-15,0 0-39 0,0 0-154 16,-30 48-524-16,8-29 302 0</inkml:trace>
  <inkml:trace contextRef="#ctx0" brushRef="#br0" timeOffset="13307.7606">22913 8784 1276 0,'0'0'294'0,"0"0"-125"15,0 0-47-15,0 0-10 0,0 0 13 0,17-27-5 16,-17 27-31-16,0 0-15 0,12-21-8 15,-12 21-17-15,0 0 11 0,10-25-7 0,-10 25-4 16,0 0-6-16,0 0-6 0,10-24 2 16,-10 24 12-16,0 0 1 0,0 0 0 15,0 0 16-15,7-22-10 0,-7 22-3 16,0 0-6-16,0 0-11 0,0 0-14 0,0 0-3 16,0 0-2-16,0 0-3 0,0 0 1 15,0 0 1-15,0 0-11 0,0 0 0 16,0 0-5-16,0 0 14 0,0 0 0 0,-61 52-2 15,43-40-8-15,5 3 1 0,-9 5-5 16,2-6 1-16,1 6-3 0,-11 1 0 0,8 0 0 16,-3-4 0-16,5 1 4 0,4-6-8 15,-5 3 4-15,21-15 4 0,-31 25-4 16,17-17 0-16,14-8-2 0,-28 24 2 16,28-24 7-16,-20 18-7 0,20-18 2 0,-22 21-4 15,22-21 2-15,-12 24 4 0,12-24-11 16,-8 24 5-16,8-24 4 0,0 0-4 0,0 35 7 15,0-35-5-15,0 0 4 0,17 34-6 16,-4-22 9-16,-13-12-1 0,27 20-12 16,-10-13 12-16,-17-7-1 0,30 16-5 0,-30-16 0 15,35 16-3-15,-18-12 6 0,-17-4 3 16,36 11 14-16,-17-8-11 0,-19-3 11 16,48 6-5-16,-19-3-11 0,-29-3 3 0,47 0-1 15,-21 3-4-15,-26-3 5 0,39 5 1 16,-39-5-8-16,40 1 0 0,-15 2 0 15,-25-3 9-15,40 9-13 0,-16-2 4 0,-24-7 2 16,36 8 0-16,-19 0 0 0,-17-8-8 16,34 12 10-16,-34-12-2 0,26 14-4 15,-12-4 6-15,-14-10 1 0,18 15-12 16,-18-15 1-16,17 23 6 0,-17-23 0 0,13 22-5 16,-13-22 10-16,0 32-7 0,0-32 8 15,-5 37 3-15,5-37-1 0,-10 41-2 0,5-20 3 16,-5 1-3-16,10-22 3 0,-15 37 1 15,7-15-1-15,-4-4 9 0,-1 3-5 0,-6 0 3 16,2 5-3-16,-8-2-3 0,5 0-4 16,4 4-12-16,-1-9 2 0,0 3-21 15,2-4-21-15,0-3-19 0,15-15-22 0,-18 27-32 16,6-13-54-16,12-14-109 0,-17 12-389 16,17-12 120-16</inkml:trace>
  <inkml:trace contextRef="#ctx0" brushRef="#br0" timeOffset="13626.509">23337 9303 2872 0,'0'0'148'0,"18"-25"-38"0,-18 25-9 0,17-17-49 16,-17 17-36-16,0 0-14 0,18-20 3 16,-18 20 11-16,0 0 2 0,10-16 19 15,-10 16-4-15,0 0 7 0,0 0-5 16,0 0-17-16,0 0-14 0,0 0 9 0,15-18-9 15,-15 18-2-15,0 0-4 0,0 0 13 16,0 0-9-16,0 0 0 0,0 0 9 0,34 47-9 16,-23-32 0-16,-11-15 4 0,20 34-3 15,-6-14-3-15,-2 3 0 0,-2-3 14 16,5 4-5-16,0 2-1 0,-2 0-8 0,-1 1 4 16,-2-2-1-16,-4-1-1 0,6 1 0 15,0-3 6-15,-7 1-6 0,-5-23 9 0,12 32-3 16,-12-32-2-16,8 31 4 0,-8-31-18 15,0 21-44-15,0-21-51 0,0 0-113 16,0 0-517-16,-23 3 499 0</inkml:trace>
  <inkml:trace contextRef="#ctx0" brushRef="#br0" timeOffset="13825.9324">23311 9049 3266 0,'-13'-30'42'0,"13"30"-12"0,-15-29-5 15,15 29-36-15,-10-26-33 0,10 26-28 16,0 0-34-16,-2-34-14 0,2 34 8 16,0 0 13-16,2-31 24 0,-2 31 15 15,0 0 14-15,0 0 8 0,10-31-7 0,-10 31 0 16,0 0-14-16,0 0-4 0,0 0 2 16,0 0-38-16,0 0-46 0,0 0-227 0,0 0-77 15,0 0 102-15</inkml:trace>
  <inkml:trace contextRef="#ctx0" brushRef="#br0" timeOffset="14406.6143">24165 8751 1691 0,'0'0'20'0,"0"0"-12"0,0 0-56 15,0 0-36-15,0 0-2 0,0 0-4 0,0 0 21 16,0 0-7-16,0 0 32 0,0 0 15 0,0 0 24 16,0 0 10-16,0 0 34 0,0 0 19 15,0 0 22-15,0 0-3 0,0 0 7 16,0 0 14-16,0 0-24 0,11 83-10 0,-11-83-9 15,12 49 6-15,-4-24-4 0,-3 2 5 16,4 4-5-16,-1-7 0 0,0 8 8 16,3-5-4-16,-3-1 20 0,0 4-7 15,1-2 10-15,-1-1-12 0,0 2 7 0,-3-2-21 16,4 1 4-16,-4 0-5 0,3-1-11 16,-1 5-8-16,-1-10 1 0,3 3-10 0,-7 1-1 15,4-1 1-15,-1 0-14 0,-5-25 0 16,9 37-5-16,-9-37-10 0,5 31-5 0,-2-14-8 15,-3-17-2-15,2 26-13 0,-2-26-8 16,0 0-11-16,0 30-12 0,0-30-25 16,0 0-40-16,0 0-6 0,-14 21-60 15,14-21-386-15,0 0 115 0</inkml:trace>
  <inkml:trace contextRef="#ctx0" brushRef="#br0" timeOffset="14713.964">23981 9315 2098 0,'0'0'-78'0,"0"0"24"0,0 0 24 0,5-46 11 16,-5 46-3-16,16-25 3 0,-16 25 0 15,27-23-4-15,-15 9 7 0,-12 14-3 0,38-18 3 16,-18 7 4-16,0 3-8 0,-20 8 12 15,37-10 8-15,-37 10 16 0,40-2 24 16,-40 2-5-16,36 0-12 0,-36 0 19 16,35 7-1-16,-35-7 7 0,38 13-1 0,-16-2 2 15,-4-3-3-15,2 2-9 0,4 4 4 16,-3-7-4-16,0 2 2 0,7 2-3 16,-3-5 3-16,0 0-11 0,4 0-6 0,2-3-22 15,-2 0-76-15,-1 0-103 0,-28-3-363 16,54-3 113-16</inkml:trace>
  <inkml:trace contextRef="#ctx0" brushRef="#br0" timeOffset="16719.8254">25699 8536 2095 0,'0'0'28'16,"0"0"3"-16,-7-28 3 0,7 28-27 0,0 0-21 16,0 0-6-16,0 0-25 0,0 0-8 15,0 0 3-15,-5-31 6 0,5 31 22 0,0 0 18 16,0 0 12-16,0 0-8 0,0 0-8 16,0 0 1-16,8-34 7 0,-8 34 4 15,0 0 22-15,12-29 6 0,-12 29 12 0,5-21-9 16,-5 21 4-16,0 0-25 0,12-27-1 15,-12 27-23-15,5-21-11 0,-5 21 0 16,0 0-3-16,11-31 13 0,-11 31 14 0,7-25 5 16,-7 25 20-16,8-25 24 0,-8 25 43 15,2-24 15-15,-2 24 22 0,0 0-4 16,3-32-5-16,-3 32-19 0,0 0-21 0,0 0-13 16,0-30-22-16,0 30-10 0,0 0-6 15,0 0-7-15,0 0-3 0,0 0-5 16,4-31 7-16,-4 31-3 0,0 0 3 0,0 0-8 15,0 0-9-15,0 0-4 0,0 0-1 16,0 0-2-16,0 0-2 0,-25-12 4 16,25 12-7-16,0 0 10 0,0 0-10 0,-66 37-2 15,43-25-2-15,3 4 9 0,0-4-5 16,3 2-2-16,0 4 2 0,1-1-6 0,-1 0 13 16,2-1 0-16,-2 4 3 0,17-20-5 15,-25 34 7-15,13-16 0 0,1-1-2 16,11-17-7-16,-14 31 9 0,14-31-3 15,-6 32 1-15,6-32 0 0,0 29 11 0,0-29-9 16,0 0 9-16,10 33 5 0,-10-33-3 16,16 15 0-16,-16-15-2 0,22 15 0 15,-22-15-3-15,22 11-4 0,-22-11 0 0,32 15 2 16,-16-10-4-16,8 2-5 0,-24-7 0 16,53 14 14-16,-21-6-12 0,-7-4 5 0,9 7-3 15,-3-6-8-15,0 2 6 0,4-1-4 16,-5 0-4-16,2 0 0 0,-2 0 10 15,5 3-6-15,-7-2 2 0,-3 3 5 0,4-4-5 16,-1 3 2-16,1 0-4 0,-9-3 7 16,1 3-14-16,-21-9-1 0,36 12 14 15,-20-6-4-15,-16-6-2 0,25 15 5 0,-25-15 1 16,17 12 11-16,-17-12 9 0,0 0 6 16,15 25 6-16,-15-25 3 0,0 0-9 0,0 0-1 15,-12 44 21-15,12-44-29 0,-11 25-9 16,11-25 7-16,-17 28 4 0,9-14-13 15,8-14 1-15,-29 32 23 0,14-17-30 16,-2 2 3-16,1 1 4 0,-1-5-1 0,-3 4-7 16,3-2 17-16,0 0-14 0,2 2-5 15,-1-2 5-15,16-15-5 0,-29 21 5 16,21-9 1-16,8-12-22 0,-22 18-11 0,22-18-2 16,-15 19-9-16,15-19-7 0,0 0-19 15,-20 21-10-15,20-21-37 0,0 0-81 0,0 0-311 16,-13 0-183-16,13 0 116 0</inkml:trace>
  <inkml:trace contextRef="#ctx0" brushRef="#br0" timeOffset="16991.6562">26133 8789 3233 0,'12'-23'135'0,"-12"23"-5"0,0 0-46 16,17-22-40-16,-17 22-34 0,0 0-16 0,17-18 0 15,-17 18 6-15,0 0-3 0,0 0 3 16,20-12-8-16,-20 12 10 0,0 0-8 0,0 0 4 16,0 0 12-16,0 0 7 0,0 0-5 15,0 0 5-15,45 25 15 0,-45-25-3 16,17 25-13-16,-6-6-2 0,-2-1 6 0,2 2 11 16,1 2-17-16,0 3-2 0,-2-3-3 15,2 2-3-15,-1-3-14 0,-1-2-19 16,-10-19-22-16,19 36-18 0,-16-19-27 0,-3-17-41 15,5 27-114-15,-5-27-475 0,0 0 535 16</inkml:trace>
  <inkml:trace contextRef="#ctx0" brushRef="#br0" timeOffset="17219.6287">26147 8499 3190 0,'0'0'32'0,"-5"-38"1"0,5 38-1 16,-9-36-36-16,9 36-15 0,0-35-12 16,0 35-2-16,-3-30 14 0,3 30 0 15,-2-31 19-15,2 31 4 0,0 0 6 16,-8-38 9-16,8 38-9 0,0 0-1 0,-3-24-13 16,3 24-23-16,0 0 1 0,0 0-11 15,0 0-20-15,0 0-19 0,0 0-69 0,0 0-241 16,0 0-213-16,0 0 117 0</inkml:trace>
  <inkml:trace contextRef="#ctx0" brushRef="#br0" timeOffset="18050.9147">26985 8581 2375 0,'0'0'-45'0,"0"-32"6"15,0 32 6-15,0 0-10 0,0 0 12 0,0 0 4 16,0 0 0-16,0 0-1 0,-65 7 7 16,65-7-1-16,0 0 1 0,-30 20 10 0,30-20 1 15,-19 14 20-15,19-14 1 0,-18 18 14 16,18-18 7-16,-17 26 3 0,17-26 2 15,-8 28 4-15,8-28 16 0,-15 28-2 16,15-28 0-16,-10 30 1 0,10-30 0 0,-7 27-8 16,7-27 3-16,-3 29-11 0,3-29-2 15,0 0-9-15,0 34-4 0,0-34 3 0,0 0-11 16,3 27 2-16,-3-27 3 0,0 0-6 16,17 16 6-16,-17-16-3 0,0 0 0 15,0 0-3-15,36-7 7 0,-36 7-2 16,0 0 3-16,0 0 12 0,32-27 12 0,-32 27 24 15,17-16-6-15,-17 16 5 0,0 0-1 16,13-19-16-16,-13 19-9 0,0 0-3 16,14-15 3-16,-14 15-21 0,0 0-3 0,0 0-4 15,18-15-2-15,-18 15-7 0,0 0 3 16,0 0-1-16,0 0-5 0,0 0 5 0,25-12-6 16,-25 12-4-16,0 0 8 0,0 0-12 15,42 2 27-15,-42-2-27 0,0 0 10 16,44 3-4-16,-44-3-2 0,25 7 14 15,-25-7-12-15,31 10-6 0,-31-10 8 0,27 14-8 16,-10-2 8-16,1 1 0 0,2 3-4 16,-3 2-4-16,7 2 10 0,-8-2-2 0,6 6-8 15,-5-3 0-15,6 6 8 0,-11-3 5 16,5-5 7-16,1 4 4 0,-5-2 2 16,-3 1 19-16,5-3 0 0,-10 1 32 0,-5-20-8 15,14 40-13-15,-14-21-9 0,0-19 2 16,3 36 4-16,-3-36-10 0,-8 44-3 15,-6-21 5-15,-2 3-8 0,-11 2-2 0,2-1 3 16,-15 5-6-16,1 5-6 0,-9-2 2 16,-4 1-4-16,2-4-4 0,1-3 0 15,1-2-29-15,1 2-31 0,7-8-39 0,10-4-66 16,-2-5-221-16,8-12-448 0,6-3 92 16</inkml:trace>
  <inkml:trace contextRef="#ctx0" brushRef="#br0" timeOffset="18843.9366">27214 8653 3613 0,'0'0'-8'0,"0"0"-3"0,0 0-1 0,0 0-29 16,0 0-30-16,0 0 5 0,0 0 2 16,0 0 4-16,0 0-3 0,0 0 8 0,0 0 8 15,0 0 12-15,0 0-5 0,0 0 10 16,52 12-3-16,-52-12 4 0,13 13 6 15,-13-13 9-15,17 17 9 0,-17-17-3 16,18 16 8-16,-18-16 8 0,14 18-8 0,-14-18 11 16,12 15-1-16,-12-15 6 0,0 0 7 15,18 20 13-15,-18-20 10 0,0 0 31 16,0 0 29-16,13 14-13 0,-13-14-9 0,0 0-13 16,0 0-26-16,0 0 4 0,0 0-1 15,25-64-12-15,-20 43-4 0,-1-10 3 0,2 3-9 16,-2 1 4-16,-1-2-7 0,6 5-11 15,-9 24 0-15,8-49 17 0,-3 31-22 0,-5 18-7 16,10-32 14-16,-10 32-10 0,12-25-8 16,-12 25 6-16,13-17 0 0,-13 17 1 15,0 0-3-15,0 0-5 0,22-6 12 16,-22 6-12-16,0 0 5 0,0 0-4 0,0 0 0 16,0 0 8-16,40 21-4 0,-40-21 4 15,0 0 1-15,17 12 1 0,-17-12 2 16,0 0-6-16,0 0 5 0,0 0-3 0,0 0 11 15,21 15 11-15,-21-15 8 0,0 0-16 16,0 0-3-16,0 0-3 0,0 0-4 0,31-42 3 16,-23 25-4-16,0-3 0 0,1-3 9 15,1 3-12-15,-10 20 1 0,18-44 7 16,-10 26-1-16,-8 18 3 0,9-29-2 0,-9 29-8 16,12-28-15-16,-12 28 1 0,13-21-15 15,-13 21 16-15,8-16 4 0,-8 16-4 16,0 0 0-16,24-24 2 0,-24 24 0 0,0 0-3 15,21-12 10-15,-21 12 2 0,0 0 0 16,32 0 4-16,-32 0 8 0,0 0-7 16,37 19 6-16,-37-19 10 0,28 24-6 0,-14-6-3 15,1 0-5-15,-3 2 5 0,1 1-5 16,0 0 1-16,4 5 6 0,-2-9-14 16,-3 6 10-16,1-7-9 0,-13-16-17 15,22 29-6-15,-10-15-22 0,-12-14-82 0,0 0-210 16,23 1-459-16,-23-1 209 0</inkml:trace>
  <inkml:trace contextRef="#ctx0" brushRef="#br0" timeOffset="19306.6515">28176 7881 3541 0,'-13'-41'-54'0,"13"41"-7"16,0 0-32-16,0 0-35 0,0 0-9 15,0 0 14-15,-12-26 12 0,12 26 26 0,0 0 37 16,0 0 20-16,-24-12 13 0,24 12 15 16,0 0 0-16,0 0 6 0,-30-6 0 15,30 6-6-15,0 0 3 0,0 0 11 16,0 0 6-16,-40 24 13 0,40-24 4 0,-17 20-7 16,17-20 8-16,-11 24 5 0,11-24-1 15,-10 31-1-15,10-31 3 0,-10 30 1 0,10-30 3 16,-5 32-16-16,5-32 9 0,11 33-10 15,-4-15 12-15,6-2-8 0,4-1-12 0,0 1 11 16,8-7-13-16,-5 3-1 0,5-5 0 16,2 0-4-16,-27-7 4 0,47 0 6 15,-19-4 0-15,-28 4 9 0,50-18 9 0,-28 11-6 16,3-10 16-16,-8 4 3 0,-4-6 10 16,-3-1-18-16,-10 20 11 0,9-39-15 15,-9 39 9-15,-12-41-18 0,12 41 7 0,-18-36-7 16,8 21-17-16,10 15 4 0,-17-18-19 15,17 18 1-15,0 0 2 0,0 0 8 0,0 0-1 16,0 0-9-16,0 0 4 0,0 0-6 16,0 0 4-16,22 82 9 0,-2-65-18 15,3-2 9-15,12 0-2 0,2-3-2 0,0 0-30 16,8 0-74-16,-7-1-189 0,1-10-526 16,-4-2 100-16</inkml:trace>
  <inkml:trace contextRef="#ctx0" brushRef="#br0" timeOffset="23474.5538">25434 11607 1857 0,'0'0'30'16,"12"-19"4"-16,-12 19-98 0,15-21-34 0,-10 9 22 15,7-2 30-15,-12 14-4 0,13-24 24 16,-5 8 26-16,4 1 43 0,-12 15 40 15,15-27 33-15,-15 27 39 0,17-23 10 0,-17 23-17 16,13-24-16-16,-13 24-6 0,9-18-14 16,-9 18-13-16,0 0-2 0,13-21-12 15,-13 21-12-15,0 0-5 0,0 0-9 0,15-24-5 16,-15 24-8-16,0 0-9 0,0 0 1 16,0 0 3-16,12-20-5 0,-12 20-2 15,0 0 13-15,0 0-21 0,0 0-7 0,0 0-3 16,0 0-25-16,0 0 0 0,0 0-15 15,0 0 5-15,0 0 1 0,-49-15 7 0,49 15-7 16,0 0 5-16,-48 12 8 0,48-12-8 16,-30 16-8-16,30-16 8 0,-32 16 1 15,17-7 1-15,15-9 20 0,-32 27 0 0,17-12 5 16,-3 0 20-16,4 5-19 0,1 2 3 16,5-2 4-16,-1 8 3 0,6-1 1 0,1 2-9 15,2 1 11-15,0 1 4 0,5 0-11 16,-1 3 21-16,4-4-7 0,0 2 12 15,-1-5-5-15,8 6-1 0,-7-4-4 16,7-4 13-16,2-1-14 0,5 2 2 0,-5-7-7 16,1 1 6-16,-1-5 8 0,1 0-20 15,-1-3 0-15,1 1-2 0,-18-13-6 0,34 15 3 16,-34-15-8-16,32 4 5 0,-32-4-5 16,0 0-5-16,46-12-4 0,-27 4-34 15,-19 8-24-15,33-17-20 0,-13 4-36 0,4-2-50 16,-6 0-97-16,6-3-515 0,1-2 309 15</inkml:trace>
  <inkml:trace contextRef="#ctx0" brushRef="#br0" timeOffset="24036.8467">26072 11397 3255 0,'0'0'-74'0,"0"0"20"16,0 0 15-16,0 0 4 0,-24-12 12 15,24 12 13-15,0 0 0 0,0 0 15 16,0 0 0-16,0 0 3 0,0 0 9 0,0 0 6 15,0 0-1-15,0 0 18 0,0 0-6 16,0 0 4-16,-33 27 0 0,33-27 9 16,-9 27-1-16,9-27-11 0,-6 32 1 0,6-32-1 15,-2 34 0-15,2-34 0 0,0 36-16 16,0-36 1-16,5 41-3 0,-2-19 8 16,-3-22-4-16,15 43 0 0,-6-21 8 0,-1-4-17 15,2 0 8-15,5 2-1 0,-15-20-9 16,29 30 8-16,-18-21-8 0,-11-9 6 0,34 16-4 15,-12-11-3-15,-22-5 7 0,36 0-4 16,-36 0-2-16,39-3-4 0,-39 3 5 16,30-15-5-16,-17 0 9 0,-13 15-5 0,27-31 0 15,-19 9-10-15,4 4-2 0,-7-7-6 16,-5 25-5-16,12-49-5 0,-12 21-9 16,0 28-1-16,-8-53 3 0,1 26-7 0,-3 2 16 15,1 3 2-15,-6 1-5 0,-1-1 15 16,-1 7 0-16,0 0-4 0,-6-2 6 0,23 17 2 15,-37-13-6-15,37 13-3 0,-32-7 5 16,32 7 0-16,0 0-2 0,-50 16 0 16,50-16-36-16,-28 18-16 0,28-18-44 15,-24 21-62-15,14-9-184 0,10-12-328 0,-12 15 121 16</inkml:trace>
  <inkml:trace contextRef="#ctx0" brushRef="#br0" timeOffset="24587.5319">26460 11095 2743 0,'0'0'-19'16,"0"0"13"-16,13 43 0 0,-13-43 1 0,0 0-1 15,0 0 0-15,3 24 6 0,-3-24-2 0,0 0-4 16,0 0 14-16,-3 35-8 0,3-35 3 16,0 0 9-16,0 39 2 0,0-39-3 15,-3 32 11-15,3-32-5 0,3 34 13 0,-3-34 16 16,3 33 0-16,-3-33 1 0,9 35 5 15,-8-16 11-15,-1-19 1 0,12 34-5 16,-7-13 5-16,7 1-12 0,-12-22-2 0,23 30-5 16,-11-15-13-16,-12-15 7 0,33 22-2 15,-12-17-6-15,-21-5 1 0,36 8 10 0,-12-6-17 16,-24-2 18-16,35-7 0 0,-35 7-17 16,35-11 6-16,-35 11 5 0,33-22-4 15,-21 7 15-15,-12 15-20 0,17-30 4 0,-15 11-2 16,-2 19 5-16,0-35-6 0,0 35 2 15,-10-33-5-15,10 33 10 0,-7-31-1 16,7 31-4-16,-14-28-7 0,14 28 3 0,-13-24-15 16,13 24-2-16,-20-15 3 0,20 15-8 15,-28-10-7-15,28 10 4 0,-34-3-10 16,34 3-14-16,0 0-3 0,-52 10-18 16,52-10-15-16,-30 5-20 0,30-5-24 0,-27 10-39 15,16-4-50-15,11-6-157 0,-17 6-388 16,17-6 496-16</inkml:trace>
  <inkml:trace contextRef="#ctx0" brushRef="#br0" timeOffset="24752.4294">26660 10567 3043 0,'0'0'-124'0,"5"-26"-30"0,-5 26-52 16,7-28-410-16,-7 28 116 0</inkml:trace>
  <inkml:trace contextRef="#ctx0" brushRef="#br0" timeOffset="25062.0459">26694 10484 2384 0,'12'-27'41'0,"-12"27"48"0,13-18 38 15,-13 18-8-15,12-18-2 0,-12 18-20 16,0 0-8-16,16-21-12 0,-16 21-15 16,0 0-14-16,15-17-4 0,-15 17-5 0,0 0 2 15,0 0-7-15,0 0-14 0,34 0 15 16,-34 0-6-16,0 0-3 0,23 23 8 0,-23-23-2 15,22 30 1-15,-14-12 7 0,6 5 3 16,1 4 3-16,2 0 15 0,-1 4 9 16,4 2-11-16,-1 2 13 0,-1 4 7 0,-1-4 8 15,5 8-19-15,4 1-2 0,-4-2-7 16,-2 2-3-16,9-1-8 0,-6-1-3 16,4-1 7-16,3 0-10 0,-5-2-6 0,4 1 5 15,-4-8-13-15,-4-2-5 0,6-6 14 16,-7 0-20-16,-3-1 1 0,-2-1 0 15,3-4-4-15,-3 0-3 0,-6-3 0 16,-9-15 0-16,23 32-1 0,-11-17-2 0,-12-15 0 16,22 28-4-16,-12-13-16 0,-2 2-18 15,-8-17-16-15,13 27-29 0,-13-27-17 0,12 30-25 16,-7-15-41-16,-5-15-61 0,0 0-146 16,-1 30-444-16,1-30 131 0</inkml:trace>
  <inkml:trace contextRef="#ctx0" brushRef="#br0" timeOffset="25753.6169">27529 10406 3441 0,'0'0'-149'0,"0"0"11"0,-19-19 4 16,19 19 15-16,0 0 0 0,0 0 12 0,-35 0 20 15,35 0 13-15,0 0 19 0,-43 16 15 16,43-16 8-16,-22 12 26 0,22-12 3 15,-25 15 25-15,25-15 37 0,-22 21 14 16,9-8-2-16,13-13 4 0,-27 30 18 0,15-11-9 16,-8 3-12-16,3 2 11 0,1 5-5 15,-4-2-7-15,-1 0-4 0,1 0-8 0,-1 0 19 16,4 0 0-16,-1-3 1 0,9 0-13 16,-4 2 13-16,1-2-12 0,4 3 0 15,-1-3-10-15,3-1-19 0,-3 2 0 0,4-1 5 16,5-24-12-16,-11 44-4 0,6-19 4 15,-4-5-8-15,1 3-1 0,-1 1-5 16,1-2-1-16,-5 2-2 0,3-3 11 0,10-21-10 16,-12 44-11-16,7-29 11 15,5-15-13-15,-8 30 6 0,8-30-6 0,-4 29 1 16,4-29 13-16,0 0-15 0,-5 33 6 0,5-33 1 16,0 0 11-16,17 19-19 0,-17-19 12 15,27 9-9-15,-27-9 7 0,38 0-3 0,-38 0 19 16,49-6 2-16,-23 0 2 0,6 3 7 15,0-3-2-15,-7-1-2 0,7 5-5 16,-2-4 1-16,2 2-9 0,-2-2-5 0,0 4 12 16,-30 2-4-16,64-3 1 0,-29-1 4 15,-5 4 1-15,2 0-3 0,-32 0 1 16,58 0 4-16,-26 0-1 0,-5 0 5 0,-27 0-5 16,55-3 2-16,-30 3-1 0,-25 0-6 15,48 0-6-15,-48 0-2 0,46-3-5 16,-46 3-3-16,36 0-21 0,-36 0-23 0,34 0-39 15,-34 0-31-15,33 3-34 0,-33-3-74 16,30 0-210-16,-30 0-420 0,0 0-58 16</inkml:trace>
  <inkml:trace contextRef="#ctx0" brushRef="#br0" timeOffset="26765.5286">28044 9550 3791 0,'0'0'-63'0,"0"0"-6"16,0 0-6-16,0 0-24 0,0-28 6 15,0 28 7-15,0 0 6 0,0 0 6 16,0 0 12-16,0 0 17 0,0 0 23 0,0 0 4 16,65 39 10-16,-52-23 21 0,-1-1-3 15,2 0 0-15,4 6 18 0,-1 2 2 16,4 1 9-16,3 7-4 0,-4 2 8 16,7 8-12-16,4 2 6 0,-2 4-9 0,1 0-5 15,-3 7 5-15,6 2-15 0,-1 2 8 16,-5-6 3-16,3-2 1 0,-8-1-3 0,3-4 21 15,-2 2 3-15,-3-4-6 0,-3-7 22 16,0-1 6-16,3 0-14 0,-4-1 5 0,-4-4-13 16,2 0-12-16,2 2-6 0,-1-2-1 15,-1-6 15-15,1 1-9 0,-2 1-10 16,-1-8 2-16,0 3-3 0,-1-5-5 0,-11-16 11 16,17 28 14-16,-17-28 9 0,8 19-10 15,-8-19 0-15,0 0 0 0,0 0-14 16,0 0-6-16,0 0-9 0,0 0-8 0,0 0-10 15,0 0-2-15,-25-87-11 0,14 60-1 16,-1-5 4-16,5-5 1 0,-3 4 9 16,3 1-9-16,-3 1 0 0,7 4 12 0,-2 0-5 15,-3-1-6-15,8 28 4 0,-4-46-8 16,4 46-1-16,9-44 26 0,-4 23-21 0,1 1 1 16,8 0-11-16,-1 0 15 0,2 3 9 15,2-2-2-15,3 4-15 0,0 0 1 16,4-5-1-16,-3 5-2 0,6 3 3 15,6-3 5-15,-6 2 0 0,-2 1 2 0,7 0-9 16,-3 4 6-16,-1 1-1 0,-6 2-2 16,-22 5 4-16,48-8-3 0,-24 8 4 0,-24 0 10 15,45 5 4-15,-20 3 5 0,-5-1 12 16,0 5-11-16,0 0 9 0,2 3 2 16,-5 3-5-16,-2 0 1 0,1 1-7 0,-4 0 11 15,-2 2-1-15,2 1 4 0,-7-2-5 16,3 5 16-16,-1 1-2 0,-4-2 9 0,-3-24-7 15,-3 62-2-15,1-31 1 0,-3 9-5 16,-3-1-9-16,3 0 7 0,-7 0-7 16,2-3 0-16,-2 2 5 0,-1-7-2 0,-4-1 9 15,2 0 13-15,-5-1 0 0,-8-2 0 16,-1-2-8-16,-4-4 3 0,-2-2-7 0,-4-4 6 16,-1 0-10-16,0-2 2 0,-2-4-5 15,2 5-1-15,2-5-6 0,-1-2-3 16,7 1-4-16,-1 1-2 0,6-3-6 0,2 0-22 15,-3 0-31-15,7 3-12 0,21-9-26 16,-40 15-26-16,24-4-43 0,2-3-90 16,14-8-631-16,-23 9-265 0</inkml:trace>
  <inkml:trace contextRef="#ctx0" brushRef="#br0" timeOffset="27024.366">29660 9780 3903 0,'0'0'-255'0,"0"0"-535"0,8-24 236 15</inkml:trace>
  <inkml:trace contextRef="#ctx0" brushRef="#br0" timeOffset="27443.3786">29656 9694 3466 0,'-15'-31'-58'0,"15"31"15"0,0 0 0 16,0 0-3-16,0 0 15 0,-33 0-2 15,33 0 4-15,0 0-9 0,0 0 8 0,-32 34 8 16,32-34 12-16,-8 29 10 0,-1-11 2 16,9-18 3-16,-5 39-2 0,2-18 22 0,3-21 14 15,-5 47-1-15,5-26 7 0,0-21-7 16,5 50 4-16,0-25 6 0,-2-1-8 16,6 4 18-16,-4-3-19 0,8-4 12 0,1 4-21 15,-3-2 18-15,6-3-17 0,5 2 8 16,1-5 1-16,6-1-12 0,-1-4 21 0,0 0-14 15,-2-5-10-15,5-2 7 0,-6 3 15 16,-25-8 17-16,46 0 15 0,-46 0 4 16,46-9 2-16,-24-2 16 0,-5-1 1 0,-17 12-8 15,27-36-7-15,-14 14 1 0,-8-2-4 16,3-1-3-16,-8 25 9 0,5-52-16 16,-5 23-8-16,4 5-10 0,-4 24-3 0,0-51-8 15,0 28-9-15,0 23-3 0,0-43-7 16,0 43-7-16,-5-44 0 0,5 23-5 0,0 21-4 15,-12-33-4-15,12 33-11 0,-18-35-9 16,4 19-4-16,14 16-7 0,-25-27-9 16,8 21-11-16,17 6-4 0,-40-6-33 0,40 6 0 15,-38 0-30-15,38 0-29 0,-40 6-23 16,40-6-37-16,-39 6-93 0,21 1-566 16,-2-5-165-16</inkml:trace>
  <inkml:trace contextRef="#ctx0" brushRef="#br0" timeOffset="28000.3088">30344 9336 3954 0,'0'0'-39'0,"0"0"12"0,0 0-5 0,0 0-17 15,0 0-8-15,0 0 11 0,0 0 7 16,0 0-5-16,0 0 5 0,0 0 9 16,0 0 15-16,0 0 11 0,0 0 12 0,0 0 7 15,-25 64 0-15,25-64 4 0,-12 29 21 16,12-29-9-16,-8 40 20 0,3-18-13 15,0 5-2-15,3 5 1 0,2-5 17 0,0-27-22 16,0 56 4-16,0-29-1 0,2 0-5 16,-2 0-3-16,0-27 22 0,10 47-14 15,-7-28 19-15,2 1 10 0,-5-20 10 0,25 33-2 16,-8-21-2-16,3-3-11 0,8-3-8 16,-2 1-4-16,5-7-4 0,-1 0-5 0,-30 0-2 15,61-13-9-15,-36 7 3 0,3-6-7 16,1-1 4-16,-11-6-7 0,4-2 2 15,0-1 8-15,-11-2 3 0,3-1 3 0,-4 3-2 16,-5-5-5-16,3 3-2 0,-8 24-4 16,-5-51-5-16,2 24-6 0,-12 4-4 15,1-4-7-15,-9 3-1 0,1 0-4 16,-10 3 0-16,2-1 3 0,-5 6 1 0,0 2-7 16,0 2 2-16,5 7-11 0,0-2-8 15,3 6-24-15,27 1-13 0,-47 0-8 0,47 0-19 16,-35 1-8-16,35-1-10 0,-32 7-25 15,32-7-30-15,-28 10-52 0,28-10-146 0,-20 2-442 16,20-2 170-16</inkml:trace>
  <inkml:trace contextRef="#ctx0" brushRef="#br0" timeOffset="28384.8488">30754 8430 3485 0,'0'0'-108'15,"5"-22"-7"-15,-5 22-32 0,15-18 3 0,-15 18 4 16,20-18 27-16,-20 18 30 0,20-12 36 16,-20 12 42-16,17-12 2 0,-17 12 29 15,0 0 41-15,37 0 14 0,-37 0 20 0,33 18-11 16,-16-6 3-16,3 12-1 0,0 2-20 15,5 4 2-15,-7 6-3 0,1 2-1 16,1 6-6-16,-3-5-2 0,-1 11 4 16,4-4 10-16,-3 0 1 0,-5-2 21 0,4-5-6 15,0 2 0-15,-3-2-3 0,4 0-2 16,-4-4-11-16,2-1-2 0,0-1-13 0,-6-1-7 16,1-5-3-16,1 0 23 0,-2-4-12 15,2 2-5-15,-2-4-11 0,-1 0-14 0,4-1-8 16,-12-20-9-16,11 33-25 0,-2-15-16 15,-9-18-18-15,8 28-36 0,-8-28-33 16,17 26-43-16,-17-26-84 0,15 21-620 0,-7-14-153 16</inkml:trace>
  <inkml:trace contextRef="#ctx0" brushRef="#br0" timeOffset="28821.5798">31727 8345 3903 0,'0'0'-125'0,"5"-27"8"0,-5 27-3 15,0 0-2-15,0 0 13 0,0 0 16 16,4-29 21-16,-4 29 25 0,0 0 37 15,0 0 32-15,0 0 13 0,0 0 8 0,0 0 2 16,-62 40 21-16,45-20 3 0,-5 9 4 16,1 0 2-16,-5 1-5 0,6 3 1 0,-5-1 0 15,5 2 4-15,0-4-11 0,3 5 12 16,1-5-6-16,-1-3 8 0,4 5 5 16,-4-5-10-16,7-2-1 0,1-1-2 15,-2 4 8-15,6-6-5 0,5-22 3 0,-9 50-3 16,9-29 0-16,0-21-3 0,9 45 6 15,-4-18 0-15,10-8 8 0,-7 4-3 16,6-2 13-16,4 2 2 0,-5-7-3 0,9 4 5 16,2 1 3-16,6 0 5 0,3-5-11 15,11-1-12-15,7 1-9 0,11-4-9 0,-3 1-19 16,9-4-51-16,-6-3-77 0,-1-6-110 16,-8 0-295-16,-4-9-121 0,-11-3-313 15,-6-7-580-15</inkml:trace>
  <inkml:trace contextRef="#ctx0" brushRef="#br0" timeOffset="40401.6692">25372 11228 3025 0,'37'-16'199'15,"-37"16"-71"-15,12-18-76 0,-12 18-41 0,13-20-29 16,-13 20-46-16,15-13-50 0,-15 13-27 16,12-14-2-16,-12 14 17 0,0 0 29 15,0 0 60-15,0 0 52 0,0 0 49 0,8-27 16 16,-8 27-5-16,0 0-2 0,0 0-5 15,0 0-10-15,0 0-12 0,0 0-7 16,0 0-6-16,9-25-9 0,-9 25 18 0,0 0-21 16,0 0-5-16,0 0 0 0,0 0 2 15,0 0 5-15,0 0 4 0,0 0-5 16,13-18 6-16,-13 18 5 0,0 0 4 0,0 0-3 16,0 0-7-16,0 0-2 0,22-16-10 15,-22 16 10-15,27-9-7 0,-27 9 0 0,25-16-9 16,-25 16 7-16,35-15-8 0,-10 7-4 15,-3-5 4-15,6 1-8 0,9-2 4 16,6 2-2-16,-4 1-6 0,18-8-2 0,-5 4 18 16,5-3-14-16,4 3 2 0,0-5-4 15,2 1 0-15,-6 1 8 0,5 1-8 16,-2-5-6-16,-3 4 10 0,0-2 4 0,6-1-6 16,-6 3 12-16,2-1-20 0,-4-1 8 15,0 2 2-15,-1 3-10 0,1-2 14 16,-1 1-4-16,-4-2-2 0,-5 1 8 0,-2 5-4 15,-1-6-2-15,-2 3 0 0,4 0 4 16,-1-2-4-16,-2 4 2 0,-5-7-4 0,4 5 0 16,-4-1 12-16,-1 4-12 0,-2-3 4 15,-1-1 2-15,1 3-2 0,-6 1 2 16,3 0 2-16,0 0-8 0,-3 2 0 0,0-2 6 16,-4 1 2-16,6-5-6 0,-1 4 4 15,1-2-4-15,-4-3-4 0,3 1 12 16,1 4-6-16,-4-7-4 0,1 3 2 0,8-2 4 15,-4 0 2-15,2-4 0 0,1 2 5 16,1 5-9-16,3-5 0 0,6 1 4 16,6 1 6-16,-3-4-12 0,6 3 0 15,-2 1 8-15,1 0-14 0,-3-1 2 0,4-3 4 16,-2 1 4-16,-1 2 4 0,4-2 3 0,-4 0 1 16,-4-1 3-16,3 0-9 0,-2 1 0 15,0-3 3-15,-7 6-7 0,1 2-4 16,-1-4 4-16,-1 2-8 0,-3 0-1 0,-1 3 3 15,-3 0 4-15,-1-5 0 0,2 8-6 16,-3-7 10-16,-3 7-4 0,1-3 2 16,-5 0-2-16,6-2 4 0,-4 6-2 0,1-5 5 15,-7 4 3-15,4 0-3 0,-2-2-7 16,2 2 2-16,-2 0 15 0,0 0-19 16,-20 12 14-16,38-18-20 0,-24 8 8 15,4-2-2-15,-18 12 0 0,29-15 6 0,-29 15-4 16,37-16 2-16,-17 9 13 0,-20 7-22 0,36-20 1 15,-16 11 8-15,2-2-2 0,0 4-2 16,-22 7 4-16,43-19-4 0,-22 10-9 16,-1-2 5-16,5 3-2 0,-25 8 1 0,40-19-5 15,-20 13 9-15,2-3-1 0,-22 9-8 16,40-18 7-16,-20 7 6 0,2 3-8 16,-22 8 1-16,40-20 10 0,-15 12-16 0,-7 1 12 15,9-1-6-15,-5-1-3 0,-22 9 9 16,47-18 0-16,-26 8-6 0,-1 1 10 15,6 3-6-15,-6-8 10 0,5 7-8 0,-25 7-2 16,43-17 0-16,-18 5-4 0,-1 6 6 16,-3-4 0-16,1 2 6 0,5-3-16 0,-27 11 6 15,42-12 4-15,-19 5 0 0,-1 0-8 16,-22 7 8-16,42-10-6 0,-42 10-7 16,43-9 3-16,-18 6-4 0,-25 3-6 15,46-7-2-15,-25 2 6 0,-21 5-5 0,47-6 5 16,-29 2-1-16,-18 4 13 0,44-6-4 15,-44 6 4-15,33-9-2 0,-33 9 6 0,36-10 4 16,-36 10 2-16,31-8-4 0,-31 8-2 16,30-9 15-16,-30 9-15 0,26-17 8 15,-26 17-4-15,25-11-2 0,-25 11-4 0,23-13 2 16,-23 13-4-16,27-16-4 0,-27 16-7 16,30-15-2-16,-13 7 9 0,-17 8-7 0,33-20 7 15,-19 11 0-15,-14 9-3 0,35-18 9 16,-19 9 6-16,-16 9 5 0,32-22 7 15,-18 11 7-15,-14 11-12 0,28-22 16 0,-15 10-11 16,-13 12 0-16,35-26 5 0,-18 14-9 16,5 3 4-16,-4-4-8 0,1 0-2 15,-19 13-6-15,43-21 8 0,-23 11-4 0,-1-1 4 16,1 0-2-16,-20 11 0 0,42-17-5 16,-22 8 3-16,-20 9-4 0,35-15 8 15,-13 6-6-15,-22 9 2 0,36-17-2 16,-16 10-2-16,-20 7 0 0,46-9-8 0,-18 1 2 15,-3 4 0-15,4-4 6 0,-29 8-7 16,50-6 1-16,-23 3 6 0,-2-2-8 0,-25 5 2 16,56-4 8-16,-30 4-10 0,-26 0 2 15,48 0 4-15,-23 0-4 0,-25 0-6 0,45 0 4 16,-45 0 2-16,34 0 8 0,-34 0-6 16,32 0 0-16,-32 0 4 0,0 0-4 15,38 0 2-15,-38 0 2 0,0 0-7 0,30 2 5 16,-30-2-6-16,0 0 10 0,25 2-8 15,-25-2 4-15,0 0 0 0,22 17 2 16,-22-17 2-16,20 21-2 0,-20-21-4 0,17 24 4 16,-5-10 2-16,-12-14 0 0,16 28-8 15,-7-15 6-15,-9-13-2 0,18 32 6 16,-10-18 2-16,-8-14-10 0,9 27 2 0,-9-27 8 16,13 24-8-16,-13-24 0 0,14 29 2 15,-14-29 2-15,6 24-12 0,-6-24 6 0,12 27-2 16,-12-27 0-16,8 33 16 15,-8-33-14-15,4 39 6 0,-4-39-6 0,1 42 4 16,-1-14 0-16,4-1 4 0,-4 5-8 16,3 0 8-16,-3-2-6 0,-3 3 4 0,3-1 2 15,-4-3 8-15,4 3-4 0,-1-5-4 16,-3 1 2-16,4-28-6 0,-8 51 2 0,5-31-4 16,-1 5-2-16,4-25 8 0,-8 49 1 15,3-22-1-15,-4 1 10 0,6 0-14 16,0 3-2-16,1-3-2 0,-1 2-8 0,-2-3 1 15,1 5 7-15,1-7 6 0,1 2-12 16,2-27 4-16,-8 50-4 0,1-26 10 0,7-24-8 16,-1 38 5-16,-6-21-3 0,7-17 4 15,-7 41 2-15,7-41-2 0,-5 39-4 16,5-13 6-16,-5 1-2 0,5-27 6 0,-3 54-4 16,3-27 4-16,0 0-6 0,3-3 12 15,-3-24-10-15,-3 44 0 0,3-44 0 16,0 37 13-16,0-37 3 0,-3 30 7 0,3-30-5 15,-5 29 16-15,5-29-8 0,-9 24-15 16,9-24 11-16,0 0 13 0,-13 27-16 16,13-27-3-16,-12 20-5 0,12-20 0 0,-23 21 3 15,23-21 8-15,-25 22-10 0,11-10 4 16,-4 3-14-16,1-3 4 0,-5 4 5 0,2-1-11 16,0 1 9-16,-8-1-9 0,1 3 0 15,-3 0 4-15,0-1 5 0,-5-2-5 16,4 0 6-16,-5 1-2 0,7-1-1 0,1-3-3 15,-1-1-1-15,8 3-3 0,-6-4 4 16,5-2 0-16,2 4-1 0,20-12 4 16,-37 16-8-16,21-10-5 0,16-6 10 15,-26 17-1-15,26-17-1 0,-26 8 2 0,26-8-4 16,-20 13 10-16,20-13-11 0,0 0-6 16,-31 15 1-16,31-15 8 0,-28 12 0 0,28-12 7 15,-25 15-8-15,25-15-1 0,-35 15 6 16,18-8 3-16,17-7-6 0,-35 12-6 0,13-7 6 15,22-5 3-15,-33 13-5 0,33-13 22 16,-34 14-23-16,14-9 14 0,20-5-10 16,-42 13-4-16,22-8 5 0,20-5-1 15,-45 16-4-15,22-7-4 0,-7 1 9 0,1-1-3 16,-8-1 5-16,-3 4 2 0,0-1-9 16,-2 1 3-16,0 0 1 0,-3-3 1 0,-3 1 0 15,-1 1-1-15,1-2 6 0,-1 2 0 16,6-2-3-16,-1-1 8 0,2 2-8 15,-3-1 3-15,5 1 0 0,-2-4-6 0,2 3 4 16,-2 0-3-16,6 4 4 0,-6-5-16 16,3 4 17-16,-6-1-2 0,7 1-1 0,-6 0 0 15,1 0-9-15,-1-2 0 0,-4 2 7 16,2 0-1-16,-4-1-4 0,-2 6 6 16,6-7-3-16,-1 2-1 0,2-4-5 15,6 5 8-15,-4-2-4 0,4-4 14 0,-1 2-7 16,7-2 2-16,-3-2 6 0,3 3 9 15,-4-4-14-15,-1 4 0 0,-2-2 6 16,-7 3-7-16,8-5 4 0,-9 1 0 0,-1 1-9 16,-6 0 4-16,-5 0 16 0,-7 1-20 15,2 2-12-15,-4-1 4 0,4-5 14 0,-5 5 0 16,1-2-3-16,-5 0-2 0,4 1 3 16,0-2 2-16,-2 5 4 0,2-5-6 0,-4 2-2 15,0-1 5-15,-3 3-4 0,7 0-4 16,-3-3 5-16,6 1-6 0,1 1 1 15,1 0 2-15,5 1-7 0,6-3 7 0,6 0-5 16,-1 4-2-16,6-5-1 0,-2 1 4 16,6 0-5-16,9 0 1 0,-3-2-2 15,4-1 1-15,6 2 4 0,23-5-2 16,-45 12-3-16,45-12 5 0,-37 3 8 0,37-3-12 16,-32 13-3-16,15-6 3 0,17-7 2 15,-26 15 2-15,26-15-1 0,-27 16 3 0,27-16-6 16,-29 18 0-16,16-9 9 0,13-9 3 15,-28 21-14-15,11-9 1 0,17-12 6 16,-25 29-2-16,6-14 1 0,6 2-1 0,13-17-3 16,-28 28 6-16,11-15-6 0,2 4 6 15,15-17-2-15,-27 30-1 0,15-15-4 0,-1 5 3 16,-2-5-4-16,0 3 2 0,15-18 6 16,-22 33 3-16,9-15-9 0,-2 2 5 0,0-1-1 15,1-1-4-15,1-3 3 0,1 3 3 16,12-18-6-16,-27 32 0 0,14-20 2 15,13-12 2-15,-22 24 2 0,11-9-1 16,11-15 1-16,-24 24-3 0,24-24 5 16,-25 20-8-16,25-20 6 0,-17 15-4 0,17-15 4 15,-16 15 0-15,16-15-5 0,0 0 5 16,-21 19 0-16,21-19-6 0,0 0 9 0,-15 16-3 16,15-16-3-16,0 0 2 0,-18 17-5 15,18-17 0-15,-17 20 6 0,17-20 0 0,-26 18 1 16,26-18 6-16,-27 18-13 0,15-5-1 15,12-13-2-15,-30 18-1 0,30-18 7 16,-27 19 7-16,10-11 2 0,17-8-11 0,-36 17 7 16,16-8 8-16,-6 0-13 0,6 0 1 15,20-9 1-15,-48 12-1 0,28-3 1 0,20-9-1 16,-39 9-2-16,39-9 7 0,-31 8-3 16,31-8 1-16,-29 9-8 0,29-9 4 15,-25 6-2-15,25-6 8 0,-28 6-6 0,28-6 3 16,-24 6-5-16,24-6 2 0,0 0 6 15,-37 6-12-15,37-6 5 0,-30 6 1 16,30-6-4-16,-35 9 5 0,35-9-1 0,-38 3 0 16,38-3 0-16,-35 6-1 0,35-6 6 15,-36 4-3-15,36-4-4 0,-40 0 2 16,40 0 2-16,-37 0-1 0,37 0 5 0,-40-4-2 16,40 4-4-16,-38 0 6 0,38 0-4 15,-32-3-1-15,32 3 9 0,0 0-4 0,-40-3-3 16,40 3 2-16,-29-5-5 0,29 5 6 15,-21-13-6-15,21 13 3 0,-25-21 1 16,25 21 0-16,-27-21 8 0,14 9 0 0,13 12-5 16,-29-29 5-16,29 29-4 0,-23-22 2 15,23 22-1-15,-25-22 0 0,25 22-8 0,-19-21 5 16,19 21-5-16,-27-19 2 0,27 19 4 16,-20-21-2-16,7 9-2 0,13 12-10 15,-20-21 14-15,20 21 13 0,-20-32-2 16,11 14-1-16,9 18-2 0,-20-40 9 0,15 20 22 15,-6-4-12-15,9-3-8 0,-6-3 2 16,3-2-8-16,5 2-5 0,-2-4 2 0,2-4-3 16,2-1 0-16,3-5 1 0,-5 1 3 15,5-4 4-15,-2 2 11 0,-1 0 7 16,1-2 1-16,0 1-3 0,2 2-3 0,-1 2-2 16,-4 7-3-16,1 2-8 0,6-1-4 15,1 6-9-15,1-3-9 0,1 7-2 16,8-8-5-16,-1 8 3 0,3-3 1 0,2 0 0 15,1 8-5-15,-3-7 0 0,2 8-8 16,-2 3-13-16,0-1-22 0,5 1-35 0,-1 5-36 16,2 4-60-16,3 0-128 0,-2 0-610 15,11-3-565-15</inkml:trace>
  <inkml:trace contextRef="#ctx0" brushRef="#br0" timeOffset="54193.7175">23842 8323 4252 0,'-19'6'-197'0,"19"-6"7"0,0 0-8 0,0 0-19 16,0 0-543-16,0 0 374 0</inkml:trace>
  <inkml:trace contextRef="#ctx0" brushRef="#br0" timeOffset="56179.3215">23823 8329 3073 0,'0'0'-170'15,"0"0"13"-15,0 0 20 0,0 0 24 16,0 0 14-16,0 0 9 0,0 0-2 0,0 0 14 16,0 0-3-16,0 0 5 0,0 0 6 15,0 0-6-15,0 0 1 0,-35-18 7 0,35 18 6 16,0 0 12-16,0 0 7 0,0 0 30 16,0 0 21-16,0 0 31 0,0 0 12 0,0 0 3 15,0 0 10-15,0 0-12 0,0 0-2 16,0 0-8-16,0 0-4 0,0 0-12 15,0 0 4-15,0 0-1 0,0 0 21 16,0 0-18-16,-38 0 3 0,38 0-21 16,0 0 16-16,0 0-9 0,-40-3-8 0,40 3 11 15,-32-3-4-15,32 3 3 0,-39 0-7 16,39 0-2-16,-43 0 2 0,43 0-7 0,-45 0 4 16,45 0 0-16,-49 0-3 0,17 3-1 15,7 0 1-15,25-3-4 0,-58 3-6 16,26 1 3-16,2-2 13 0,-2 1-16 0,32-3 3 15,-55 2 3-15,31 2 1 0,24-4-4 16,-41 4 3-16,41-4-9 0,-44 2 9 0,44-2-9 16,-37 1-3-16,37-1-7 0,-33 9-6 15,33-9-3-15,-40 4 0 0,40-4-1 16,-37 15 1-16,17-13-4 0,20-2 6 0,-45 17 0 16,23-10 10-16,-5-1-4 0,5 5 4 15,22-11 0-15,-48 12 14 0,26-11-4 16,22-1 13-16,-37 10 7 0,37-10-10 15,-31 10-3-15,31-10-4 0,-34 9 4 0,34-9-1 16,-32 6-9-16,32-6 10 0,-25 6-4 16,25-6 0-16,-32 9-3 0,32-9 0 0,-30 7 0 15,30-7 0-15,-26 5-3 0,26-5 6 16,-24 11-3-16,24-11-3 0,0 0 3 0,-32 12 3 16,32-12-6-16,-23 12 0 0,23-12-1 15,-23 15 1-15,23-15 10 0,-26 22-4 16,26-22-10-16,-23 22 4 0,10-10 10 15,13-12-14-15,-24 27 14 0,9-11-7 0,2-1-10 16,13-15 13-16,-32 32-3 0,15-17-7 16,2 3 7-16,-3-3-3 0,18-15 0 0,-27 33 6 15,10-16-6-15,2 1 6 0,2 1-3 16,0-1-3-16,1-3 3 0,12-15 3 16,-27 35-9-16,20-17 9 0,-8 0-3 0,15-18 0 15,-16 34 3-15,4-13-3 0,12-21 3 16,-19 37 4-16,16-18-7 0,-12-1 7 15,15-18-7-15,-12 44 6 0,9-23 1 16,3-21-1-16,-10 39-6 0,7-19 7 0,3-20-4 16,-7 43 7-16,7-43-3 0,-5 36-4 15,2-13-3-15,3-23 6 0,-2 34-6 0,2-34 7 16,-3 36 6-16,3-36-4 0,0 41 7 16,0-20-3-16,0-21-4 0,3 56-2 15,-1-29-1-15,1 4 6 0,2 2-5 16,2-1 14-16,-4 5-11 0,5 0 2 0,1 0-12 15,-4-4 15-15,-2 4-8 0,9 0 5 16,-7 4-6-16,0-5 6 0,5 1-6 0,-2 0 3 16,1 0-9-16,-4-5 9 0,3-5-3 15,-5 3 3-15,6-3 15 0,-1 3-4 16,-6-3-8-16,11-2 8 0,-11 3 4 0,9 3-13 16,-6 0 15-16,6 2-12 0,2 4 3 15,-3-1-3-15,5 5-9 0,-3-1 1 16,-1 0 5-16,-1 0 0 0,4-4-2 15,-1 2 2-15,-1-2 5 0,-2-1-8 0,5-1 3 16,-10-7 8-16,5 2 0 0,2-5 13 16,-2-2-8-16,2-2 7 0,-7 3 3 0,5-6 4 15,5 2 0-15,-2-3-13 0,5-1 12 16,1 1-8-16,9-5-7 0,4 1 2 16,5 2-12-16,8-2 7 0,-1-3 0 0,-1-3-2 15,6 0-6-15,2 1 3 0,-5-2 0 16,2-2-2-16,-4 1 8 0,-1 0 10 15,-1-3-10-15,-5 2 16 0,3-3-5 0,-7 0 4 16,2 0 0-16,-5 4-7 0,6-4-5 16,-6 0 4-16,3 0-4 0,2 0-6 0,2-4 2 15,-3 4-17-15,9 0-4 0,-4-3-13 16,6 3-1-16,0-1-9 0,3-3-3 16,-2 4-4-16,-5-4 13 0,5 1 2 0,0 0 2 15,-10-2 8-15,2 1 3 0,0 1 8 16,-2 0-4-16,-5 1 11 0,4-2-9 15,2 1-2-15,0 0 2 0,0 3-4 16,-4-3 4-16,4 3-4 0,3-3 6 0,-3 0-8 16,0 0 8-16,-4 3-6 0,8-6 4 15,-6 3 3-15,3-5 10 0,-4 3-4 0,7-2 8 16,-7-1 4-16,1-2 2 0,-5 4 3 16,2-3 1-16,1-3-7 0,-1 2-2 15,2-5-9-15,4 3 1 0,-8 0-8 0,5 1 6 16,4-2-4-16,-2-1 4 0,-4 2-10 15,11 0 4-15,-9 0-4 0,8-3-4 16,-6 2 0-16,3 1 2 0,4-4-4 0,-1 4-2 16,-3 0 2-16,2-1 2 0,-5 1-2 15,0 0 0-15,6 4 4 0,-8-7-7 16,5 6 5-16,-1-3 8 0,4 3-12 0,-2-3 8 16,4 0-4-16,0 3 2 0,-3-4 4 15,6 2-6-15,-3 0 2 0,1 2 4 0,2-3 2 16,-4 3-4-16,-1-1-2 0,2-2 2 15,2 2-4-15,0-3-2 0,-4 5 2 16,2-4-2-16,-3 0-2 0,-2 2-3 16,4-2-3-16,-6 3-11 0,4-3-7 0,-5 1-4 15,5-1-3-15,-2 3-11 0,0-3 6 16,-1 3-6-16,4-4-3 0,-6 8 2 0,3-7 3 16,-1 2 3-16,1-2 8 0,-2 0-8 15,2 1 5-15,4-1 10 0,-6 0 7 16,6 4-6-16,-6-5 1 0,6 4-7 0,-4-3 0 15,2 3 14-15,-5-3-4 0,-1 1 12 16,4 2-6-16,-6 0-6 0,-2-1 2 16,-2 5 1-16,-5-2-1 0,3 2 3 15,1-1 3-15,-2-5-1 0,-27 11 4 0,46-8-4 16,-21-1 12-16,-1 1 1 0,1 4 2 16,-25 4-6-16,49-16 0 0,-28 6 3 0,6 1 9 15,-5 0-6-15,3 0-3 0,-5 0-6 16,-20 9-12-16,40-16 0 0,-22 6 2 0,-18 10 4 15,36-13-4-15,-20 5 7 16,-16 8 5-16,32-16 4 0,-32 16 6 0,25-15 0 16,-25 15-6-16,25-15 9 0,-25 15 6 15,20-17-3-15,-20 17 4 0,20-15-13 0,-20 15 3 16,22-15-13-16,-22 15 1 0,22-12-11 16,-22 12-5-16,32-15-8 0,-9 6-6 15,2 0-8-15,-1 0-4 0,2-1 2 0,6-2 10 16,0 2 2-16,1-5 26 0,1 3-1 15,-2-1 15-15,1-2 15 0,2 3-1 0,-5 0 1 16,4 0-1-16,1-8-11 0,-2 9-6 16,8-8 3-16,-8 4-11 0,0 3-14 15,-1-8 11-15,0 5-12 0,-7 3 12 16,7-3-1-16,-5 0 7 0,-4-2-3 0,6 2 26 16,-4 1-11-16,0-5 3 0,1 0 4 15,-7-4 8-15,9 3 10 0,-8-2 17 0,0 0 0 16,2 3 6-16,-2 1-18 0,0-4-4 15,0 4-17-15,-3 0 0 0,3 0-19 16,-3 3-4-16,-5-5 3 0,4 5-3 16,-16 15 3-16,26-33-3 0,-10 18-24 0,-1-5-14 15,-1 1-12-15,-3 2-8 0,1-1-24 16,1-4-8-16,3 2-41 0,-8-1-300 0,-8 21 97 16</inkml:trace>
  <inkml:trace contextRef="#ctx0" brushRef="#br0" timeOffset="57214.3102">29325 7898 1570 0,'-13'-30'-13'16,"-6"6"0"-16,6 4-8 0,-4 0-1 15,2 3-5-15,15 17-4 0,-33-28-1 0,16 16 14 16,0-3 4-16,17 15 0 0,-35-24 14 16,18 8-4-16,1 0-6 0,-1 1 6 0,17 15-1 15,-32-31 19-15,15 15 23 0,1 1 13 16,16 15 12-16,-37-28 12 0,25 16-16 16,12 12-4-16,-35-27-2 0,17 15-8 15,1-1-9-15,17 13 0 0,-33-27-9 0,14 20 12 16,19 7-8-16,-38-18-8 0,9 12 0 15,4-5-8-15,0 5 8 0,25 6-4 0,-52-12 14 16,24 5-15-16,-1 2 18 0,29 5 20 16,-50-13-11-16,22 9-11 0,3 3-4 0,25 1-3 15,-52-7 0-15,25 3-4 0,27 4-3 16,-60 0-9-16,33 0 5 0,27 0 1 16,-60 0 3-16,30 4-4 0,0-4 0 15,30 0 13-15,-57 0 5 0,28 0 3 16,29 0 37-16,-50 0-10 0,50 0 1 0,-47 0 12 15,47 0-9-15,-40 0-7 0,40 0 6 16,-42 0-21-16,42 0 14 0,-32 0-13 0,32 0-13 16,-35 0 0-16,35 0-7 0,0 0-3 15,-52-4-4-15,52 4 3 0,-35 0-6 0,35 0-9 16,-40-3 16-16,40 3-10 0,-45 3 0 16,22-3 3-16,23 0-7 0,-59 4 0 15,27-4 6-15,-1 3-4 0,-4-3 0 16,4 0 17-16,-3 4-7 0,-2-4 9 0,-2 0 8 15,1 1-3-15,1-1-2 0,-4 0-2 16,5 0-5-16,-3-1-2 0,-2 1 0 0,5 0 1 16,1 0-7-16,-4-4-1 0,3 1-3 15,3 3 5-15,-4-4-8 0,3 4 6 16,-2-3 2-16,3 3-2 0,-2 0-7 0,-1 0-5 16,0 0-7-16,2 0 4 0,0 0 2 15,0 0 2-15,1 3-6 0,-6 1 7 16,7-4-5-16,-4 3 3 0,3 1 1 0,-6-3 9 15,7 3-17-15,-4-1 7 0,3 1-8 16,-6-3 5-16,7 4 9 0,-2-2-11 16,-2-1-6-16,3 0 13 0,-2 3-5 0,-4-2 7 15,6 0 22-15,-3 1-8 0,-3-2-3 16,7 3 1-16,-1-4-10 0,-3 3-4 0,-1-2 12 16,-1 3-14-16,-1-4 1 0,7 4 6 15,-7-3-10-15,1 5 10 0,-8-4-12 16,9 3 0-16,-6 0 1 0,3 0-1 15,2 1 2-15,-4 5-2 0,1-4-7 0,-2 0 16 16,-1 4-4-16,3-5 0 0,-1 3-3 16,-1 3-4-16,4-1 2 0,-7-3 4 0,9 1-10 15,-7 2 6-15,0-3 9 0,3 2-12 16,-2-4-3-16,-1 6 6 0,0-3-1 16,0-1 2-16,0 3 3 0,-1 0-11 0,-2 0 5 15,-1 0 6-15,-4 3-6 0,-4-2-1 16,5 3 1-16,-5-3-5 0,2 5 7 0,-3-4-5 15,2 3 15-15,1-3-6 0,-5 5-8 16,-2-2-3-16,5 6-1 0,-3-3 6 16,-2 1 9-16,7-4-4 0,-5 6-1 0,1-5-2 15,2 0-4-15,0 0 8 0,4 0-4 16,-6-1 5-16,4 1-12 0,-4 2 11 16,4-2-1-16,0 2-25 0,-2 7-29 0,-8-1-62 15,3 9-94-15,7-8-316 0,-7 3-213 16,10-10 496-16</inkml:trace>
  <inkml:trace contextRef="#ctx0" brushRef="#br0" timeOffset="80646.3479">26599 15047 2793 0,'-24'-27'235'0,"24"27"-20"0,-23-27-75 16,9 7-49-16,1 2-9 0,-2 0 6 15,15 18-30-15,-24-38-20 0,11 21 0 16,3-3-9-16,10 20-4 0,-17-30 8 0,7 15-15 16,10 15 4-16,-15-29 14 0,15 29-17 15,-13-28-4-15,13 28-1 0,-10-23-1 0,10 23 2 16,-9-26 20-16,9 26-28 0,-11-16-2 16,11 16-1-16,0 0-17 0,0 0-1 0,-7-27-6 15,7 27 5-15,0 0-2 0,0 0 6 16,0 0-9-16,0 0 7 0,0 0 7 15,0 0-5-15,35-15 2 0,-35 15-1 16,0 0 1-16,0 0 3 0,0 0 0 16,49 53 2-16,-36-29 4 0,0 6-1 0,4 6 4 15,-5 0-3-15,3 3 2 0,-2 3 4 16,1 0 3-16,1 2 7 0,-7-2-13 0,7-1 5 16,-1-5 1-16,-3 1 8 0,-2 1-2 15,1-4 5-15,-4-7-14 0,4-4 5 0,0 4 5 16,-5-7-18-16,-5-20 12 0,12 39 8 15,-12-39-13-15,5 30 13 0,-5-30-20 16,12 27-19-16,-12-27-25 0,3 25-26 16,-3-25-57-16,0 0-114 0,2 33-532 0,-2-33 294 15</inkml:trace>
  <inkml:trace contextRef="#ctx0" brushRef="#br0" timeOffset="80969.1485">26425 15306 3607 0,'0'0'141'0,"0"0"-20"0,0 0-23 0,-19-15-52 15,19 15-35-15,0 0-22 0,0 0-22 16,0 0-4-16,0 0 11 0,0 0 9 16,0 0 17-16,0 0 26 0,0 0 17 0,0 0 27 15,0 0-11-15,0 0 10 0,22-49-6 16,-22 49-5-16,23-25 0 0,-11 13-16 0,1-6-2 15,-13 18 7-15,31-32-6 0,-16 13-10 16,1 4 11-16,1-3-19 0,0 1 2 16,6-3-18-16,-3 1-1 0,2-2-9 0,6 0 6 15,-4 0-10-15,3-2 0 0,-1-1-4 16,-4 2 5-16,2 1 8 0,-1-2-10 16,-6 5-10-16,-1-3-12 0,-2 3-33 15,-1 0-16-15,6-2-36 0,-11 2-60 0,5-3-95 16,-13 21-548-16,17-39 77 0</inkml:trace>
  <inkml:trace contextRef="#ctx0" brushRef="#br0" timeOffset="81248.99">26525 14576 3840 0,'-32'-9'80'0,"32"9"21"16,-23-22-10-16,23 22-22 0,-24-15-15 15,24 15-10-15,-18-20-42 0,18 20-22 0,-12-19-6 16,12 19 1-16,-8-23 4 0,8 23 0 16,0 0 6-16,-5-36-5 0,5 36 6 15,0 0-3-15,8-44 8 0,-8 44 5 0,10-34-7 16,2 16 4-16,-12 18 7 0,18-41 0 16,-9 20 11-16,4-3-2 0,0 2-4 0,2 0 8 15,-1-3-11-15,4 5-15 0,-1 2-1 16,0-6-15-16,3 1-16 0,5 1-26 15,-3 7-43-15,8-4-98 0,0-3-306 16,-10 7-187-16,0 0 619 0</inkml:trace>
  <inkml:trace contextRef="#ctx0" brushRef="#br0" timeOffset="82264.4046">27238 14635 3010 0,'0'0'48'0,"0"0"24"15,0 0 3-15,-4-38-14 0,4 38-19 0,0 0-21 16,0 0-33-16,0 0-34 0,12-24-3 15,-12 24-4-15,0 0 2 0,0 0 3 16,17-16 18-16,-17 16 8 0,0 0 6 16,0 0 6-16,20-8 5 0,-20 8 13 0,0 0 17 15,0 0 8-15,0 0-6 0,0 0 3 16,0 0 0-16,1 70 1 0,-1-45-12 0,0 2 8 16,0-27-8-16,-1 56 4 0,-3-25-9 15,4-4-2-15,0 2-10 0,0-29 5 16,0 42 3-16,0-42-6 0,0 42 26 0,0-42 22 15,0 30 24-15,0-30 25 0,-5 24-3 16,5-24 21-16,0 0-13 0,-3 28-19 16,3-28-12-16,0 0-18 0,0 0-17 0,0 0-14 15,0 0-5-15,0 0-17 0,0 0-8 16,0 0-17-16,0 0 9 0,-54-59-4 16,46 37 4-16,-4-6 0 0,-1-2 5 0,1-2-7 15,-1-1 5-15,3-1-6 0,-2 2 8 16,7 0-12-16,-3 2 8 0,3-1-17 0,5-4-7 15,-4 5-7-15,4-2-8 0,0 32 12 16,0-58-5-16,4 31 6 0,1-7 1 16,3 2-1-16,-3 5 19 0,-1 0-2 0,4-1 9 15,-3 0-5-15,5-1 10 0,-5 5-1 16,2-1 7-16,-7 25-6 0,16-45 12 16,-6 24-18-16,2-2 5 0,-4 2 12 15,8 3-16-15,-16 18 15 0,28-35-6 0,-15 23 2 16,-1-4-2-16,-12 16 0 0,32-20-2 15,-19 10-13-15,-13 10-13 0,25-12-22 0,-25 12-22 16,20-9-42-16,-20 9-76 0,0 0-206 16,20-8-242-16,-20 8 117 0</inkml:trace>
  <inkml:trace contextRef="#ctx0" brushRef="#br0" timeOffset="82920.9997">27840 14006 2615 0,'0'0'-32'15,"0"0"2"-15,0 0 0 0,0 0 3 16,0 0-4-16,0 0 10 0,0 0 2 0,0 0 13 16,0 0 12-16,0 0-3 0,0 0 3 15,0 0 13-15,0 0 2 0,-74 31-2 0,74-31-4 16,-17 16 12-16,17-16-9 0,-16 18 3 15,16-18-4-15,-24 21 10 0,24-21-10 0,-16 24-5 16,16-24 2-16,-21 32 9 0,11-14-3 16,0 4 5-16,-3-1 0 0,1 0-5 15,7 5-6-15,-6-5 10 0,2 5-5 0,1-2 0 16,8-24 8-16,-12 46 5 0,9-22 4 16,3-24-10-16,0 44 8 0,0-44-9 15,3 36 3-15,4-18 2 0,-7-18-8 16,13 39 5-16,-8-21-5 0,7 0-10 0,-12-18 7 15,20 24 3-15,-7-14-3 0,-13-10 0 16,20 15 7-16,-20-15 6 0,29 2-2 16,-29-2 13-16,0 0-14 0,40-7 7 0,-40 7-14 15,20-22 8-15,-20 22 3 0,25-31-10 16,-16 9 0-16,2 1-6 0,-2-2-2 0,-4-1 6 16,-5 24-9-16,6-50 1 0,-1 26 9 15,-5 24-4-15,4-46 1 0,-4 25 19 0,0 21-24 16,0-38 11-16,0 38-1 0,-9-33-12 15,9 33-3-15,-6-31-16 0,6 31-3 0,-10-22-6 16,10 22-5-16,0 0-7 0,-19-21-6 16,19 21-25-16,0 0-4 0,0 0-19 15,-30-4-26-15,30 4-50 0,0 0-95 16,0 0-437-16,-33 0 687 0</inkml:trace>
  <inkml:trace contextRef="#ctx0" brushRef="#br0" timeOffset="83712.5854">27713 14104 3098 0,'0'0'185'0,"0"0"-7"0,0 0-20 15,0 0-69-15,0 0-47 0,0 0-1 0,0 0-7 16,58 59-15-16,-46-41-3 0,0-2-3 16,8 4 2-16,-4-2-11 0,1 0-8 15,1 1 4-15,4-4 4 0,-2 1-4 16,4 0 8-16,6-5 1 0,-8 1-11 0,3-5 4 15,-2 2-4-15,2-1-9 0,-25-8 11 16,40 10-4-16,-20-7 0 0,-20-3 6 0,41 0-13 16,-41 0-3-16,30-10-5 0,-30 10 4 15,25-15 11-15,-25 15-4 0,18-24 12 16,-18 24-12-16,9-35 8 0,-8 14 0 16,-1 21-2-16,0-44-2 0,4 23-2 0,-4 21 8 15,0-46-18-15,0 46-5 0,3-39 11 16,-3 39-10-16,0-35-2 0,0 35 6 0,5-27-3 15,-5 27-3-15,0 0-3 0,3-32 8 16,-3 32-4-16,0 0 7 0,0 0 1 0,17-12 13 16,-17 12-4-16,0 0-5 0,0 0 11 15,0 0-2-15,57 47-4 0,-40-32 2 16,4 1 6-16,-2 3-6 0,-1-3 2 16,2-1 0-16,-1 0 6 0,-3 0-3 0,-2-3 7 15,-14-12 26-15,25 18 3 0,-25-18 33 16,18 19 29-16,-18-19 2 0,0 0-6 0,15 10-9 15,-15-10-6-15,0 0 3 0,0 0-4 16,0 0-1-16,0 0-12 0,0 0-8 0,-5-69-9 16,5 69-14-16,-5-51-6 0,5 25 0 15,0 26-1-15,0-49-6 0,-3 27-1 16,3 22-2-16,0-40-3 0,0 40-7 0,0-30 0 16,0 30-5-16,3-29-4 0,-3 29 2 15,0 0-1-15,9-27 0 0,-9 27-6 16,13-15 3-16,-13 15 3 0,0 0-3 0,25-9 3 15,-25 9 1-15,0 0 0 0,32-6-4 16,-32 6 11-16,0 0 4 0,30-8 14 0,-30 8 18 16,0 0 4-16,27-12-10 0,-27 12-2 15,20-21-8-15,-20 21-10 0,18-31-6 0,-11 8-7 16,3-4-5-16,2 7-8 0,-2-8-2 16,-2 4-9-16,0-5-5 0,-3 4 2 15,-5 25 2-15,9-42 4 0,-6 22 5 16,-3 20 6-16,9-28-1 0,-9 28-2 0,8-26-4 15,-8 26 7-15,0 0 7 0,0 0 2 16,0 0 10-16,0 0-2 0,0 0-4 16,0 0 3-16,48 39-1 0,-34-19-1 0,-1-2-3 15,2 4 1-15,0-1 1 0,-1 3-2 16,-1-1-6-16,-5-2-11 0,7 1-11 0,0-5-30 16,-1 6-31-16,-1-1-27 0,-1-2-32 15,1-4-55-15,-13-16-138 0,19 28-538 16,-9-21-230-16</inkml:trace>
  <inkml:trace contextRef="#ctx0" brushRef="#br0" timeOffset="83857.4943">29190 13524 3827 0,'0'0'-324'0,"0"0"-444"15,10-20 337-15</inkml:trace>
  <inkml:trace contextRef="#ctx0" brushRef="#br0" timeOffset="84236.26">29268 13489 3479 0,'0'0'54'0,"0"0"39"16,35-3-24-16,-35 3-18 16,0 0-23-16,0 0-11 0,39-9-9 0,-39 9-8 0,27-9-8 15,-27 9 4-15,30-14-5 0,-30 14-11 16,30-12 4-16,-30 12-6 0,30-16-15 15,-17 8 4-15,-13 8 0 0,17-24 14 0,-17 24 3 16,17-25 9-16,-17 25 14 0,10-25 16 16,-10 25 4-16,10-22 2 0,-10 22-5 0,0 0-5 15,0-33-13-15,0 33-21 0,0 0-7 16,0 0-13-16,0 0 14 0,-13-35-10 16,13 35 5-16,-22-7 7 0,22 7 0 0,0 0 10 15,-32-5 7-15,32 5-4 0,0 0 6 16,0 0 2-16,-60 12 2 0,60-12 5 0,-22 21 8 15,5-7-4-15,17-14 12 0,-23 33-2 16,15-15-2-16,-4 4 4 0,12-22 8 16,-14 41 4-16,11-18 11 0,0 2 13 15,3-25 0-15,0 53 19 0,3-25 6 0,5-3 17 16,-4 2 0-16,4 1-4 0,1-1 4 16,-4 2-14-16,8-5-6 0,4 8-3 15,1-5-5-15,7-6-10 0,0-3-9 0,10-6-27 16,7-5-54-16,8-7-57 0,12-9-81 15,2-6-191-15,6-13-522 0,-1-5-255 0</inkml:trace>
  <inkml:trace contextRef="#ctx0" brushRef="#br0" timeOffset="85058.7507">30185 12916 4057 0,'0'0'-15'0,"0"0"25"16,0 0 2-16,0 0-12 0,8-22-25 16,-8 22-17-16,0 0-14 0,0 0 15 15,0 0 12-15,0 0 2 0,0 0 4 0,0 0 7 16,0 0 2-16,0 0 28 0,25 49 2 16,-25-49-12-16,16 38 9 0,-8-14-11 0,4-2 6 15,-4 2-6-15,2 5-2 16,5-8 2-16,0 4 9 0,-2-5-5 0,-1 3-6 15,-2-4 4-15,2-1 6 0,-12-18 16 16,18 24 32-16,-18-24 45 0,14 18 18 0,-14-18-8 16,0 0-13-16,20 10-15 0,-20-10-11 15,0 0-19-15,0 0-5 0,0 0 2 0,18-52-9 16,-18 52-2-16,12-33-2 0,-10 13-8 16,-2 20-3-16,13-34 13 0,-13 34-23 15,8-30 0-15,-8 30-5 0,12-29-3 0,-12 29-5 16,18-21-1-16,-18 21-4 0,27-16 3 15,-27 16 1-15,30-5-5 0,-30 5-9 0,40-6-3 16,-40 6-9-16,46 0 3 0,-18 0 2 16,-28 0 0-16,50 0 7 0,-26-4 17 15,-24 4 13-15,45-3 21 0,-45 3 12 16,33-7-2-16,-16-1-3 0,-17 8-7 0,32-18 1 16,-15 3-5-16,-17 15-4 0,23-35-8 15,-13 14-2-15,-3-1-2 0,-1-3-3 16,-2-2-2-16,-1-2-5 0,-3 29-2 0,-7-55-1 15,1 28-1-15,-1-2-4 0,-3-1-1 16,-7 0-2-16,-1 0 6 0,4 7-6 0,-2 1 0 16,-1 1-15-16,0 3-24 0,2-2-24 15,15 20-21-15,-33-18-20 0,16 12-17 16,17 6-19-16,0 0-35 0,-52 11-101 0,39-10-612 16,13-1-334-16</inkml:trace>
  <inkml:trace contextRef="#ctx0" brushRef="#br0" timeOffset="85544.4496">31195 12393 4163 0,'0'0'-95'0,"-16"13"4"0,16-13 2 15,-15 18 4-15,15-18 6 0,-14 24 3 0,14-24 5 16,-6 32 7-16,6-32-3 0,-6 28 2 16,6-28 17-16,0 39-5 0,0-39 11 15,9 35 4-15,-6-12 9 0,6-1 7 0,-4-1 18 16,-5-21-1-16,16 47 2 0,-4-26 8 0,5-3-10 15,1 3-2-15,1-3-3 0,-3-1-12 16,4-2-8-16,7-5 10 0,-8-1 2 16,-19-9 13-16,38 8 5 0,-38-8 13 15,30 0 9-15,-30 0 6 0,0 0-18 0,40-20 5 16,-31 1 9-16,2-1-2 0,-6-3 14 16,4-2 2-16,-6-4-2 0,-3 29 15 15,0-54-3-15,0 26 1 0,-3-1 0 0,-2 2 5 16,5 27-1-16,-7-45 0 0,5 25-2 15,2 20-22-15,-11-33 7 0,11 33-8 16,-19-21-12-16,19 21 1 0,-18-10-17 0,18 10-16 16,0 0-11-16,0 0-25 0,-64 22-22 15,48-13-36-15,16-9-62 0,-37 21-145 16,23-11-378-16,-2 0 659 0</inkml:trace>
  <inkml:trace contextRef="#ctx0" brushRef="#br0" timeOffset="85919.2255">31426 12305 3324 0,'30'-1'192'0,"-30"1"-27"0,0 0-76 16,0 0-54-16,44 9-4 0,-26 0-7 0,-18-9-24 15,39 24 1-15,-18-9-1 0,3 2 0 16,-4-1 16-16,8 4-5 0,-4-5 1 0,3 4 3 15,3-1 9-15,-5-3-5 0,2 0 1 16,-1-3 8-16,-6 2-19 0,-1-2 0 0,3-3 8 16,-1 0 8-16,-21-9 25 0,29 12 4 15,-29-12 1-15,23 6-9 0,-23-6-11 16,0 0-2-16,0 0-5 0,0 0-7 0,0 0 6 16,0 0-1-16,0 0 11 0,-52-69 18 15,36 49-5-15,-8-5 7 0,4 2-7 16,2-4-8-16,1-5-1 0,-7-5-3 0,8 4-4 15,4-8-11-15,-1 4 2 0,1 1-8 16,0-5-2-16,6 0-15 0,1 5-12 16,5-1-27-16,0 4-29 0,5-8-36 0,6 4-44 15,4 3-65-15,-6-6-163 0,7 5-457 16,-2 0 5-16</inkml:trace>
  <inkml:trace contextRef="#ctx0" brushRef="#br0" timeOffset="86437.9032">32010 11179 3977 0,'0'-32'96'0,"0"32"10"0,0-30-16 0,0 30-40 15,0 0-38-15,0-30-35 0,0 30-24 16,0 0 6-16,0 0 3 0,0 0 3 16,0 0 13-16,0 0 4 0,0 0 2 0,0 0 14 15,0 0 11-15,37 70 5 0,-24-45 4 16,2 2 12-16,-1 8-9 0,2 4-2 0,1 1-6 15,3 10 6-15,4-4-5 0,-8 3-6 16,4-3 2-16,-3-10 0 0,-2 6-6 16,-1-7 4-16,2-3 4 0,-11-4-2 0,7-2-2 15,-7-3 2-15,5-4 8 0,-10-19 21 16,8 30-12-16,-8-30 0 0,0 0 0 16,0 28-13-16,0-28 8 0,0 0-14 0,0 0 3 15,0 0-13-15,0 0-32 0,0 0-7 16,0 0 16-16,14-100-4 0,-2 71 3 15,4-4 18-15,-4 5 11 0,3-1 10 0,-2 5-2 16,1 2 12-16,1 0 7 0,-2 4-19 16,-13 18 7-16,19-34 4 0,-11 23-10 0,-8 11-6 15,13-19 1-15,-13 19 8 0,0 0 14 16,25-13-12-16,-25 13 0 0,0 0-5 16,0 0 10-16,0 0-10 0,36 37-2 0,-36-37-1 15,13 25 0-15,-13-25 0 0,13 33-2 16,-9-13 9-16,-4-20 5 0,8 39 2 0,-3-13-2 15,-5-26-2-15,5 40 3 0,-3-17-6 16,-2-23-1-16,3 43 4 0,0-24-5 16,-3-19-2-16,7 40 6 0,5-19-7 0,-4-3 3 15,12-3-5-15,9 2-20 0,8-4-58 16,16-4-56-16,4-9-78 0,22-4-222 16,9-7-425-16,1-13-91 0</inkml:trace>
  <inkml:trace contextRef="#ctx0" brushRef="#br0" timeOffset="95088.6788">18771 18162 296 0,'0'25'-101'0,"0"-25"35"16</inkml:trace>
</inkml:ink>
</file>

<file path=ppt/ink/ink13.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03:17.232"/>
    </inkml:context>
    <inkml:brush xml:id="br0">
      <inkml:brushProperty name="width" value="0.05292" units="cm"/>
      <inkml:brushProperty name="height" value="0.05292" units="cm"/>
      <inkml:brushProperty name="color" value="#C00000"/>
    </inkml:brush>
  </inkml:definitions>
  <inkml:trace contextRef="#ctx0" brushRef="#br0">9109 10054 1314 0,'0'0'-67'0,"0"0"13"0,0 0-12 16,0 0 14-16,0 0 5 0,0 0 3 0,0 0-16 16,0 0 20-16,0 0-12 0,0 0 17 15,0 0-7-15,0 0 18 0,0 0-13 16,-48 49 12-16,48-49-20 0,-15 19 39 0,15-19-20 15,-19 22 6-15,19-22-6 0,-15 21 26 16,15-21-48-16,-18 26 28 0,6-14-1 16,12-12-7-16,-23 30-1 0,6-15 7 0,0 3-15 15</inkml:trace>
  <inkml:trace contextRef="#ctx0" brushRef="#br0" timeOffset="5259.2639">8213 12740 598 0,'22'6'-59'0,"-22"-6"-109"0</inkml:trace>
  <inkml:trace contextRef="#ctx0" brushRef="#br0" timeOffset="10958.4669">7977 7578 1735 0,'0'0'-114'0,"0"0"-2"0,-25 8 4 16</inkml:trace>
  <inkml:trace contextRef="#ctx0" brushRef="#br0" timeOffset="10992.4459">7923 7605 1202 0,'0'0'-122'16</inkml:trace>
  <inkml:trace contextRef="#ctx0" brushRef="#br0" timeOffset="11022.4288">7882 7632 929 0,'0'0'-103'15,"-21"13"-144"-15,21-13 68 0</inkml:trace>
  <inkml:trace contextRef="#ctx0" brushRef="#br0" timeOffset="23235.1192">7485 12257 1984 0,'0'0'-120'0,"0"0"11"0,0 0-9 16,0 0 38-16,0 0-21 0,0 0-13 16,0 0-260-16,-12-26 94 0</inkml:trace>
  <inkml:trace contextRef="#ctx0" brushRef="#br0" timeOffset="49989.4068">14973 8252 3105 0,'-17'-21'-37'16,"17"21"2"-16,0 0 2 0,-14-23-27 0,14 23 0 16,0 0 3-16,0 0 16 0,-8-20 27 15,8 20 39-15,0 0 32 0,0 0 2 0,0 0 3 16,0 0-13-16,0 0-6 0,0 0-8 15,0 0-1-15,0 0-17 0,0 0 15 16,0 0-1-16,0 0-12 0,0 0-5 0,0 0 5 16,90 32-3-16,-71-15-4 0,-2-5 0 15,-17-12-15-15,26 24 22 0,-14-15-1 16,-12-9 7-16,20 20 36 0,-20-20 24 0,12 16-12 16,-12-16 14-16,0 0-2 0,0 0-5 15,0 0-5-15,0 0-19 0,0 0-8 16,0 0-20-16,0 0-10 0,33-39-20 15,-24 21 0-15,9-3 17 0,-1 0-10 0,-4-2-3 16,4 5 10-16,-2 0-5 0,-2-1-10 16,-13 19 6-16,24-21 4 0,-8 12-7 0,-16 9 6 15,37-11-6-15,-37 11-11 0,47-1-17 16,-20 2-10-16,-27-1-23 0,52 11-7 16,-26-5-3-16,0 0-3 0,-3 1 5 15,-23-7 10-15,37 7 15 0,-37-7 27 0,27 8 40 16,-27-8 19-16,26 4-7 0,-26-4-7 15,0 0 13-15,0 0-7 0,0 0 5 0,0 0-2 16,0 0-4-16,37-19-11 0,-37 19-14 16,5-27-6-16,-5 27 0 0,12-35 5 15,-9 16-5-15,9-4 2 0,-12 23 2 0,8-37 7 16,1 20 7-16,-9 17 14 0,8-30-27 16,-8 30 0-16,13-22 2 0,-13 22 4 0,12-20-8 15,-12 20-3-15,0 0 2 0,24-15-2 16,-24 15 0-16,0 0-6 0,38 3 9 15,-38-3-3-15,32 15 2 0,-12-3 5 16,-5 1 1-16,10 6-17 0,0 3-43 0,2-1-68 16,-4 1-143-16,6 3-528 0,-8-6 240 15</inkml:trace>
  <inkml:trace contextRef="#ctx0" brushRef="#br0" timeOffset="74310.95">17785 9322 450 0,'0'0'155'0,"0"0"-129"16,0 0 24-16,-29 4-37 0,29-4-19 15,0 0-13-15,0 0-65 0,-22 16-101 16,22-16 58-16</inkml:trace>
  <inkml:trace contextRef="#ctx0" brushRef="#br0" timeOffset="86152.5049">10322 14225 2670 0,'0'0'-105'0,"-30"-31"14"0,30 31-2 15,0 0 19-15,0 0-18 0,0 0-7 0,0 0-15 16,0 0-24-16,0 0-15 0,0 0-297 16,0 0 96-16</inkml:trace>
  <inkml:trace contextRef="#ctx0" brushRef="#br0" timeOffset="88648.3497">10133 14695 2371 0,'0'0'-120'0,"0"0"16"15,0 0 2-15,-25 11 15 0,25-11-7 16,0 0-11-16,0 0-29 0,0 0-298 16,-17 19 94-16</inkml:trace>
  <inkml:trace contextRef="#ctx0" brushRef="#br0" timeOffset="99255.563">10725 12805 2777 0,'0'0'-136'16,"22"-15"6"-16,-22 15 6 0,0 0 2 0,0 0-27 15,0 0-46-15,0 0-301 0,0 0 104 16</inkml:trace>
  <inkml:trace contextRef="#ctx0" brushRef="#br0" timeOffset="105153.3102">13235 15136 1707 0,'0'0'-78'0,"0"0"-7"0,0 0 6 16,0 0 7-16,0 0 12 0,0 0 7 15,0 0-5-15,0 0 9 0,0 0 13 16,0 0-5-16,0 0 10 0,28 40 4 16,-28-40 0-16,0 0 11 0,0 0 5 0,0 0-33 15,0 0 5-15,0 0-1 0,0 0 0 16,0 0-14-16,0 0-7 0,0 0-8 16,-23 47-125-16,23-47 47 0</inkml:trace>
  <inkml:trace contextRef="#ctx0" brushRef="#br0" timeOffset="105201.2835">13198 15324 585 0</inkml:trace>
  <inkml:trace contextRef="#ctx0" brushRef="#br0" timeOffset="105868.9551">13186 15343 572 0,'-15'32'52'0,"5"-19"30"0,10-13-21 16,-12 26 4-16,12-26-36 0,-12 24 0 16,12-24-7-16,0 0-16 0,-13 23 11 0,13-23-1 15,0 0-16-15,0 0 11 0,0 0-11 0,0 0 0 16,0 0 11-16,0 0-11 0,0 0 6 16,0 0-1-16,0 0 17 0,0 0-38 0,0 0 10 15,0 0 28-15,0 0-11 0,0 0-11 16,0 0 5-16,0 0-10 0,0 0 5 15,0 0-16-15,0 0 16 0,0 0 5 16,59-44-5-16,-59 44 5 0,0 0 1 0,0 0-1 16,0 0 16-16,0 0-36 0,0 0 25 15,0 0-15-15,0 0-17 0,-9 56 22 0,9-56 22 16,0 0 4-16,0 0-5 0,-5 37-5 16,5-37 15-16,0 0 4 0,0 0 5 15,-8 27-35-15,8-27 30 0,0 0-25 0,0 0-20 16,0 0 20-16,0 0 14 0,0 0-20 15,-3 27 11-15,3-27-20 0,0 0 10 16,0 0 4-16,0 0 10 0,0 0-19 0,0 0 0 16,0 0 0-16,0 0 0 0,0 0 10 15,0 0-20-15,0 0 10 0,0 0 14 16,0 0-4-16,0 0 18 0,0 0 35 0,0 0 4 16,0 0-2-16,0 0-10 0,0 0 19 15,0 0 2-15,0 0-17 0,0 0-2 16,0 0-5-16,0 0-11 0,0 0-12 0,0 0 7 15,0 0 3-15,0 0-11 0,0 0-1 16,0 0 1-16,0 0-4 0,0 0-11 16,0 0-3-16,0 0 4 0,0 0 2 0,0 0 1 15,0 0-7-15,0 0-1 0,73-30-18 16,-73 30 12-16,0 0-6 0,0 0 6 0,32 6-3 16,-32-6 10-16,0 0-7 0,25-13-10 15,-25 13 7-15,0 0 10 0,25-15 7 16,-25 15 34-16,0 0 6 0,14-15 1 15,-14 15 18-15,0 0-29 0,0 0-21 0,0 0 15 16,0 0-1-16,0 0-7 0,0 0 9 16,0 0 15-16,0 0 10 0,-91 30-2 0,74-23-6 15,17-7 9-15,-26 17-9 0,26-17 1 16,-24 11-6-16,24-11-15 0,0 0-9 16,-28 10 2-16,28-10-5 0,0 0-5 0,-22 12-2 15,22-12-4-15,0 0-16 0,0 0 17 16,-27 12-8-16,27-12 6 0,0 0 0 15,0 0-12-15,0 0 3 0,-20 9 7 16,20-9-32-16,0 0-31 0,0 0-24 0,0 0-38 16,0 0-65-16,0 0-183 0,0 0-288 15,0 0 119-15</inkml:trace>
  <inkml:trace contextRef="#ctx0" brushRef="#br0" timeOffset="120378.4506">924 5814 26 0</inkml:trace>
</inkml:ink>
</file>

<file path=ppt/ink/ink14.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07:33.414"/>
    </inkml:context>
    <inkml:brush xml:id="br0">
      <inkml:brushProperty name="width" value="0.05292" units="cm"/>
      <inkml:brushProperty name="height" value="0.05292" units="cm"/>
      <inkml:brushProperty name="color" value="#FFFF00"/>
    </inkml:brush>
  </inkml:definitions>
  <inkml:trace contextRef="#ctx0" brushRef="#br0">10513 10716 1951 0,'-25'-15'264'0,"25"15"-79"15,-30-12-68-15,30 12-54 0,-30-20-17 0,13 12-2 16,-3-4-10-16,20 12-14 0,-39-22 8 0,14 7 8 16,7 3 7-16,-4 0 22 0,-5-1-5 15,2-3 14-15,3 4 9 0,-8 0-18 16,4 0 23-16,-13 0 2 0,9 2-5 16,-10 3-2-16,-5 2-9 0,3 5-11 0,-5 4 14 15,0-3 12-15,-6 9-20 0,-3 2-1 16,5 0-10-16,-10 7-14 0,8 1 2 15,-4-4-9-15,7 7 1 0,-2-5 17 0,-2 3-16 16,1 3-1-16,3-4-3 0,-2 2 0 16,2-1 1-16,-1-3-9 0,0 6-1 15,-6-1 1-15,5 5-1 0,0-5-1 0,-5 6-1 16,2-4-12-16,5 2 6 0,0 2-9 0,4-2-9 16,-2 1 9-16,3-1 2 0,5 5-11 15,-4 1 5-15,6 0-7 0,-6 3 3 16,9 6-1-16,-5-2-7 0,-2 9 8 0,-1 4-1 15,2-2-4-15,0 3 1 0,-1-6 4 16,5 8-7-16,5-8 11 0,-5 9-4 16,6-8-1-16,4 0 0 0,3 4 6 15,-1-4-9-15,9 1 6 0,-1-2-12 0,3-3 15 16,6 9-9-16,-5 2 9 0,9-5 3 16,3 11-11-16,-3 4 4 0,8 0 10 0,-4 8 0 15,1 10-14-15,6 0 9 0,3-5-4 16,3 3-3-16,-4 2 8 0,8-1 2 0,8 36 0 15,-2-4-4-15,4 3-2 0,5-4 11 16,1-3-7-16,2-7-4 0,10-1 16 16,1-6-8-16,7-3 2 0,1-6 0 0,7-2-4 15,5 1 1-15,11-1 6 0,5-6-2 16,0-1 10-16,6 3-10 0,8-9-1 16,9 1 1-16,-1-2-7 0,9-2 3 15,11-6 9-15,-5 1-15 0,6-6 6 0,-7-4-5 16,2-3 2-16,-6-5 0 0,-2 0-1 15,-2-5 6-15,-3-3-15 0,-15-7 12 0,-10-7 4 16,7-5 1-16,5-4-2 0,-2-2 6 16,3-8 0-16,9-5-5 0,31-8-7 0,11-7 12 15,-1-4-9-15,2-10 2 0,-1-6-3 16,1-9 0-16,-5-2 0 0,-3-14-1 16,-2-10-2-16,2 3-9 0,-12-9 5 15,4 1 2-15,-6-6 2 0,-9-2-4 0,-11 1-1 16,-5-2 4-16,-13-3 2 0,0 3-1 0,-13-4 11 15,-7-5 1-15,-3-1 6 0,-16-2 8 16,1-1-5-16,1 0 1 0,-12 4-2 16,-6 6 0-16,-5 10 1 0,5-34-3 15,-4 18-2-15,-11 9 0 0,-1 1-1 0,-4-1 4 16,0 0 4-16,0 5 5 0,-11 7 3 16,-1 0 0-16,0 1 1 0,-10 1-6 15,2-8-3-15,-7-3-4 0,-5 0-2 16,-5 1-8-16,5-4 2 0,-12-22 0 0,5 15-3 15,4 10-5-15,-11-28 1 0,-6 7-2 0,3-1-2 16,2 19 0-16,-8-9-5 0,2 14 5 16,-12-11-1-16,-4 8-5 0,7 18 2 15,-2 7-2-15,-22-13 2 0,9 18-6 0,12 8 3 16,-6 3-1-16,-3-1 1 0,-6 8-4 16,-1 3 1-16,2 2 0 0,-7 5-1 0,-4 2 0 15,4 6 2-15,1 0 2 0,1 6 0 16,5-5 1-16,-7 6-1 0,6-5-3 15,1 3 3-15,-2-2-3 0,4 0 4 0,-5-3-2 16,4 0 2-16,1-5-3 0,0 2 1 16,0 0-5-16,4 2 4 0,-4-1 1 15,5 0 1-15,-9 7-6 0,-1 7-12 0,-2 3-16 16,-13 12-16-16,-5 6-13 0,-23 21-18 16,-4 11-27-16,4 7-20 0,9 12-19 15,-1 5-36-15,18 3-54 0,8 4-156 0,10-9-499 16,21-7-368-16</inkml:trace>
  <inkml:trace contextRef="#ctx0" brushRef="#br0" timeOffset="1023.3685">8504 12140 4024 0,'0'0'-199'0,"-22"-18"12"16,22 18 17-16,0 0 29 0,0 0 19 0,5-32 22 16,-5 32 40-16,0 0 20 0,0 0 22 15,5-40 18-15,-5 40 20 0,0 0-17 16,0 0 22-16,0 0-20 0,12-24-5 0,-12 24 0 15,0 0 0-15,0 0 10 0,0 0 3 16,0 0 2-16,57 39 5 0,-32-14 7 16,-5 7 12-16,3-2 2 0,7 12-24 0,-1 0 11 15,3 0-7-15,-2 5 5 0,2-5 1 16,-2 5 5-16,5-5 2 0,-5 3 0 0,5-6-14 16,-5-1 15-16,4-2-5 0,-3-8 7 15,-6-2-18-15,7-3 17 0,-3-1-5 16,2-4-4-16,-9-6 7 0,7 0 3 0,2-5 3 15,-5 0-1-15,4-7-14 0,5-4-1 16,0-3 10-16,0-5 4 0,0 0 3 16,4-6 1-16,1 3-5 0,-7-2 6 15,1-4-18-15,-1 0-1 0,14-4 8 0,-14 3-12 16,1-3 1-16,-2 4 8 0,-1-3-14 16,5 0 25-16,-8-2-3 0,4 5-18 0,-7 0 2 15,-3 2 4-15,-4 2-8 0,0 2-7 16,-1 3-34-16,-17 12-26 0,30-21-70 0,-16 9-115 15,-14 12-602-15,21-29-21 0</inkml:trace>
  <inkml:trace contextRef="#ctx0" brushRef="#br0" timeOffset="2305.8056">10374 11681 3693 0,'0'0'-99'0,"0"0"23"16,0 0 10-16,0 0 9 0,0 0 7 15,0 0-1-15,0 0 28 0,0 0 9 16,0 0 7-16,2-37 21 0,-2 37 16 15,0 0 7-15,-2-37 9 0,2 37 18 0,0 0-15 16,-15-40 15-16,15 40-5 0,-10-26-7 16,10 26-9-16,-13-21 5 0,13 21-9 15,-19-21-3-15,19 21 2 0,-17-15-13 0,17 15-4 16,-20-13 3-16,20 13-3 0,-31-5 5 16,31 5 0-16,-34 0-23 0,34 0 19 0,-37 8-7 15,12 2-10-15,0 2 18 0,-3 0-7 16,3 0 4-16,-7 6-1 0,8 11 6 15,-2-4-11-15,2-2 3 0,4 9 7 16,-2-1 10-16,6 4-9 0,6-2-18 0,-2 6 6 16,10-1 6-16,2 1-8 0,0 0-12 15,5 0 10-15,7 0 6 0,3 0-8 0,2 0 6 16,1-3-5-16,9 5 23 0,-5-8-23 16,9 4-4-16,3-5 14 0,3-2-9 15,3-3-4-15,-3-5 3 0,-1-3 1 0,6-1-4 16,2-9 5-16,1 0-3 0,-2-5 7 15,-4-4-7-15,4-4-1 0,4-2 5 0,-10-3-4 16,5-6 9-16,-7-3-16 0,0-4 12 16,0-10-5-16,-1 0-5 0,-8 0 6 15,-4-1-4-15,-2-1-10 0,2-3 6 0,-4 0 5 16,-3 4 1-16,-3-2 6 0,0 1 28 16,-4 7-3-16,-3-5-2 0,5 5 5 15,-6-1-9-15,-3 4 3 0,-1 24-15 0,4-47 1 16,1 29-2-16,-5 18 2 0,3-32-2 15,-3 32-2-15,0-27-13 0,0 27 7 16,0 0-12-16,2-30-4 0,-2 30 4 16,0 0 2-16,0 0 5 0,0 0-5 0,0 0-5 15,0 0 2-15,0 0 0 0,0 0-2 16,60 20-1-16,-60-20 0 0,33 16-5 0,-33-16 3 16,41 8 0-16,-21-7-5 0,-20-1 4 15,41-1-4-15,-41 1 10 0,41-8-1 0,-41 8 10 16,36-9-3-16,-36 9 3 0,22-18-1 15,-22 18 1-15,20-26 0 0,-20 26 5 0,9-29 0 16,-9 29 2-16,1-35 0 0,-1 35 1 16,-10-38 9-16,10 38-2 0,-13-39 9 15,6 24-2-15,7 15 4 0,-27-30-2 0,12 16-9 16,15 14 0-16,-25-16-6 0,25 16 2 16,-28-13-2-16,28 13-4 0,-29-11-1 15,29 11-8-15,0 0 3 0,-33 0-3 16,33 0 1-16,0 0-8 0,-32 15 3 0,32-15-13 15,0 0 3-15,-17 25 1 0,17-25 0 16,0 0 4-16,5 32-8 0,-5-32 5 0,0 0 0 16,20 30 4-16,-20-30-5 0,21 19-2 15,-21-19 5-15,25 15 5 0,-9-8-4 0,-16-7-4 16,37 6 11-16,-37-6 0 0,45-6 0 16,-45 6 1-16,44-14 2 0,-21 3-1 15,-1 1 5-15,-2-2 5 0,2 0 5 0,-22 12 5 16,32-28 5-16,-24 12-8 0,-8 16 5 15,22-28-4-15,-14 13-1 0,-8 15-6 0,13-27 4 16,-13 27-3-16,19-21 2 0,-19 21-12 16,13-19 3-16,-13 19-1 0,12-19-3 15,-12 19 2-15,0 0-6 0,22-18 5 16,-22 18-11-16,21-9 7 0,-21 9 3 0,26-13-2 16,-26 13 0-16,0 0 1 0,25-12 2 15,-25 12-1-15,0 0-3 0,28-10 5 0,-28 10 4 16,0 0 2-16,17-13 1 0,-17 13-6 15,12-20-5-15,-12 20 12 0,8-31-2 16,0 8-4-16,-8 23-1 0,15-45-3 0,-6 21 2 16,-1-1-4-16,0 1 1 0,6 1 3 15,-1 3-7-15,6-2 2 0,-3 0 0 16,1 7-1-16,3-4-1 0,0 6-2 0,0 2 4 16,-20 11-5-16,35-16 3 0,-13 10-4 15,-22 6 3-15,39-5 2 0,-39 5 3 0,35-4 0 16,-35 4-6-16,30-3 5 0,-30 3 0 15,0 0-2-15,45 7-16 0,-28-2-14 16,-17-5-14-16,25 22-29 0,-10-4-45 0,-2 4-52 16,-6-2-83-16,3 9-663 0,-3-8-553 15</inkml:trace>
  <inkml:trace contextRef="#ctx0" brushRef="#br0" timeOffset="3008.9256">10488 11423 4319 0,'0'0'-149'0,"13"43"16"0,-13-43 24 0,0 0 15 16,4 24 30-16,-4-24 40 0,0 0 34 15,0 0 43-15,0 0-6 0,-17 40 6 16,17-40 11-16,-24 25 0 0,8-10 2 0,-4 3 8 16,-4 5 1-16,-4 5 9 0,-4 5-5 15,-8-3-9-15,3 8-5 0,-3-2-8 16,0 6-5-16,1 9-9 0,-9 2-10 0,-1-5-5 16,4 5-13-16,0-1-27 0,5-2-22 0,3 1-36 15,2-9-42-15,8-3-70 0,-3-3-120 16,10-7-545-16,5-11-68 0</inkml:trace>
  <inkml:trace contextRef="#ctx0" brushRef="#br0" timeOffset="13552.9609">12055 12687 3665 0,'0'0'-160'16,"0"0"7"-16,0 0 11 0,0 0 10 0,0 0 10 16,0 0 3-16,0 0 11 0,0 0 14 15,0 0 12-15,0 0 34 0,0 0 20 16,0 0 22-16,0 0 25 0,-18-28-4 15,18 28 21-15,0 0-24 0,0 0 29 0,0 0 12 16,0 0 7-16,0 0-4 0,-34-5-10 0,34 5-5 16,0 0-1-16,0 0-5 0,-40 0-4 15,40 0-10-15,0 0 2 0,-38 3 0 16,38-3-11-16,0 0 18 0,-40 2-7 16,40-2-1-16,-31 0 10 0,31 0-3 0,0 0 5 15,-43 0-1-15,43 0-2 0,0 0-1 16,-37-2 2-16,37 2-14 0,0 0 7 0,-42 0-9 15,42 0 2-15,0 0 2 0,-36 0-2 16,36 0-14-16,0 0 3 0,-37 0 2 16,37 0-7-16,0 0 13 0,-42 2-11 0,42-2 1 15,-23 4 16-15,23-4-8 0,0 0-2 16,-37 9-2-16,37-9 3 0,-29 11 3 0,29-11-11 16,-28 8-4-16,28-8 9 0,-35 15-5 15,21-5 2-15,14-10 3 0,-35 21 7 16,17-12 11-16,1 3 2 0,17-12 6 15,-33 23-5-15,14-14-4 0,19-9 7 16,-27 15-3-16,27-15-11 0,-20 15 0 0,20-15-19 16,-21 16 12-16,21-16-9 0,-22 15 7 15,22-15-2-15,-17 20 3 0,17-20 8 0,-17 16-2 16,17-16 16-16,-16 23-5 0,16-23 3 16,-25 28-11-16,16-9 21 0,9-19-10 0,-20 29 17 15,8-12 0-15,1 0-15 0,11-17-4 16,-17 28-7-16,17-28-1 0,-13 27-3 15,13-27-10-15,-12 22 2 0,12-22 1 0,-8 25 7 16,8-25-2-16,-4 24-1 0,4-24-1 16,-1 28 0-16,1-28-6 0,5 32-7 15,-5-32 17-15,8 32-9 0,-5-12-1 16,-3-20 3-16,9 34-2 0,1-16-1 0,-10-18-5 16,16 39 0-16,-1-16 9 0,-3 1-1 15,5 1-17-15,0 4 16 0,3-2 1 0,0 0-3 16,5 1 8-16,-3 0-10 0,4-4 3 15,-1 1 9-15,4-4-15 0,-6-2-1 0,4 3 18 16,3-1-11-16,-8-5-3 0,3 1 0 16,8-2 4-16,-1 2 2 0,0-2-8 15,-2-2 9-15,5-1 0 0,0 0-3 16,4-3-1-16,-6-1-1 0,9 0-1 0,0-5 2 16,1 2-3-16,3 2 11 0,0-7-10 15,3 4 1-15,0-4 0 0,1 0 2 0,2-4 1 16,4 2-8-16,5-8 8 0,4-6-5 15,-5 4 7-15,5-7-7 0,-3-1 7 16,-2-2-7-16,-3-2 5 0,0 1 1 0,-7 2 7 16,-1-5 9-16,-6 2-5 0,-2-4 11 15,-6 8 8-15,-5-10-7 0,-2 3 0 16,-1 0 0-16,0-3-5 0,0-4 0 0,-7 3-6 16,-2-3 0-16,-1-3-3 0,-2 0 2 15,0 0-4-15,-2 0-4 0,-4 0-2 0,2-3 2 16,-9 0-4-16,5-1-2 0,-2 1 0 15,-5 7-5-15,3-4 0 0,-3 0 5 16,-3 4-1-16,3-3 9 0,-9 1 4 0,6 4 4 16,1 0 4-16,-9 0 2 0,6-1 0 15,-7 4-1-15,3 1-2 0,-4 0-2 16,0 0 1-16,-4-2 0 0,-1 2 0 0,-2 1-4 16,-4 5-2-16,-1 0 0 0,-2 3-2 15,-3-1-5-15,0-1-2 0,3 9 5 0,0 3-8 16,-4-6 2-16,-1 2-3 0,2 3 1 15,-2 0 0-15,-5 0-2 0,5-1 0 16,-1 3-1-16,-4-1-1 0,-1 0 0 0,3 0-1 16,-2-1 1-16,0 0-1 0,-5 0 3 15,7 3-4-15,3 3 0 0,-3-4-3 0,2 4 1 16,-4-4 1-16,3 6 1 0,-4 1-4 16,8-4 5-16,30 4-3 0,-57-3-2 0,27 3-1 15,-5 3-2-15,0 7 0 0,-7-1-11 16,5 6-3-16,-5 3-3 0,-6 8-1 15,1 1-3-15,2 1-12 0,4-1-12 16,0 4-35-16,14-4-42 0,-3 1-60 16,1 3-83-16,6 0-691 0,-2-1-910 0</inkml:trace>
  <inkml:trace contextRef="#ctx0" brushRef="#br0" timeOffset="14381.8632">12888 12842 4735 0,'0'0'-178'0,"-25"15"4"0,25-15 15 15,-22 15 6-15,22-15 10 0,-15 12 4 16,15-12 7-16,0 0 8 0,0 0 12 16,-11 23 15-16,11-23 13 0,0 0 20 0,0 0 25 15,0 0 12-15,0 0 35 0,0 0 1 16,110-36 28-16,-65 10-1 0,4-4 9 16,16-15-3-16,25-19-5 0,7-10-14 0,10-11-2 15,15-11 10-15,14-6 16 0,11-11-1 16,0 2-5-16,2-8 8 0,2 14-18 0,-7 1 4 15,-2 9-14-15,-15 8 5 0,-13 13-13 16,-21 11-1-16,-19 9 14 0,-20 19 41 16,-11 4 35-16,1 2 27 0,-16 8 18 15,9 3-4-15,-17-1 1 0,2 4-12 0,1 3-10 16,-6-4-23-16,-17 16-13 0,28-19-9 16,-28 19-18-16,24-15-40 0,-24 15-50 0,0 0-55 15,0 0-41-15,13 3-36 0,-13-3-65 16,0 0-139-16,0 0-479 0,0 0-74 15</inkml:trace>
  <inkml:trace contextRef="#ctx0" brushRef="#br0" timeOffset="15091.8255">15786 10821 3915 0,'0'0'24'0,"0"0"8"15,0 0 3-15,0 0-24 0,0 0 0 16,0 0 3-16,0 0-4 0,0 0-3 15,0 0 11-15,0 0-6 0,0 0 2 0,6 63 1 16,3-43 2-16,-4 8-17 0,6-1 7 16,1 5 2-16,0 5 1 0,1-5 3 15,6 0-10-15,-4 2 13 0,8 1-8 0,-3-5-3 16,-5 0 6-16,7-2 7 0,-2 1-12 16,-2-2 2-16,-1-3 14 0,-9-3-17 15,7-1 3-15,-3-5 16 0,2 4 10 0,-14-19 42 16,16 23 17-16,-16-23 0 0,9 24-11 15,-9-24-3-15,0 0-12 0,0 0-13 0,0 0-7 16,0 0 0-16,0 0-8 0,0 0-6 16,0 0-2-16,-56-45-5 0,38 24-6 15,-4-6-8-15,1-2-4 0,-6-4-4 0,2-4-4 16,-4-1-7-16,3-4 2 0,-1 1-8 16,0-2-10-16,10-4 13 0,1 8-2 15,2-3 2-15,1 1 0 0,3 0-3 0,-2 4 2 16,2 10 3-16,3-3-4 0,2 5 8 15,0 0-6-15,5 25 7 0,-3-42-10 16,3 42 1-16,0-30 4 0,0 30 0 0,17-24 0 16,-17 24 2-16,25-6 0 0,-25 6 5 15,0 0-6-15,52 18 10 0,-24-3-2 0,-3 5 5 16,2-1-5-16,6 5-1 0,-3-5 0 16,2 6-3-16,2-4-1 0,-3 4 4 15,0-2 6-15,-3 1 7 0,9-1 4 0,-5 2 7 16,1-1-7-16,-1 1 1 0,1-3 2 15,1 0-3-15,-2-2 0 0,-7 3-4 16,5-2 1-16,0-3-6 0,-8-5 6 0,1 2-4 16,-3-3 0-16,-5 0 0 0,2 2-1 15,-17-14-8-15,32 13-13 0,-32-13-30 0,16 20-44 16,-16-20-78-16,0 0-145 0,12 15-596 16,-12-15-448-16</inkml:trace>
  <inkml:trace contextRef="#ctx0" brushRef="#br0" timeOffset="15344.6307">16088 11370 4289 0,'-26'12'-21'0,"26"-12"21"0,0 0 10 15,0 0-5-15,0 0-14 0,0 0 6 0,0 0 10 16,0 0-4-16,0 0-3 0,0 0 3 15,0 0-3-15,0 0 2 0,45-56 6 16,-45 56-3-16,25-33-1 0,-8 18-8 0,-4-4 4 16,5 4 0-16,4-5 4 0,-5 5-13 15,5-6 1-15,4 0-36 0,1-5-28 16,0 2-41-16,1-1-52 0,-6-4-83 0,8 6-541 16,-8-4 238-16</inkml:trace>
  <inkml:trace contextRef="#ctx0" brushRef="#br0" timeOffset="15981.6163">17082 10093 3573 0,'0'0'23'0,"0"0"25"0,0 0 8 0,0 0 24 15,-32-18 5-15,32 18 32 0,0 0-31 16,0 0-3-16,-33 0-16 0,33 0-7 15,0 0-9-15,-39 18-4 0,39-18-3 0,-30 25-11 16,17-6-4-16,-1 3 0 0,3 2-7 16,-3 0-1-16,3 11-2 0,-1 0 8 0,-3 1-14 15,10-2 2-15,-5 2-1 0,6-4-3 16,-4-5-3-16,5 0-7 0,3-27-1 16,0 47 0-16,3-28-3 0,-3-19 0 0,8 33-1 15,-8-33 4-15,14 26 4 0,-14-26-2 16,20 12-8-16,-20-12 7 0,0 0 1 0,45-12-10 15,-45 12 8-15,33-23 0 0,-33 23-10 16,27-21 10-16,-27 21 5 0,22-22-3 16,-12 10 1-16,-10 12-3 0,20-18-3 0,-20 18 11 15,19-17-2-15,-19 17-5 0,13-17 2 16,-13 17 3-16,0 0-6 0,17-22 0 16,-17 22-3-16,0 0 6 0,11-15-1 0,-11 15-7 15,0 0 4-15,32-12 1 0,-32 12 3 16,39-9-2-16,-13 3 2 0,1 1-6 15,8 2 6-15,-1 1-9 0,8-1 3 16,-7-1 11-16,-2 8-8 0,6-4-8 0,-1 3 8 16,-3 2 3-16,4 6 6 0,-1-2-5 15,-1 3 5-15,-5 3 6 0,1 0 22 0,-1 5-13 16,-7 1 15-16,0 4 16 0,-3-1 19 16,-4 4 9-16,-3 3 0 0,-5-4-1 0,-3 9-4 15,0-4-8-15,-14 2-4 0,7 1-9 16,-8 5-2-16,-4-2-9 0,-3 6-4 0,2-4-6 15,-8 2-2-15,1-1-5 0,0 4-2 16,-5-6-4-16,5-3-1 0,-2-1-4 16,-1-2-1-16,6-5-3 0,1 2-22 15,2-8-22-15,-1 0-22 0,7-4-25 0,8-18-29 16,-15 32-16-16,15-32-24 0,-10 15-32 16,10-15-51-16,0 0-109 0,0 0-563 15,0 0-421-15</inkml:trace>
  <inkml:trace contextRef="#ctx0" brushRef="#br0" timeOffset="16210.4739">17811 10390 4299 0,'0'0'-58'15,"19"-22"13"-15,-19 22 0 0,15-12 3 16,-15 12 4-16,0 0 15 0,23-6 28 0,-23 6 24 16,0 0 29-16,42 24 3 0,-32-8 24 15,7 6-17-15,8 2 12 0,-5 4-9 0,2 1-2 16,-1 1-6-16,1-3-7 0,5 3-6 15,-7-3-4-15,7 3-8 0,-7-6-2 16,-2 0-2-16,1-1-6 0,-3-5-2 0,-1-3-12 16,-15-15-7-16,19 29-15 0,-19-29-37 15,20 13-38-15,-20-13-59 0,0 0-75 0,0 0-167 16,0 0-466-16,0 0-89 0</inkml:trace>
  <inkml:trace contextRef="#ctx0" brushRef="#br0" timeOffset="16392.3649">17880 10089 4030 0,'0'0'79'0,"-20"-29"18"0,20 29-9 16,-14-24-4-16,14 24-4 0,-15-21 9 0,15 21-23 15,-10-20-1-15,10 20-4 0,0 0-3 16,-15-24-12-16,15 24 2 0,0 0-14 0,-6-24-10 16,6 24-4-16,0 0-6 0,0 0-17 15,0 0-25-15,-2-37-31 0,2 37-48 16,0 0-27-16,0 0-54 0,0 0-129 0,17-28-538 15,-17 28-133-15</inkml:trace>
  <inkml:trace contextRef="#ctx0" brushRef="#br0" timeOffset="16716.1605">18094 9710 3898 0,'0'0'-83'16,"0"0"18"-16,42 0 12 0,-42 0 37 15,0 0 69-15,32 4 24 0,-32-4 12 0,26 12 41 16,-26-12-9-16,34 13-1 0,-14-3-21 16,-2 0-13-16,1 5 3 0,4 0 12 0,7 7-18 15,-1 0 1-15,2 5-11 0,6 0-8 16,0 1-11-16,2 4-2 0,1-5-5 15,-2 0-5-15,4 5-5 0,-12-11-6 0,2 3-6 16,-2 1 2-16,3-3-5 0,-12 0 1 16,4-7-4-16,-2 3-6 0,0-3-10 0,-4-3-17 15,-1 2-25-15,6-5-42 0,-24-9-48 16,36 6-65-16,-36-6-145 0,37-12-565 16,-22 0-438-16</inkml:trace>
  <inkml:trace contextRef="#ctx0" brushRef="#br0" timeOffset="17059.9486">19345 9726 4354 0,'0'0'-22'0,"9"-24"6"0,-9 24 9 0,0 0-8 16,0 0-1-16,8-20-3 0,-8 20-8 16,15-16 3-16,-15 16 9 0,23-21-3 15,-9 9 1-15,6-8 5 0,-2 5-4 16,2-5 2-16,-3 7 1 0,2-2 3 0,-8-4-1 15,-11 19 15-15,22-32-3 0,-14 17 10 16,-8 15 2-16,4-30-8 0,-4 30-2 0,0 0 4 16,-27-41-7-16,12 28 4 0,15 13 3 15,-39-11 0-15,18 7-2 0,21 4 7 0,-47 5 16 16,17 5 0-16,0 10 11 0,6-3 21 16,-4 18 4-16,1 3 17 0,5 8 11 15,2 2 4-15,10 5-4 0,0 4 2 0,10 5 3 16,5 4 1-16,3-6-10 0,8 12-5 15,12-4-8-15,4-5-8 0,15-3-6 0,3-10-6 16,7-7-8-16,13-16-12 0,-3-11-56 16,6-12-103-16,13-16-133 0,1-12-703 15,21-24-915-15</inkml:trace>
  <inkml:trace contextRef="#ctx0" brushRef="#br0" timeOffset="18980.3994">16267 14758 4742 0,'0'0'-151'0,"0"0"24"16,-8-33 9-16,8 33 11 0,0 0 12 15,0 0 3-15,0 0 7 0,0 0 16 16,0-30 9-16,0 30 4 0,0 0 18 15,0 0-6-15,0 0 9 0,13-27 12 0,-13 27 2 16,0 0 30-16,0 0 56 0,52 15 6 16,-27 8 13-16,10 11 2 0,7 2 2 0,7 11 2 15,4 8-4-15,19 15-22 0,8 5-2 16,6-1 0-16,4-4-6 0,-1 5-9 0,-4-5-4 16,0 2 2-16,-3-6-15 15,-16-9 1-15,-18-12 3 0,-8-7-6 0,-1 1 2 16,-4-7 4-16,-8-1 10 0,-1-1 7 15,-4-5 11-15,-2 3-5 0,-5-7 7 0,0 4 7 16,-8-6-3-16,6-1 2 0,-13-18-2 16,12 30-4-16,-7-15-6 0,-5-15-2 15,0 0-4-15,0 35-7 0,0-35-6 0,0 0-6 16,-18 22-3-16,18-22-7 0,0 0-4 16,-47-6-4-16,47 6-1 0,-49-26-5 0,16 5-2 15,3-13-5-15,-7-10-1 0,-8-8-7 16,0-6-5-16,-12-24-6 0,-3-4-12 0,4-2-9 15,0-4 4-15,9 3-1 0,-9 3 3 16,15 18 3-16,6 10-1 0,4 8 8 16,6 3 0-16,-6 4 3 0,9 7 3 15,5 1 2-15,-1 5-2 0,3-2 8 0,0-1-3 16,6 2 3-16,-3 4-2 0,6-4 3 0,-3 4 0 16,6-4 3-16,1 2-5 15,2 29 4-15,-3-46-2 0,3 24 0 0,0 22 1 16,3-33 5-16,-3 33 0 0,5-27 4 0,-5 27 9 15,19-19 7-15,-19 19 14 0,32-3 4 16,-32 3 5-16,0 0 2 0,67 24 1 16,-31-6-2-16,1 0-3 0,3 8-3 0,5 2-4 15,2 1-4-15,2-2 0 0,-2 0-6 16,3 1-2-16,-3 4 1 0,-2-5 3 16,3 0 0-16,-6 0 5 0,5-1-4 0,-10-5 2 15,3 3-5-15,-2-5-3 0,-7 1 1 16,4 0 0-16,3-1-2 0,-4-4 1 0,-8 0 0 15,13 2-4-15,-7-4-2 0,-7-3 1 16,3 3-3-16,-4-1 0 0,4-3-5 16,-1 1 4-16,-7-2-4 0,7-1-2 0,-7 1-9 15,-20-8-13-15,36 11-18 0,-36-11-25 16,34 13-27-16,-17-12-38 0,-2 3-54 16,-15-4-78-16,30-5-197 0,-30 5-494 0,0 0-798 15</inkml:trace>
  <inkml:trace contextRef="#ctx0" brushRef="#br0" timeOffset="19313.5594">17462 15312 4655 0,'0'0'-93'0,"0"0"34"15,0 0 31-15,-15 25 41 0,15-25 10 0,0 0 17 16,0 0-2-16,0 0 1 0,0 0 8 16,0 0-7-16,0 0 1 0,0 0 5 15,0 0 16-15,0 0-1 0,0 0 3 0,62-48-7 16,-41 29-6-16,4-4-3 0,5-1-6 16,4-3 1-16,-2-2-12 0,5-2 1 15,3-2-5-15,-4 3-8 0,3-2-3 0,-4 2-2 16,7-1-6-16,-7-1-8 0,-8 5-6 15,6 0-7-15,-13 3-23 0,7-5-23 16,-5 2-25-16,-5 1-31 0,1 2-28 0,-6 0-32 16,3 2-57-16,-4-1-142 0,1-1-481 15,0 3-126-15</inkml:trace>
  <inkml:trace contextRef="#ctx0" brushRef="#br0" timeOffset="19920.2697">18659 13849 3924 0,'0'0'-38'0,"0"0"33"0,-18-35 12 16,18 35-3-16,0 0 7 0,0 0-3 0,-42 0 13 16,42 0 14-16,0 0 0 0,-52 27 20 15,32-14 14-15,0 4 1 0,-2 1 8 16,2 8-20-16,0-2-5 0,-1 3-2 0,0 4-5 15,3 1-4-15,6-2-4 0,-3 0-5 16,7 0 3-16,0-1-6 0,3-4 0 0,1 3-2 16,4-28-1-16,4 40-17 0,-4-40 14 15,10 33-5-15,-2-20-4 0,-8-13 2 16,38 12 2-16,-16-12-6 0,-22 0-8 16,49-7 12-16,-49 7-5 0,47-12-4 0,-21 0 0 15,-2 3 0-15,-4-3-4 0,2 0 2 16,-22 12-6-16,35-22 16 0,-24 14 5 0,-11 8 16 15,25-17 2-15,-25 17-5 0,24-12-6 16,-24 12 2-16,17-13-3 0,-17 13-8 16,0 0 1-16,26-12-1 0,-26 12-3 0,0 0-2 15,46-3 2-15,-46 3-5 0,38 3-2 16,-10 4 1-16,3-2-2 0,2 2 1 16,2 1 0-16,5 2-2 0,0-1-1 0,-1 0 0 15,4 2 2-15,-6 0-1 0,2 2 2 16,-3-1 2-16,-4-3 6 0,-2 3 11 0,-6 1 12 15,3-1 13-15,-7 4 5 0,-2 1-2 16,-3 5-7-16,-3 0 0 0,-11 3-3 16,-1-25-3-16,-1 49-5 0,-8-22-3 0,-6 3-6 15,-3 0 0-15,-4 0-4 0,-10 7-3 16,-1 0-3-16,-7 0-1 0,0-4-1 16,-4 1-3-16,7 1-1 0,-6-6-5 0,8 3 2 15,5-11-8-15,3 0-19 0,3-1-20 16,6-5-22-16,6-3-1 0,12-12-12 0,-16 16-7 15,16-16-24-15,0 0-23 0,0 0-47 16,0 0-61-16,26-75-172 0,-21 36-516 16,4-8-581-16</inkml:trace>
  <inkml:trace contextRef="#ctx0" brushRef="#br0" timeOffset="20170.1157">19032 13775 4655 0,'0'0'45'16,"-8"-27"11"-16,8 27-2 0,0 0-12 15,0 0 0-15,5-40-11 0,-5 40 4 0,7-19 2 16,-7 19-10-16,23-18 2 0,-1 8 3 16,-22 10-13-16,35-19 1 0,-8 11-4 0,-7 1 0 15,7 1 3-15,-27 6 4 0,42-3 11 16,-42 3 22-16,50 6 6 0,-27 0-3 16,2 3-4-16,4 11-2 0,1-2-1 0,-5 3-12 15,3-3-2-15,1 5-4 0,-8-2-4 16,5-2-7-16,-6-1-9 0,1 0-27 0,-4-6-24 15,-5 2-22-15,-12-14-32 0,27 18-55 16,-21-15-71-16,-6-3-130 0,0 0-586 16,0 0-668-16</inkml:trace>
  <inkml:trace contextRef="#ctx0" brushRef="#br0" timeOffset="20334.012">18763 13097 4709 0,'-28'-22'39'0,"4"6"34"0,6-1-11 16,4 5-1-16,14 12-11 0,-18-15-8 15,18 15-6-15,0 0-3 0,-18-19-2 0,18 19-1 16,0 0-3-16,0 0-6 16,0 0 1-16,0 0-4 0,50-24-7 0,-50 24-16 15,37-7-54-15,-11 3-42 0,-2 4-63 0,-24 0-122 16,45 0-628-16,-45 0-518 0</inkml:trace>
  <inkml:trace contextRef="#ctx0" brushRef="#br0" timeOffset="21231.559">19860 13160 4232 0,'0'0'-166'0,"0"0"20"0,0 0 12 16,41-7 7-16,-41 7 9 0,0 0 10 15,38-16 2-15,-38 16 15 0,24-11 12 0,-24 11 0 16,28-13 3-16,-28 13 12 0,18-16 3 15,-18 16 26-15,22-15 16 0,-22 15 8 16,20-15 19-16,-20 15 14 0,0 0 2 16,19-25 6-16,-19 25 4 0,0 0 5 0,15-19 4 15,-15 19-7-15,0 0-19 0,0 0-4 16,5-20-13-16,-5 20-3 0,0 0 8 16,0 0-12-16,0 0-18 0,0 0 17 0,0 0-4 15,6-25 2-15,-6 25 7 0,0 0 18 16,0 0 8-16,0 0 17 0,0 0 24 0,0 0 3 15,0 0 33-15,0 0 24 16,0 0-7-16,0 0-21 0,0 0-9 0,0 0-10 0,-6-38-2 16,6 38-13-16,0 0-11 0,-24-24-5 15,24 24-5-15,-15-24 3 0,-5 7-23 16,7-4-23-16,-6-6-5 0,1-2 5 16,-5 0 6-16,-6-3-8 0,-3-4 3 0,2-2-3 15,-7 2-5-15,1-9 6 0,2 6-9 16,-11-11 3-16,13 8 7 0,-3 2 6 15,3 3 15-15,-1 3-2 0,4 2-1 0,9 2 15 16,-6 0 10-16,2 1-14 0,-6 1 8 16,10 1-7-16,-4 0 0 0,3-2-2 0,-6 1-3 15,9 5-10-15,-2 1 9 0,1 3-5 16,2 1 4-16,4-1-6 0,13 19 2 16,-28-27-11-16,28 27 4 0,-15-15-9 15,15 15-2-15,0 0 8 0,0 0 0 0,0 0-1 16,0 0-2-16,0 0 13 0,46 69 9 15,-27-37 8-15,8 2 3 0,3 2 5 0,1 5 11 16,3-4 2-16,-2 0 3 0,4 0-3 16,0-4 3-16,0 2 1 0,6 1-1 15,-3-6 6-15,8 5 8 0,-6-1-14 0,1-4-2 16,5 5 1-16,-5-5 0 0,0 6-3 16,-4-1 0-16,4 4 2 0,-5-1-8 0,1-1 3 15,-1 3 1-15,-4 1-5 0,3-5-3 16,-1 2-2-16,-4-2-5 0,-9-5 2 15,8-3-3-15,-6 2-4 0,3-2-6 16,-2 1 3-16,0-5-6 0,1 0-1 16,-4-3-1-16,-2 3-4 0,-1-6-6 0,-4-3 3 15,3 0-8-15,-1 0-12 0,-2-3-20 0,-15-12-18 16,23 22-34-16,-23-22-31 0,20 13-49 16,-20-13-62-16,0 0-141 0,34-15-607 15,-34 15-989-15</inkml:trace>
  <inkml:trace contextRef="#ctx0" brushRef="#br0" timeOffset="21736.2457">20720 12414 4935 0,'0'0'-90'0,"0"0"11"0,15-21 9 0,-15 21 10 0,0 0 3 16,0 0 3-16,19-23 14 0,-19 23 4 15,8-15 5-15,-8 15 14 0,15-21-6 16,-15 21 7-16,29-34-2 0,-14 15 1 0,-2-2 6 16,4-1 3-16,-2 2 3 0,2-4-2 15,-6 3 2-15,-1 3 8 0,-10 18 4 16,19-43 3-16,-11 21 8 0,-6-3 2 0,1 2 14 15,-3 23-11-15,-3-44-28 0,-2 19 16 16,5 25 2-16,-20-44 4 0,10 23 8 0,-5 3 5 16,-2 0 4-16,17 18 0 0,-32-25-5 15,19 16-5-15,13 9-2 0,-34-10-3 16,34 10-1-16,0 0 1 0,-47 16-5 0,47-16 8 16,-26 31-9-16,14-13-4 0,-3 6 9 15,3 5 5-15,0 4 0 0,4 4 4 16,1 4 10-16,1 2 8 0,4 0 12 0,2 0 0 15,0 2 5-15,5-1-5 0,2 0-2 16,1-2 2-16,7-6-1 0,7 6-5 0,1-9 1 16,12 2-5-16,1-5-1 0,7-15-8 15,6-3-1-15,4-6-5 0,7-12-4 0,7-3-11 16,8-9-26-16,1-3-31 0,-1-14-48 16,24-10-56-16,-21-5-88 0,-22 7-192 15,-5-7-498-15,-5 2-591 0</inkml:trace>
  <inkml:trace contextRef="#ctx0" brushRef="#br0" timeOffset="22064.5539">22261 10520 4735 0,'0'0'113'0,"0"0"16"16,0 0-19-16,0 0-11 0,-5-27-9 15,5 27-11-15,0 0-11 0,0 0-8 0,0 0-5 16,0 0-6-16,0 0 5 0,0 0 9 0,0 0 0 16,65 45-3-16,-41-21 0 0,4 8-9 15,-5-2-4-15,8 3-2 0,0 6-7 16,-2-9-6-16,-4 0-2 0,3-3-2 0,-4 2-8 15,-3-1-5-15,0-11-17 0,-5 6-18 16,-1-4-15-16,-1-7-23 0,-14-12-54 16,18 18-61-16,-18-18-84 0,0 0-176 15,0 0-524-15,0 0-885 0</inkml:trace>
  <inkml:trace contextRef="#ctx0" brushRef="#br0" timeOffset="22250.4386">22201 10073 4886 0,'-14'-15'-4'15,"14"15"39"-15,-31-19 9 16,31 19 6-16,-21-12 14 0,21 12 1 0,0 0-1 0,-18-16 4 16,18 16-1-16,0 0-1 0,0 0-5 15,-17-16-6-15,17 16-4 0,0 0-6 0,0 0-5 16,0 0-4-16,-18-18-13 0,18 18-24 16,0 0-36-16,0 0-48 0,0 0-45 15,0 0-48-15,0 0-74 0,0-18-196 0,0 18-460 16,0 0-465-16</inkml:trace>
  <inkml:trace contextRef="#ctx0" brushRef="#br0" timeOffset="22671.697">22895 9731 4303 0,'0'0'-78'0,"0"0"34"15,0 0 14-15,0 0 16 0,0 0 31 16,0 0 46-16,0 0 4 0,0 0 1 0,0 0 5 16,0 0-2-16,-65 43-10 0,65-43 0 15,-24 27-4-15,13-12 0 0,1 5-9 16,10-20 2-16,-16 34-12 0,11-14 3 0,-5 4-6 15,10-24 1-15,-1 38-5 0,1-38-3 16,1 40 2-16,9-17-4 0,-1-5 3 0,3 3-7 16,3-5-1-16,3-1 0 0,-1 1-1 15,3-4-2-15,5 0 3 0,-5 0-2 16,5-2 3-16,-25-10 4 0,44 18 6 0,-19-12 1 16,0 3 6-16,-2 2 3 0,2-3-2 15,0 0 2-15,-3 3 1 0,1 1-6 16,-1 0 2-16,0 7-3 0,3 1-2 0,-10 12-3 15,0 5-5-15,-13 5-23 0,-4 8-41 16,-3 9-60-16,-12 15-81 0,-3 3-168 0,-20 27-612 16,-5 0-907-16</inkml:trace>
  <inkml:trace contextRef="#ctx0" brushRef="#br0" timeOffset="23590.1376">19559 16067 4710 0,'14'-38'-160'0,"-8"5"27"0,-1 6 22 0,-1 0 11 0,-1 0 17 16,2 0 22-16,-5 27 38 0,0-39 36 15,0 39 47-15,7-41 40 0,-7 41 17 16,-7-36 12-16,7 36 4 0,-5-33 11 0,5 33 10 16,-8-32-3-16,8 32-5 0,-10-25-10 15,10 25-8-15,-14-21-16 0,14 21-15 16,0 0-16-16,-18-23-9 0,18 23-9 0,0 0-11 16,-25-1-3-16,25 1-9 0,0 0-3 15,-37 36-3-15,29-14-8 0,-2 2 2 16,0 0-4-16,1 5-6 0,6 1 0 0,-2-3-2 15,-7 2-1-15,9-1-4 0,-2-4-3 16,5-24 2-16,-5 44-9 0,5-44 0 0,-4 33 0 16,4-33 0-16,4 29 1 0,-4-29 0 15,13 13-3-15,-13-13 2 0,0 0 0 16,44-1-1-16,-44 1 2 0,50-19-1 0,-22 6-1 16,7-2 1-16,1-1 0 0,-1-1 0 15,5-4 1-15,-2 1-1 0,-1-1-1 16,0 3 2-16,1 2-4 0,-4 1 2 15,1-1 2-15,0 3-3 0,-5 4 0 0,0 0 2 16,-3 3 0-16,2-1-1 0,-29 7 1 16,45-5 0-16,-25 2 1 0,-20 3 2 0,37 3 2 15,-37-3 4-15,38 5 5 0,-38-5 6 16,28 7 4-16,-28-7 4 0,26 18 1 16,-26-18-5-16,18 24 9 0,-8-10-2 0,-10-14-2 15,12 36-5-15,-12-36-1 0,0 46-7 16,-5-18 3-16,-4 0-6 0,-4 10 1 0,-4-2-4 15,1 3 4-15,-3 8-3 0,-9-7-3 16,3 2-6-16,-1 0 0 0,6-10-11 16,0 0-17-16,-1-2-17 0,7-11-32 0,4-1-32 15,10-18-32-15,-12 23-31 0,12-23-50 16,0 0-105-16,0 0-196 0,0 0-436 16,0 0-873-16</inkml:trace>
  <inkml:trace contextRef="#ctx0" brushRef="#br0" timeOffset="24117.2363">20304 15510 4707 0,'0'0'-144'0,"0"0"18"16,10-33 30-16,-10 33 28 0,0 0 34 15,0 0 29-15,1-27 39 0,-1 27 32 0,0 0 22 16,0 0 20-16,0 0 8 0,0 0-1 15,0 0-5-15,0 0-4 0,0 0-1 0,0 0-15 16,0 0-5-16,0 0-10 0,0 0-11 16,0 0-7-16,69 28-4 0,-46-14-8 15,-23-14-5-15,34 18-5 0,-17-12-5 0,3 0-5 16,-20-6-1-16,33 3-4 0,-33-3-2 16,0 0-5-16,47-15 2 0,-25-1-3 0,-7-1 0 15,3-2-4-15,1-9 2 0,-6 0-2 16,-3-3-1-16,-2 3 0 0,4 1 0 15,-4 2 9-15,-8 25 9 0,7-47 6 16,-3 30-3-16,-4 17-1 0,3-34 0 16,-3 34-5-16,0-29-3 0,0 29-3 0,0 0-1 15,-3-33-6-15,3 33-7 0,0 0-9 0,0 0-6 16,0-37-1-16,0 37-3 0,0 0-2 16,0 0 4-16,0-28-1 0,0 28 3 0,0 0 2 15,0 0-1-15,11-22 5 0,-11 22-4 16,0 0 4-16,0 0 4 0,0 0 7 15,0 0 7-15,0 0 2 0,0 0 3 0,0 0-5 16,67 29 2-16,-42-16-2 0,-1-5-2 16,6 1-1-16,-2 1 2 0,6-5-4 15,-1 1-1-15,6-2-3 0,-4-1-2 16,3-3-8-16,-1-3-11 0,-4-1-20 16,-1 1-32-16,-32 3-32 0,54-12-41 0,-32 6-58 15,-1-6-86-15,-6 7-673 0,-3-8-933 16</inkml:trace>
  <inkml:trace contextRef="#ctx0" brushRef="#br0" timeOffset="24744.3348">20821 13772 4850 0,'-19'-24'-88'0,"19"24"45"16,-15-16 26-16,15 16 21 0,0 0 13 0,0 0 11 16,-11-19-3-16,11 19-5 0,0 0 0 15,0 0 17-15,0 0 29 0,0 0 16 16,0 0 3-16,0 0-2 0,66 57-3 0,-37-33-3 16,3 0-7-16,4 7-7 0,3 3-8 15,-1-1-4-15,4-1-7 0,-5 2-6 0,0-3-3 16,3-4-4-16,-13 1-2 0,1-4-2 15,2 0-7-15,-3-4 2 0,-7-2-6 16,0 1 1-16,0-4-1 0,-3-2-2 0,-17-13-2 16,27 17 1-16,-12-7 0 0,-15-10-1 15,23 16 0-15,-23-16-1 0,0 0-2 0,34-6-4 16,-34 6 3-16,31-20-1 0,-31 20-3 16,31-24 4-16,-16 11-4 0,-15 13 0 15,28-27-1-15,-10 16-2 0,4-5 2 16,-2-4 0-16,4 9-3 0,2-8 1 0,-4 7-2 15,8 0 1-15,-1-1-2 0,-2 2-1 16,3 3 3-16,-2 0-3 0,1 1 3 0,2 4-2 16,-31 3-1-16,45 3 4 0,-21 4-1 15,-2 1 4-15,-22-8 2 0,45 21-1 16,-28-10 1-16,3 1 2 0,-5 0 0 0,-15-12 4 16,28 22 6-16,-20-6 4 0,-8-16 7 15,17 24 1-15,-17-24-2 0,4 34-1 0,-4-34 1 16,-11 40 5-16,1-15 7 0,-1-4 3 15,-14 11-7-15,5-4-1 0,-12 7 2 16,-2 4-4-16,-2-3 1 0,-8 3 1 0,4 0-2 16,-2-4-2-16,5-4-2 0,-1 0-3 15,1-6-5-15,12-1-4 0,1-6-8 0,4 2-16 16,-1-8-27-16,7-5-32 0,14-7-53 16,0 0-74-16,-23-35-149 0,20 4-175 0,-1-5-59 15,8-5-359-15,-1-8-689 0</inkml:trace>
  <inkml:trace contextRef="#ctx0" brushRef="#br0" timeOffset="25482.8724">22933 12949 4556 0,'0'0'-96'0,"4"-24"24"0,-4 24 8 15,0 0 24-15,8-27 24 0,-8 27 0 0,0 0 30 16,0 0 4-16,0 0 32 0,0 0 1 16,-15-35 11-16,15 35-4 0,0 0 5 15,0 0 3-15,0 0-7 0,-40 0-7 0,40 0-8 16,0 0-9-16,0 0-5 0,0 0 2 16,0 0-2-16,-35 0-7 0,35 0-1 15,0 0-2-15,0 0-1 0,0 0 12 0,-22 29 10 16,22-29 12-16,-15 21 5 0,15-21 0 15,-18 25-6-15,18-25-4 0,-14 34-9 16,14-34 0-16,-10 31-8 0,10-31 0 0,-7 32-7 16,7-32-1-16,0 35 0 0,0-35-2 15,4 34-2-15,-4-34 0 0,8 30-3 0,-3-11-1 16,-5-19-1-16,17 28-2 0,-17-28-1 16,22 22 3-16,-22-22-5 0,30 15-1 15,-8-12 0-15,-22-3 0 0,48 2-1 0,-16-2 0 16,-7 0-2-16,-25 0 3 0,62-5-5 15,-34 5 1-15,-1-3 0 0,-27 3-1 16,44 0 0-16,-44 0 1 0,43 0 0 16,-43 0 5-16,33 3 1 0,-33-3 6 0,36 3 0 15,-36-3 2-15,28 9 7 0,-28-9 9 16,28 6 9-16,-28-6 8 0,26 12 10 0,-26-12 10 16,13 20-3-16,-13-20-8 0,5 30 4 15,-5-30-6-15,-3 36 14 0,3-36-9 0,-14 53-13 16,4-29 7-16,2 1-16 0,-4 2-19 15,2 2-2-15,-5-4-2 0,5-2-3 16,-3 2-9-16,-1 4-9 0,-4-9-8 0,1 5-12 16,0 1-10-16,-4-5-9 0,-3 3-11 15,4-6-7-15,3 2-15 0,1-1-20 0,-3-7-23 16,6 6-26-16,1-6-22 0,2-3-32 16,10-9-70-16,0 0-162 0,-23 8-521 15,23-8-820-15</inkml:trace>
  <inkml:trace contextRef="#ctx0" brushRef="#br0" timeOffset="26245.4024">23415 12998 4656 0,'0'0'-103'15,"14"-13"44"-15,-14 13 18 0,0 0 3 0,0 0 6 16,16-27 3-16,-16 27 11 0,15-15-4 15,-15 15 9-15,17-24-7 0,-5 9 10 16,-12 15-5-16,25-33 0 0,-13 16 3 0,-1-1-2 16,-11 18 11-16,17-28 1 0,-17 28 10 15,13-27 13-15,-13 27 19 0,9-26 4 0,-9 26 0 16,0-24-5-16,0 24 4 0,0 0-4 16,0 0 0-16,-17-40-13 0,17 40 4 15,-17-16 2-15,17 16 3 0,0 0-4 16,-28-18 4-16,28 18-3 0,0 0-8 0,-32-3-4 15,32 3-5-15,0 0 3 0,-42 14-2 16,42-14-1-16,-28 16-3 0,14-5 1 0,14-11 3 16,-30 27-8-16,20-15 0 0,10-12 2 15,-15 35 2-15,10-21-2 0,5-14 1 16,-1 41 0-16,1-41 2 0,0 36-1 0,0-36 1 16,6 50 0-16,3-26 0 0,6-1 5 15,0 1 1-15,1-2 8 0,6 2-11 16,3 0 4-16,7-5-5 0,2 0 0 0,2-7 1 15,9-6-1-15,2-3 0 0,7-9-3 16,-6-3-1-16,8-6-4 0,-3-5 0 16,-1-5-2-16,-5 2 0 0,-7-4 6 0,-5-5-7 15,-8 1 6-15,-7-4-1 0,-3-1 12 16,-7 0 4-16,-9-9 4 0,-2 3 2 0,-14-11-3 16,-5-5-2-16,-9-10-6 0,-16-27 2 15,-7 0-6-15,-5-4-3 0,-3 0 1 16,-2 7-1-16,2 2-2 0,1 7-6 0,16 17 4 15,1 16-3-15,14 6 1 0,-1 4 1 16,9 10 1-16,3 3-2 0,-6-1-2 0,10 5 1 16,1 5 0-16,-2-2-6 0,14 20 1 15,-16-30 0-15,16 30-6 0,-19-21-1 16,19 21 1-16,0 0 3 0,0 0 2 0,0 0-4 16,0 0 6-16,0 0-2 0,0 0 2 15,0 0 6-15,54 86 7 0,-31-44 14 16,2 3 8-16,7 4 3 0,2 10 2 0,6-9 2 15,5 7 2-15,0-4 3 0,5-5 1 16,2 2 3-16,8-8-5 0,-3-5-3 16,3-5 2-16,1-8-2 0,-4-6-2 0,8-5-2 15,-8-6-6-15,0-12-4 0,6-7-7 16,-1-6-21-16,3-12-17 0,-3-8-29 0,2-5-40 16,-11-4-56-16,-8 2-70 0,-13 6-109 15,-13 7-174-15,-3 2-464 0,-4 5-870 16</inkml:trace>
  <inkml:trace contextRef="#ctx0" brushRef="#br0" timeOffset="26512.2465">23603 11968 4755 0,'-26'15'-45'16,"8"-3"34"-16,5-4 14 0,13-8-5 16,0 0 1-16,-27 20-4 0,27-20 4 0,0 0 10 15,0 0 21-15,0 0 18 0,0 0 14 16,0 0 5-16,48-59-1 0,-16 32-1 16,8-8-10-16,-1 2-6 0,6-1-2 0,3-1-19 15,-4 2-28-15,11-5-58 0,7 2-66 16,-8-5-109-16,-8 8-277 0,5-7-363 15,-11 2-244-15</inkml:trace>
  <inkml:trace contextRef="#ctx0" brushRef="#br0" timeOffset="27027.9272">25418 10756 4170 0,'0'0'-3'0,"0"0"22"0,0 0 0 0,0 0 25 16,0 0 11-16,0 0 26 0,0 0 14 15,0 0 13-15,0 0-2 0,0 0 2 0,0 0-13 16,-79 3-16-16,79-3-9 0,0 0-11 16,-25 20-6-16,25-20-10 0,-29 27-2 0,14-8-7 15,2 1-1-15,-4 8-3 0,2 3-5 16,2 0-2-16,1 3 0 0,0-3-4 16,7-1 0-16,0 1-5 0,5-2-2 0,0 1-1 15,5-3-4-15,0-4-3 0,7-2 0 16,-12-21-3-16,28 25-1 0,-4-20 1 15,-24-5 0-15,48-3-1 0,-14-3 0 0,-4-5 0 16,-3-2 0-16,0-2 2 0,-2-1 0 16,-5-7 2-16,-4-1-5 0,-1 1 8 15,-6-4 14-15,-4-5-4 0,-5 1 3 0,0 1 0 16,-9-2 2-16,1 4 4 0,-5 5 3 16,-2-4-3-16,-2 10-2 0,-3-2-5 0,3 8-5 15,-8 1-15-15,25 10-22 0,-42 0-21 16,42 0-28-16,-37 15-37 0,17-5-38 15,4 2-49-15,16-12-119 0,-32 20-620 0,20-13-674 16</inkml:trace>
  <inkml:trace contextRef="#ctx0" brushRef="#br0" timeOffset="27649.5609">25449 9722 4537 0,'-11'-20'-109'16,"11"20"-6"-16,0 0 5 0,0 0 10 15,0-36 10-15,0 36 20 0,0 0 8 0,0 0 17 16,18-31 26-16,-18 31 38 0,0 0 50 16,35-2 56-16,-35 2 55 0,0 0 19 15,52 27-2-15,-30-12-8 0,6 9-20 0,4 4-19 16,5 6-17-16,5 5-17 0,1 6-12 15,9 0-13-15,0 2-12 0,1-1-8 16,-1-1-7-16,3 2-12 0,-1 0-3 0,1-4-6 16,2-1-4-16,-4 5-7 0,1-8-3 15,0 0 3-15,-6-6-6 0,-1-6-6 16,1 2 1-16,4-8 0 0,-5 1-3 0,-3-5 1 16,-3-4-4-16,-4 4 0 0,3-5 1 15,-3-4-6-15,-5 2-2 0,-7-4 0 0,2 3 0 16,3-3-2-16,0 0-1 0,-7 1 1 15,-23-7 0-15,44 13-2 0,-24-10 3 16,-20-3-3-16,35 9-1 0,-18-3 1 0,-17-6-3 16,28 9 2-16,-28-9 0 0,25 9-2 15,-25-9 1-15,0 0 0 0,22 15 1 0,-22-15 1 16,12 15-3-16,-12-15 2 0,0 0-1 16,0 38-3-16,0-38-4 0,0 0-2 15,-29 46-1-15,16-30-6 0,-4 1-3 0,-11 3-13 16,-1 1-6-16,-7-3-1 0,-1 4 2 15,-12-1 2-15,-3 1 4 0,4 0 4 16,-4-1 2-16,-5 0 3 0,4 2 7 0,-1-5 7 16,-3 0 7-16,5-3 7 0,7-3 12 15,7 4 6-15,3-5-2 0,5-3-2 16,1-1-4-16,29-7-4 0,-33 0 1 0,33 0-3 16,0 0-1-16,-12-42-1 0,12 42-2 15,28-54-2-15,-4 21-15 0,3-8-30 0,4-3-44 16,3 4-61-16,-6 4-64 0,-1-5-154 15,-9 11-223-15,-6 5-339 0,-7 4-597 16</inkml:trace>
  <inkml:trace contextRef="#ctx0" brushRef="#br0" timeOffset="28320.1494">22606 16477 4573 0,'-17'-27'-26'0,"-2"2"44"0,1 0 9 15,1 6 31-15,-3 1 11 0,3 0 7 0,-3 2 10 16,0-4 17-16,2 5 14 0,18 15-6 15,-32-23-9-15,17 11-12 0,15 12-12 0,-20-19-9 16,20 19-9-16,-17-15-9 0,17 15-5 16,0 0-6-16,0 0-7 0,0 0 1 15,0 0-5-15,0 0 3 0,0 0-5 0,57-17-1 16,-57 17-2-16,60 12 0 0,-29-1-1 16,5 2 0-16,1 5 5 0,7-3 1 0,-6 2 1 15,7 7-4-15,2 3 5 0,-3-3-5 16,-4 0 2-16,5 3-4 0,-5 0-2 15,2 0-4-15,-9-4 2 0,-1 2-9 16,2-3-3-16,-6 0-23 0,-5-7-38 0,2 0-47 16,-3-3-55-16,0-9-67 0,0-6-186 15,-22 3-183-15,25-13-335 0,-25 13-624 0</inkml:trace>
  <inkml:trace contextRef="#ctx0" brushRef="#br0" timeOffset="29597.4435">23494 16064 4414 0,'17'-27'-153'0,"-17"27"13"0,15-20 14 0,-4 8 14 16,-11 12 11-16,22-21 19 0,-22 21 18 16,25-21 26-16,-25 21 13 0,27-20 0 15,-14 11 14-15,-13 9 0 0,20-16 5 0,-20 16 14 16,20-15 16-16,-20 15-1 0,26-17 7 15,-26 17 13-15,20-22-6 0,-4 7 16 16,-1-5-13-16,2 2-3 0,0-9 4 16,5-5-9-16,1 2-9 0,-3-4 13 0,2-1-14 15,1 2 0-15,-6 3 6 0,0-1 15 0,-4 3 21 16,-5 4 20-16,1-1 17 16,-3 1 14-16,-6 24 7 0,9-38 7 0,-9 38 7 15,-5-32 2-15,5 32-9 0,-15-25-13 0,15 25-15 16,-17-20-9-16,17 20-12 0,-25-12-9 15,25 12-9-15,-35 0-8 0,35 0-6 0,-39 12-4 16,16 0-7-16,1 4-4 0,-1 9-1 16,-6-1-6-16,8 6-2 0,1 5-3 15,-6-1-2-15,8-1 1 0,1 8-1 0,4-5-1 16,5 1 0-16,-4 7-2 0,3-4 1 16,6 3-5-16,3 1 0 0,8-1 0 15,3-5-2-15,2-1 0 0,4-2-2 0,3-5-1 16,8-1 1-16,2-11-1 0,5-6 0 15,2-5-4-15,3-10 4 0,7-6-3 16,7-9 2-16,14-13-2 0,-6-7-1 16,0-6 1-16,-2-4-3 0,-6-3 3 0,-1 0-2 15,-7-2 0-15,-5 5 1 0,-11 5 4 0,1 2-3 16,-8-5 1-16,-5 9 5 0,-3 0 0 16,-1-1 3-16,-6 5 1 0,1 2 2 15,-6 0 5-15,4 4 4 0,-2 0-1 0,-2 1 0 16,-3 26-6-16,2-40-1 0,-2 40 0 15,3-37-2-15,-3 37-1 0,3-27-4 16,-3 27-2-16,5-25-2 0,-5 25-2 0,0 0-4 16,4-28 0-16,-4 28-2 0,0 0 2 15,16-15-2-15,-16 15 0 0,0 0 0 0,32-9-1 16,-32 9 0-16,34-12-1 0,-16 3 0 16,9-5 0-16,-5-1 2 0,6 0-3 15,4-3 2-15,-7-5 0 0,3 2 3 0,-4 0-2 16,-6 0 1-16,-1 2 0 0,-4-4 5 15,1 2 1-15,-4 0 1 0,1-3 1 16,-6-1-1-16,-5 25 3 0,4-43 4 0,-4 43 1 16,0-43 0-16,-5 20 1 0,5 23 5 15,-17-35-7-15,5 19 1 0,12 16-2 16,-35-23-1-16,18 18-2 0,17 5-2 0,-45-3-1 16,45 3 2-16,-47 13-5 0,24-1 1 15,-5 3-2-15,9 0-2 0,-4 4 2 0,3 1 1 16,3 0-2-16,9 2 1 0,-4 1-5 15,7 1 0-15,5-24 1 0,-5 45-3 16,5-45 2-16,10 42-2 0,2-19 1 0,-1-8-2 16,11 1 0-16,-2-8 0 0,4-1 2 15,2-4-3-15,-26-3 3 0,61-6 2 0,-26-10-1 16,0-2-1-16,3-3 2 0,1-8 0 16,-6 5-1-16,4-3 2 0,-5-2 0 15,-4 1 0-15,2-2 2 0,-6-2 0 0,1-1-1 16,-5 0 1-16,-3-2 3 0,-1-2-2 15,-1-1 1-15,-1-7 1 0,-3-8-2 0,1-2 0 16,0 0 1-16,-4 3-3 0,1 2 1 16,-1 11-2-16,0 0 2 0,-6 9 1 15,1 0-4-15,6 6 1 0,-9 24-4 16,6-41-1-16,3 25 1 0,-9 16-1 0,12-18 1 16,-12 18 1-16,0 0 1 0,0 0 0 15,40 6 1-15,-40-6 0 0,0 0-1 0,48 22 0 16,-28-13 0-16,2 0 2 0,-22-9 5 15,40 12-8-15,-18-12-1 0,-22 0 3 16,42 7-1-16,-42-7 2 0,37-10 0 0,-17 1 1 16,1-3 0-16,-4-4 2 0,-2-4-1 15,-7 1 1-15,6-9 0 0,-7 0 0 0,3-8 0 16,-4-5-1-16,3 2 2 0,2-8-3 16,-6 4 0-16,7 0 0 0,-7 0 2 15,7 3-3-15,-7 6 2 0,2 3 0 0,1 3 0 16,-3 4 2-16,7-1-2 0,-1 7 3 15,1-1 4-15,5 4 7 0,5 2 3 16,4 1 4-16,-26 12 3 0,57-7 0 0,-27 7-3 16,4 4-3-16,-1-1 5 0,4 5-13 0,6 4-21 15,-12-4-41-15,4 1-80 0,-5-6-109 16,-3-3-209-16,-2 0-83 0,-25 0-46 16,0 0-346-16,45-8-589 0</inkml:trace>
  <inkml:trace contextRef="#ctx0" brushRef="#br0" timeOffset="33513.3717">314 14891 1384 0,'0'0'282'0,"-20"-20"-122"16,20 20-17-16,-15-15-49 0,15 15 0 0,0 0 40 16,-22-21 0-16,22 21-6 0,-15-15 20 15,15 15 20-15,0 0 3 0,-17-18 6 16,17 18 14-16,0 0-9 0,0 0 6 0,-23-22-14 15,23 22-17-15,0 0-24 0,-10-16-28 16,10 16-3-16,0 0-17 0,0 0-3 16,0 0-17-16,0 0-7 0,0 0-8 15,0 0-7-15,0 0-10 0,0 0-5 0,0 0 2 16,0 0-2-16,0 0-2 0,0 0-2 16,50 43-3-16,-30-27 1 0,5-1-2 0,2 6-8 15,6-2 4-15,4 2 3 0,2 5 1 16,12 1-1-16,1-3 0 0,0 5-2 0,2-5 1 15,-4 5 3-15,8-5-3 0,-6 0 1 16,-2-2-1-16,-1 1 8 0,-12-1-5 16,10 1 11-16,-4-8 5 0,-6 3-1 0,-4 0 1 15,1-3-3-15,4 0-6 0,-8 5-5 16,2-5 5-16,-5-5-3 0,-5 5-4 16,4-3 0-16,-2-2 2 0,-2 2-3 15,-22-12-4-15,35 15 4 0,-22-8 3 0,-13-7-3 16,25 12 2-16,-25-12-1 0,27 6 7 15,-27-6 0-15,0 0 5 0,25 6 4 16,-25-6 6-16,0 0-8 0,0 0-2 0,25-36-4 16,-18 18-3-16,-7 18 1 0,10-39-1 15,-10 39-1-15,7-30 1 0,-7 30-1 0,8-32-1 16,-8 32-4-16,8-30-1 0,1 12-4 16,-9 18 0-16,13-38-2 0,-8 17 1 0,8-3-7 15,1 2 2-15,-6-5 0 0,9-5 2 16,0 5-5-16,1-1 0 0,4-3 5 15,-5 4-5-15,1-1-2 0,-1 2-1 16,-2 5 1-16,1 0 0 0,1 3 2 0,-2 0-8 16,0-2 5-16,-1 5 0 0,-3-3 0 15,-11 18-5-15,25-27 2 0,-25 27 4 0,21-27-4 16,-21 27 0-16,13-16-3 0,-13 16 1 16,15-17-12-16,-15 17-20 0,0 0-25 15,13-17-38-15,-13 17-27 0,0 0-31 0,0 0-32 16,27-10-55-16,-27 10-110 0,10-9-612 15,-10 9-949-15</inkml:trace>
  <inkml:trace contextRef="#ctx0" brushRef="#br0" timeOffset="35094.4295">2099 13966 4904 0,'3'-27'-97'16,"-3"27"3"-16,0 0 14 0,0 0 9 0,0 0 14 15,0 0 32-15,-3-35 17 0,3 35 47 16,0 0 32-16,0 0 3 0,0 0-2 0,0 0-5 16,0 0-10-16,0 0-7 0,3-27-5 15,-3 27-7-15,0 0-6 0,0 0-7 16,0 0 1-16,10-23 0 0,-10 23-16 15,0 0-1-15,0 0 7 0,8-27 0 0,-8 27 0 16,0 0 4-16,5-33-10 0,-5 33 2 16,0-31-7-16,0 31 3 0,0-31 3 0,0 31-6 15,-1-34 6-15,1 34-5 0,-4-30 0 16,4 30-6-16,-5-29 0 0,5 29 6 16,0 0-2-16,-3-40-3 0,3 40-2 0,-5-20 5 15,5 20 6-15,0 0-8 0,-12-28-2 16,12 28 13-16,0 0 7 0,-13-19 9 0,13 19 7 15,0 0 7-15,-18-15 2 0,18 15-12 16,0 0 0-16,0 0-6 0,-17-16-2 16,17 16-1-16,0 0-1 0,0 0-9 0,0 0-1 15,0 0-2-15,0 0-3 0,0 0 0 16,-34 36 1-16,34-36-2 0,-5 27 1 16,5-27-1-16,-8 30-2 0,8-30 0 0,3 33 4 15,-3-33-5-15,7 41-1 0,-4-20-3 16,4 6 5-16,3 2-2 0,-3-4 3 0,6-1-6 15,-3 0 2-15,2 0 1 0,-2 2-4 16,3-5 5-16,2 1-2 0,0-2-1 16,2 0 3-16,0-1 0 0,0-7 1 0,4 0 2 15,6-4 2-15,0-4 1 0,3-4-3 16,-30 0 1-16,75-18-2 0,-33 3 2 16,10-3-1-16,-4-1 4 0,3-6-6 0,-11-3-3 15,0 4 2-15,2-5 3 0,-7 5 2 16,-3-3 0-16,-7-1-4 0,2-3-1 0,-6 3 1 15,-1-3 2-15,-10 0-1 0,4-2-2 16,-9 0-5-16,3-3 4 0,-13 3-2 16,-2-4 2-16,2 0-4 0,-5 0 6 0,-3 2-5 15,0 5 5-15,-4 0 1 0,4 4 0 16,3 5 0-16,-6 0 1 0,3 3 1 16,13 18 2-16,-22-39-6 0,11 28 3 15,11 11-1-15,-19-25-1 0,19 25-5 0,-13-18 2 16,13 18-2-16,0 0-4 0,-17-18-2 15,17 18 1-15,0 0-3 0,0 0-1 16,0 0 4-16,0 0-2 0,0 0 4 0,0 0 0 16,0 0-1-16,0 0-3 0,0 0-2 15,55 65 0-15,-33-49 0 0,0-5-9 0,0-2 6 16,1 4-1-16,5-8 0 0,-1-1-2 16,-27-4 4-16,59 0 5 0,-28-4-8 0,-5-1 5 15,5-5 0-15,-6-2 0 0,1-3 2 16,-1-1 2-16,-5-3-1 0,-4 1 4 15,3-1-4-15,-9-3 2 0,2 1 2 0,-12 21-1 16,3-39 0-16,-3 39 2 0,-3-34 1 16,3 34 1-16,-22-32-3 0,3 17-1 15,-2 6 0-15,-4 0 1 0,-2 3 2 0,27 6-3 16,-55-9 1-16,28 9 3 0,27 0 1 16,-49-7-1-16,49 7-2 0,-38-2-1 15,38 2 0-15,-39-5 1 0,39 5 1 0,-26 0-4 16,26 0-5-16,0 0 2 0,-30 7 2 15,30-7 1-15,0 0 0 0,-19 28-8 0,19-28 3 16,0 0 1-16,5 35-5 0,-5-35 2 16,0 0-2-16,37 36 8 0,-22-26-10 15,7 2 7-15,6-7-1 0,1 2 0 0,-3-4 1 16,8-3-1-16,-34 0 3 0,65-10 3 16,-31 2-3-16,2-6 3 0,-2 2 0 15,-2-2-3-15,-7-9 2 0,3 2-1 0,-3 0 5 16,-5-7 3-16,-1-4-1 0,-6 2 2 15,-5-4-2-15,1 1 2 0,-9-1 0 16,0 2 0-16,0-1 5 0,-4 3 1 0,-4-1-2 16,8 3 6-16,-5 0-2 0,5 28 4 15,-8-43-5-15,8 43-3 0,-5-37 0 0,5 37-2 16,-5-30-1-16,5 30-1 0,-9-30-6 16,9 30 4-16,0 0 1 0,4-33 2 15,-4 33-5-15,0 0 1 0,15-24-1 16,-15 24 6-16,21-12-11 0,-21 12 6 0,0 0-2 15,37-10 0-15,-37 10-5 0,29-2 3 16,-29 2-1-16,0 0 3 0,36-5-2 0,-36 5 2 16,0 0-3-16,32-3 4 0,-32 3-2 15,0 0 5-15,0 0 5 0,25-5 8 16,-25 5 7-16,0 0-8 0,14-19 1 0,-14 19 1 16,0-30-4-16,0 30-2 0,-4-47-2 15,3 16 3-15,-8 4-3 0,6-7-2 0,-2 0-2 16,2 1 2-16,-2-1-2 0,1 2-4 15,-1 2 3-15,-3-2 1 0,5 8-2 16,3 24 2-16,-4-43-1 0,3 21 0 0,1 22 0 16,-10-31 0-16,10 31-4 0,-4-27 1 15,4 27-1-15,0 0 1 0,-2-36-1 0,2 36 0 16,0 0-2-16,-3-29-2 0,3 29 1 16,0 0 2-16,0 0-2 0,0 0 0 15,5-31 1-15,-5 31-2 0,0 0 2 0,0 0-3 16,0 0 5-16,0 0 0 0,0 0 0 15,0 0 3-15,72 40-4 0,-52-28 3 16,-3 3-2-16,3 2-1 0,-2 1 3 0,9-3-3 16,-5 1 0-16,3 0 4 0,-2-1-4 15,2 1-22-15,-4-1-32 0,5-3-39 16,-4 0-44-16,0-3-62 0,-22-9-108 0,40 6-643 16,-40-6-816-16</inkml:trace>
  <inkml:trace contextRef="#ctx0" brushRef="#br0" timeOffset="35740.2298">4308 10701 4689 0,'0'0'-42'0,"-6"-24"4"0,6 24 6 0,-10-25 5 16,10 25 10-16,0 0 32 0,-14-28-9 0,14 28 11 16,0 0 6-16,-10-24 5 0,10 24-10 15,0 0-2-15,0 0-1 0,-8-25-9 16,8 25 13-16,0 0 0 0,0 0-12 0,0 0 6 16,23-25 0-16,-23 25-3 0,0 0 35 15,39 6 11-15,-39-6 14 0,40 15 6 16,-20 2 9-16,2-2-8 0,6 4-7 15,1-2-8-15,-4 5-5 0,7-3-8 0,-4 2-1 16,-5-3-7-16,4 4-8 0,-7-9 2 16,7 3-3-16,-10-3-2 0,-1 4-8 0,0-5 4 15,-16-12-6-15,30 25-4 0,-22-17 0 16,-8-8 0-16,13 27-20 0,-13-27-27 0,12 20-40 16,-12-20-55-16,0 0-71 0,0 0-124 15,-17 28-627-15,17-28-790 0</inkml:trace>
  <inkml:trace contextRef="#ctx0" brushRef="#br0" timeOffset="35926.1135">4203 9901 4807 0,'-12'-16'98'16,"12"16"29"-16,-21-22 13 0,21 22-8 16,-25-15 16-16,25 15-3 0,-22-9-8 0,22 9 2 15,0 0-17-15,-27-11-21 0,27 11-13 16,0 0-17-16,0 0-13 15,-22-12-15-15,22 12-36 0,0 0-44 0,0 0-42 0,0 0-63 16,0 0-55-16,0 0-84 0,0 0-251 16,0 0-424-16,0 0-879 0</inkml:trace>
  <inkml:trace contextRef="#ctx0" brushRef="#br0" timeOffset="36485.7836">4902 9863 4700 0,'0'0'-153'0,"0"0"12"16,0 0 19-16,0 0 27 0,0 0 45 15,0 0 20-15,0 0 7 0,0 0 19 0,0 0 41 16,0 0 16-16,0 0 24 0,0 0 15 16,0 0-15-16,0 0 10 0,0 0-7 15,0 0-6-15,-65-35 2 0,65 35 0 0,0 0-9 16,-32-7-17-16,32 7-2 0,0 0-9 16,0 0-2-16,-26-8-12 0,26 8-2 15,0 0-8-15,0 0 4 0,-27 35-12 0,27-35 2 16,-14 27 4-16,14-27-11 0,-11 35 0 15,11-35-3-15,-5 37-6 0,0-20 4 0,5-17-7 16,0 40 3-16,0-40 1 0,5 41-3 16,3-23 0-16,0 4 0 0,-8-22 11 15,25 33-9-15,-6-19-2 0,3-2 8 0,8-4 7 16,2-4-7-16,1-4 6 0,10-4 2 16,1-4 3-16,11-4 0 0,4-3 1 15,-4-1 4-15,-12 0 3 0,3 4 7 0,-5-1 7 16,0 1 11-16,-10 3 8 0,-2-2 12 15,-4 7 6-15,-25 4 3 0,43-8 6 16,-43 8 8-16,37 5 7 0,-37-5-5 0,34 15-12 16,-21 0-7-16,4 4-7 0,-2 0-7 15,-4 2 0-15,-2 4-11 0,4 5-6 0,-6 9-17 16,-2 5-34-16,-5 6-44 0,-8 11-75 16,-6 1-92-16,-14 15-230 0,-4-4-172 15,-2-2-302-15,-19 19-626 0</inkml:trace>
  <inkml:trace contextRef="#ctx0" brushRef="#br0" timeOffset="37668.0662">1752 16153 4431 0,'-10'-23'-118'0,"10"23"25"15,-16-24 34-15,16 24 45 0,-22-15 41 0,22 15 5 16,0 0 28-16,-27-17-12 0,27 17-2 15,-20-7-12-15,20 7 9 0,0 0-20 0,0 0-1 16,0 0-7-16,-45 16 1 0,45-16 1 16,-17 18-14-16,17-18 8 0,-13 25-1 0,13-25-1 15,-12 34 13-15,2-13-7 0,5 2 6 16,-7 4 2-16,7 1 16 0,-8 7-10 16,-2 2-6-16,5 7-7 0,-5-3 8 0,6 2-7 15,1-5-2-15,1 7 5 0,6-6-2 16,-3-4-15-16,4-1 8 0,4-2-2 15,-3-5-1-15,6-4-9 0,1-1 9 0,1 0-8 16,2-2 8-16,3 0-5 0,-14-20 8 16,28 27-6-16,-16-14 8 0,-12-13-16 15,38 12 14-15,-14-9 3 0,-24-3 8 0,48-6 0 16,-21-1 2-16,12-5-7 0,-9-3 6 16,5 0-14-16,-2-2 7 0,4 2-2 0,-3-3 2 15,1 3-6-15,-5 0 1 0,-5 1-4 16,0 2-7-16,2 3 19 0,-4 1-7 15,-1-2 6-15,-22 10 13 0,38-13 7 0,-38 13 16 16,31-8 23-16,-31 8 10 0,23-7 12 16,-23 7 5-16,0 0-2 0,0 0-7 15,32 34-8-15,-29-14-11 0,-3-20-5 0,0 48-7 16,-3-18-7-16,-6 2-6 0,6-1-6 16,-2 0-6-16,-3 3-3 0,1-4-7 15,0-3-3-15,1-1-4 0,1-2-15 0,5-24-17 16,-12 34-15-16,12-34-24 0,-5 28-23 15,5-28-33-15,-10 28-41 0,10-28-57 16,0 0-63-16,-4 6-153 0,4-6-544 0,0 0-957 16</inkml:trace>
  <inkml:trace contextRef="#ctx0" brushRef="#br0" timeOffset="38829.8197">2390 16151 4854 0,'-9'-35'-115'0,"9"35"13"16,0 0 25-16,-11-18 33 0,11 18 13 0,0 0 37 15,0 0 6-15,-14-22 16 0,14 22-12 16,0 0 5-16,0 0-15 0,0 0 11 16,0 0-4-16,0 0 8 0,0 0-7 0,0 0-1 15,0 0-3-15,0 0 8 0,0 0-12 16,0 0-6-16,0 0 16 0,0 0 2 15,64 40-12-15,-64-40 14 0,22 10-15 0,-22-10 13 16,26 5 10-16,-26-5-7 0,0 0 0 16,36 0 0-16,-36 0 6 0,0 0 25 0,33-15 1 15,-33 15 10-15,25-25 6 0,-7 8-3 16,-9-1 6-16,4-1 0 0,-13 19 9 16,17-44 4-16,-12 20 1 0,-5 24-7 15,5-47-2-15,-2 26-7 0,-3 21-3 0,5-40-8 16,-5 40-12-16,0-32-2 0,0 32-8 15,0-27-1-15,0 27-6 0,0 0-4 0,5-36-2 16,-5 36-9-16,0 0-4 0,-5-32-3 16,5 32-1-16,0 0-6 0,0 0-4 15,0 0 1-15,5-34 2 0,-5 34-4 0,0 0 0 16,0 0 0-16,5-22-1 0,-5 22 4 16,17-13-4-16,-17 13 1 0,29-12 0 0,-29 12 3 15,50-4 1-15,-17 0-4 0,6 0 3 16,9 1-2-16,-6 2-6 0,6 1-15 15,3-8-17-15,-3 2-19 0,1 1-15 0,-4 1-18 16,-12-2-11-16,7-3 2 0,-9 0-2 16,-6-3 14-16,-2-4-7 0,-6 1 22 15,-5-7-5-15,-4 1 4 0,-8 21 11 0,-3-51 6 16,-2 24 4-16,-11-6 5 0,0-5 0 16,1 2 0-16,-7 2 21 0,0-7-11 15,2 8 23-15,2 3 2 0,1-2 18 0,4 7 13 16,-1 4 10-16,1 0-5 0,13 21-3 15,-19-38-6-15,11 23 7 0,8 15-2 0,0 0-4 16,-8-34 5-16,8 34 18 0,0 0 28 16,0 0 17-16,35-19 6 0,-35 19-2 15,47 8-5-15,-47-8-2 0,73 18-1 0,-23 0-6 16,6 1-8-16,9 12 3 0,5-4-12 16,0 7-4-16,-4 2-3 0,6 2-6 15,23 15-8-15,-20-14 1 0,-6 1-5 0,-7-1-2 16,3 2-2-16,-5-8-3 0,-5 5 0 15,-6-4-2-15,-2-4 0 0,-9 2 0 0,4-5 1 16,-10-1 6-16,-4-5 3 0,-3-3 16 16,-8-2 1-16,6 2 5 0,-6-1-1 15,-5-4-12-15,-12-13-3 0,13 26 2 0,-13-26-4 16,4 24-11-16,-4-24-2 0,0 0-11 16,0 0-5-16,0 0-12 0,-56-3-8 15,56 3 4-15,-63-37-6 0,18 6 1 0,-7 0 3 16,-5-8 0-16,-8-5 1 0,-22-10 2 15,5-9 3-15,12 12 2 0,6 2-1 0,5 4 4 16,4-4 0-16,-2-1 1 0,5 2 4 16,1-5 0-16,15 9-5 0,-4 4 4 15,7 4 1-15,-2-3-1 0,13 7-1 0,-6 1-1 16,4 4 0-16,2-1 0 0,6 3-2 16,-1 1 4-16,2 3-3 0,3-2 1 15,-1 2 0-15,1-1 1 0,7-2-5 0,5 24 2 16,-12-50 5-16,12 20-4 0,0 1 1 15,0 29 1-15,9-55 0 0,-9 33-3 0,0 22 3 16,3-40-2-16,-3 40 1 0,5-33 0 16,-5 33-2-16,0-27-1 0,0 27 0 15,12-23 0-15,-12 23-2 0,18-15 3 0,-18 15-2 16,35-3 1-16,-35 3 3 0,45 9 0 16,-16 0-1-16,-1 7 1 0,4 0 2 0,2 5 4 15,-3 4-1-15,-1-2 1 0,-3 6 0 16,3 5 6-16,-10-1-5 0,-1 8 0 15,-6-1 0-15,1 3 1 0,-11 3-6 0,-3-1-7 16,0-1-14-16,-8 1-13 0,-2-6-24 16,-2-4-25-16,3-8-33 0,-1-3-59 15,-5-12-56-15,15-12-89 0,-23 0-198 16,23 0-428-16,0 0-773 0</inkml:trace>
  <inkml:trace contextRef="#ctx0" brushRef="#br0" timeOffset="39788.6574">3756 14241 4562 0,'0'0'-136'0,"17"-13"29"16,-17 13 23-16,0 0 28 0,0 0 10 0,0 0 4 15,24-15 12-15,-24 15 2 0,0 0-3 16,0 0 7-16,18-19 0 0,-18 19 2 16,17-18 7-16,-17 18-6 0,18-22 6 0,-18 22 1 15,20-27-1-15,-10 7 11 0,-10 20 0 16,15-36 16-16,-10 15 9 0,4 0-2 16,-9 21 13-16,5-41-8 0,-5 41 8 0,-5-40 5 15,5 40 1-15,-14-47-10 0,-1 23-12 16,2 1 0-16,-4 6 2 0,-3-5 8 15,5 4-10-15,-3 0-6 0,18 18 33 0,-36-22 1 16,20 13 1-16,16 9-14 0,-27-9 8 16,27 9-18-16,0 0 0 0,-44 14-9 0,44-14 7 15,-16 29-6-15,16-29 6 0,-4 36-15 16,3-13 13-16,1-23-3 0,8 48-1 0,2-22-3 16,2 0-4-16,1 3-7 0,6-2 24 15,-1 1-11-15,5 0 3 0,6-4 4 16,1-2 6-16,2-2-6 0,1 0 15 15,1-5-12-15,4-6-5 0,-8-2 13 0,10-4-13 16,-11-3 0-16,8-3 5 0,-37 3 1 16,57-16-6-16,-29 1 5 0,-10-8 2 15,4-4-5-15,-5-3-3 0,-4-4-1 0,-4-3-1 16,-4-6 10-16,-2-4-3 0,-6 3-5 16,-2-1-4-16,-4 3 0 0,3-1 2 0,-5 5 16 15,3 1 5-15,0 6-1 0,-2 4 6 16,1 0-2-16,1 0 3 0,8 27 0 15,-13-39-2-15,1 21-11 0,12 18-3 16,-17-29 2-16,17 29-14 0,-20-17 1 0,20 17-1 16,-28-13-5-16,28 13 2 0,-27-10 0 15,27 10 5-15,-32-2-11 0,32 2-1 0,0 0 1 16,-33 0 0-16,33 0-2 0,0 0-5 16,-32-3-7-16,32 3-7 0,0 0-3 0,0 0-5 15,-25-7 2-15,25 7 2 0,0 0 0 16,0 0 2-16,0 0 5 0,0 0-1 15,-12-27 0-15,12 27 6 0,0 0-10 0,0 0 11 16,0 0 7-16,0 0-5 0,25-56 0 16,-25 56-1-16,12-24 5 0,-12 24-7 15,25-24 3-15,-13 10-4 0,-12 14 6 16,21-18-1-16,-21 18-4 0,24-13 4 0,-24 13 3 16,23-5-4-16,-23 5-6 0,0 0 13 15,0 0 1-15,39 30 10 0,-26-15-1 0,1 5 6 16,-1-5 3-16,-5 3 4 0,6 3 1 15,-1 2 1-15,2-4-2 0,5 1 3 16,-3-1-2-16,0 2 1 0,4 2-3 0,3-8 2 16,-4 0-2-16,12 3 20 0,-7-4-1 15,-4-6 0-15,10-4 1 0,-31-4 2 0,51-8-4 16,-19 0-5-16,-3-2 0 0,6-5-6 16,-5 0 1-16,-8 3-3 0,4-6-5 15,-6 4 3-15,-4-1-4 0,2 0-4 16,-18 15-7-16,20-25-21 0,-20 25-24 0,8-24-34 15,-8 24-54-15,5-23-65 0,-5 23-87 16,-3-24-225-16,3 24-436 0,0 0-689 0</inkml:trace>
  <inkml:trace contextRef="#ctx0" brushRef="#br0" timeOffset="40379.5647">4579 12501 4514 0,'0'0'-107'0,"4"-26"11"16,-4 26 5-16,0 0 15 0,0 0-2 0,0 0 7 15,0 0 0-15,0 0 18 0,0 0 7 16,0 0 24-16,0 0 20 0,-24-21-4 0,24 21 20 15,0 0 17-15,0 0 29 0,0 0 15 16,0 0-13-16,0 0-4 0,0 0-20 16,0 0 1-16,-50 42-3 0,37-20-10 0,-6-3 9 15,6 6-6-15,-2-5-1 0,2 3-2 16,4 1-8-16,1-2 3 0,1 2-2 16,7-24-11-16,-5 44 5 0,5-44 8 0,9 39-9 15,-3-16-5-15,3-6 4 0,-9-17-4 16,21 32 3-16,-4-17-12 0,-17-15 5 0,32 18-1 15,-15-14 6-15,-17-4 9 0,45 4-14 16,-45-4 12-16,48-14 0 0,-19 4-6 16,-1 2 29-16,9-4 8 0,-2-3-3 0,4 1-10 15,-6 1 4-15,-3 1-4 0,-1 4-2 16,-1-2-5-16,-8 1 1 0,3 3-2 16,-23 6 6-16,34-3 13 0,-34 3 14 15,32-6 10-15,-32 6 3 0,0 0 4 0,43 3-4 16,-43-3-1-16,32 12 2 0,-32-12 7 15,28 16 1-15,-16 0 3 0,0-1-9 0,0 7-10 16,-12-22 0-16,5 48 1 0,-9-19-9 16,-1 4-4-16,-3 3-10 0,-4-1-6 15,0 4 2-15,-4-2-3 0,-1-2-5 0,0-1-2 16,6-6-5-16,-5-4-16 0,6-2-11 16,2-1-21-16,-4-3-29 0,12-18-39 0,-18 26-75 15,13-23-66-15,5-3-155 0,0 0-240 16,0 0-294-16,-42-56-578 0</inkml:trace>
  <inkml:trace contextRef="#ctx0" brushRef="#br0" timeOffset="41117.852">5193 12436 4412 0,'19'-19'-121'0,"-19"19"28"15,16-15 20-15,-16 15 25 0,16-23 15 16,-16 23 6-16,20-20 11 0,-20 20 1 0,15-28 6 16,-15 28 5-16,13-31-7 0,-13 31 18 15,7-34 10-15,-7 34-8 0,5-35 15 0,-5 35-1 16,-5-33 8-16,5 33-1 0,-20-40 11 16,8 25-4-16,12 15 23 0,-17-27-25 15,17 27-2-15,-22-20 5 0,22 20-5 16,-20-12-24-16,20 12 14 0,0 0-5 0,-45 9-14 15,45-9 7-15,-40 24-9 0,20-4 20 16,3 1-19-16,4 0 2 0,1 6 6 0,1 3 1 16,2-3-9-16,6 3 2 0,3-1-6 15,3 4 1-15,11-2 15 0,1 0-15 16,10 0-11-16,-4-7 5 0,15-3 14 0,-3-6-7 16,12-7 1-16,-3-6 2 0,10-7 15 15,13-15-22-15,9-7 7 0,31-22 15 0,-5-9-31 16,-6-8 15-16,-9-4-3 0,-3-4-2 15,-13-3 5-15,-7-4-1 0,-15 12-1 16,-15 9 8-16,-12 9-7 0,-7-2-5 0,-10 8 17 16,-6-6 5-16,-10 0 2 0,-7-2 0 15,-12-9 6-15,-3-7-7 0,-26-20 3 0,-4-1-11 16,-8-3 1-16,-14-6-3 0,-5 2 2 16,-4 10-5-16,9 12 42 0,14 4 34 15,7 22-5-15,18 11-4 0,6 6-14 0,7 8-22 16,8 3-31-16,2 6-23 0,8 9 2 15,17 6-6-15,0 0 2 0,-30 27 7 16,30-27-3-16,4 50 3 0,7-7 4 16,3-3 8-16,7 9 11 0,11 11 9 0,5-2 11 15,5 3 9-15,18 23 9 0,-8-20 8 16,-10-6 4-16,6 1-4 0,6-5 5 0,-4-4 2 16,3 1-5-16,8-6-4 0,-4-3 0 15,3-10-3-15,-8-7-1 0,8-4 1 16,-3-5 3-16,1-8-3 0,-3 0 4 0,2-8-3 15,-1-5-9-15,2-3 1 0,-6-2-5 16,-2 1-3-16,-1-4-7 0,2-2 1 0,-9-3-8 16,-5 1 1-16,0-7-4 0,0 1-5 15,-9-2-5-15,4-4-4 0,-5 5-17 16,-2-4-18-16,-2 1-27 0,-3 7-33 0,-6 0-35 16,2 1-41-16,-4 4-52 0,-12 15-100 15,15-24-203-15,-15 24-417 0,0 0-694 16</inkml:trace>
  <inkml:trace contextRef="#ctx0" brushRef="#br0" timeOffset="41323.1229">5889 11170 4761 0,'0'0'63'0,"-13"18"15"0,13-18-11 16,0 0-8-16,0 0 4 0,0 0 16 15,0 0 13-15,0 0 9 0,73-86-9 0,-32 45-9 16,0-14-12-16,8 0-3 0,4 3-12 16,-7 1-23-16,-1 3-51 0,-7 11-69 0,2 3-73 15,-14 4-155-15,0 8-649 0,-12 6-954 16</inkml:trace>
  <inkml:trace contextRef="#ctx0" brushRef="#br0" timeOffset="42397.4472">3718 17059 4959 0,'0'0'-66'0,"-64"9"16"0,41-3 2 16,-4 1 22-16,7 1 5 0,20-8 1 0,-45 12 5 15,28-1 12-15,17-11 3 0,-32 11 2 16,32-11-1-16,-15 19 19 0,15-19 1 0,-5 28-9 15,5-28 17-15,0 0 7 0,27 44 11 16,-13-29-2-16,6 5 8 0,5 3-1 16,3-1 0-16,-3 2-1 0,10-3-2 0,-5 3-4 15,11 5-11-15,-8-8-2 0,4 1 0 16,0-1-5-16,-1-5-3 0,-2-1 0 16,1 1-1-16,-5-10-3 0,-5 0-1 15,4-6 5-15,-29 0-6 0,48-18 6 0,-28 3 1 16,-3-11 6-16,-4-5 3 0,-1-2 3 15,-7-1 2-15,-5-3 7 0,0-3 3 16,-5-4 3-16,-7 7 0 0,2-3 5 0,-1 3-2 16,-6 7-3-16,-6-2 2 0,2 5 4 0,0 3-9 15,-8 5 1-15,-3 3-7 0,4 7-7 16,6 3-5-16,22 6-6 0,-57 0-4 16,32 6-3-16,0 7-14 0,2-1-12 0,3 7-19 15,-2-3-27-15,5 4-26 0,2 2-54 16,9-1-41-16,6-21-58 0,-6 26-161 15,6-26-210-15,0 0-318 0,0 0-587 16</inkml:trace>
  <inkml:trace contextRef="#ctx0" brushRef="#br0" timeOffset="42984.14">3949 16061 4732 0,'-9'-36'91'0,"9"36"17"0,-13-23-4 16,13 23-8-16,0 0-15 0,-18-24-12 0,18 24-16 15,0 0-3-15,0 0-11 0,0 0 5 16,0 0-8-16,35 78-2 0,-13-45-4 0,6 8-6 16,9 13 2-16,11 2-7 0,2-2 0 15,27 18 0-15,5-7-4 0,-8-16 6 16,13 5-6-16,12-4-1 0,14-3 1 0,1-8-4 16,-2-4 1-16,5-8 0 0,-21-2 1 15,-11-10-3-15,2 0 1 0,-12-8-3 0,-1 3-3 16,-7-4 5-16,-10-5-4 0,0-1-4 15,-9 5 6-15,-4-2-1 0,-6-3-2 16,-6 4-1-16,0-4-1 0,-4-7-3 16,-28 7-2-16,44-17-5 0,-31 12 4 0,-13 5 3 15,25-18-2-15,-25 18 1 0,5-22 1 16,-5 22 3-16,0 0 4 0,0 0 5 0,0 0 6 16,-38-34 0-16,38 34-2 0,-54 7 2 15,17 8-5-15,-13 0 4 0,-2 11-2 16,-10 2 0-16,-6 7 3 0,-3 4 3 0,10-6 21 15,-5 0-1-15,13-5-9 0,4 0-6 16,7-1 0-16,6-5-4 0,7-2-4 0,-3 4-14 16,4-3-7-16,6 0-7 0,-1-6-4 15,3 2-2-15,1-5-7 0,1 0-6 16,18-12 3-16,-25 16 4 0,25-16 9 16,-20 15 1-16,20-15 4 0,0 0 3 0,-37 3 5 15,37-3 3-15,0 0 11 0,-30-18-1 16,30 18-3-16,-20-28-2 0,20 28 3 15,-15-35-5-15,6 14 7 0,4-3-7 0,5 24-2 16,-8-50 2-16,8 25-3 0,0 25 0 16,5-47 3-16,-10 26-2 0,5 21 1 0,0-33 0 15,0 33-5-15,0-32-4 0,0 32-6 16,0-33-26-16,0 33-33 0,0 0-50 0,8-34-46 16,-6 22-72-16,-2 12-167 0,12-20-558 15,-12 20-935-15</inkml:trace>
  <inkml:trace contextRef="#ctx0" brushRef="#br0" timeOffset="44125.6726">5555 15054 4846 0,'-10'-28'-19'0,"10"28"13"0,0 0 30 16,-17-15 18-16,17 15 10 0,0 0 11 16,0 0-1-16,-20-16-2 0,20 16 1 0,0 0-11 15,0 0-9-15,0 0-2 0,0 0-11 16,0 0 0-16,-57 37-5 0,49-11-4 15,-6 3-2-15,6 8-6 0,-2 3 3 0,6 4-3 16,3-2 1-16,1-3-5 0,1 6 2 16,13-3-1-16,-6-1 0 0,9-5 3 0,0-4-7 15,4-1-1-15,3-4 2 0,-4-11-2 16,5 3 1-16,-2-13-1 0,-23-6 1 16,39 0 1-16,-39 0-5 0,35-20 6 0,-18 7-4 15,-9-11 0-15,-8 24-2 0,7-39 14 16,-7 14-5-16,0 25-3 0,-10-55 2 15,1 22-1-15,-2 6-6 0,-3-9 5 16,-1 6 0-16,-1 2 3 0,7 3-2 0,-3 4-3 16,2 0-1-16,10 21 4 0,-16-32 1 15,16 32-10-15,-10-24 0 0,10 24 4 0,0 0-4 16,0 0 0-16,0 0 1 0,0 0 0 16,0 0-2-16,0 0 4 0,0 0-4 0,0 0 2 15,60 42-1-15,-60-42 1 0,42 10-2 16,-22-6 0-16,-20-4-4 0,48 0 7 15,-48 0-3-15,52-11 7 0,-25 6-4 0,-2-6 1 16,-2-6 1-16,3-5 2 0,-6-5-4 16,-2-8-2-16,9-4 3 0,-11-1-1 15,-4-3-1-15,2-11 4 0,-11 6 0 0,5-2 2 16,-8 5 2-16,0 0 12 0,-8 0 19 16,1 4 18-16,-6 5 6 0,4 2 2 15,-2 5-2-15,-3 6-12 0,1 4-1 0,13 19-12 16,-23-33-3-16,11 24-8 0,12 9-7 15,0 0-7-15,0 0-3 0,0 0-5 0,0 0-1 16,-40 36-8-16,40-36 2 0,5 32-2 16,-5-32-7-16,0 0 4 0,13 48 2 15,1-33-3-15,-3 1-1 0,6-4-3 0,3 0 2 16,-20-12-2-16,50 7 3 0,-23-10-2 16,3-10 2-16,10-2-1 0,-3-9 2 15,0-5 0-15,-4 0 5 0,-1 0 0 0,-7-1-1 16,-3-1-2-16,0 3 2 0,-12 4 4 15,-4-6-2-15,1 6 7 0,-7 24 2 16,-10-42 5-16,-3 24 1 0,-1 0 6 0,14 18 3 16,-26-29 0-16,9 17 8 0,17 12-3 15,-30-18-8-15,30 18-2 0,-22-12-5 0,22 12-1 16,0 0-6-16,-28-7 3 16,28 7-2-16,0 0-5 0,0 0 5 0,0 0-1 15,0 0-1-15,0 0-1 0,0 0 2 0,0 0-4 16,0 0 2-16,0 0 0 0,0 0 1 15,45 66-2-15,-25-58 1 0,3 0 0 16,4 1 2-16,8-1-1 0,4 1 3 16,4 0-4-16,2 0 1 0,2 0-2 0,2 1 4 15,-3 1-3-15,1 1 0 0,5 5-2 16,-7-5 2-16,-6 3 0 0,4 0 2 0,-4 4-3 16,4 1 6-16,-9-4 2 0,2 7-1 15,-2-5 3-15,1 3 3 0,-8 3 4 0,3-4 10 16,-8 2 3-16,-2 2 2 0,-7 7-1 15,-1-3-3-15,-6 8 0 0,0 2-1 16,-6 1 2-16,0 4-3 0,-9 4-9 16,2 1-6-16,-4 12-2 0,1-4 1 0,1-1-3 15,-6 0 2-15,2-4-5 0,5-9-7 0,-4-6-8 16,3 1-14-16,3-6-19 0,1-6-14 16,-4-1-23-16,9-24-37 0,-13 29-51 15,5-27-47-15,8-2-75 0,0 0-186 0,-49-31-490 16,17-5-986-16</inkml:trace>
  <inkml:trace contextRef="#ctx0" brushRef="#br0" timeOffset="44379.5168">6577 13705 4956 0,'6'-31'-69'0,"-6"31"14"0,11-25 6 15,-11 25 27-15,0 0 43 0,20-10 45 16,-20 10 23-16,0 0 11 0,0 0 11 0,0 0 1 15,60 29 7-15,-45-23-8 0,-15-6-10 16,47 21-5-16,-26-8-7 0,6-1-15 16,-2 0-5-16,2-4-9 0,0 5-6 15,-5-3-6-15,-2-1-7 0,3 1-3 0,-3 2-9 16,-20-12-2-16,30 15-16 0,-11-6-28 16,-19-9-25-16,25 9-20 0,-25-9-20 0,21 14-27 15,-21-14-43-15,0 0-63 0,0 0-113 16,16 1-638-16,-16-1-984 0</inkml:trace>
  <inkml:trace contextRef="#ctx0" brushRef="#br0" timeOffset="44536.4194">6388 13528 4963 0,'-34'-18'2'0,"8"0"42"16,0-1 6-16,5 0 9 0,-3 4 6 16,4 0 1-16,7 0 4 0,13 15 0 15,-32-28-1-15,19 19-12 0,13 9-4 0,-20-24-10 16,20 24-5-16,-14-23-17 0,14 23-32 15,0 0-57-15,-8-30-54 0,8 30-65 0,0 0-91 16,8-32-671-16,-8 32-802 0</inkml:trace>
  <inkml:trace contextRef="#ctx0" brushRef="#br0" timeOffset="44826.2527">6172 12669 4551 0,'-10'-25'-184'0,"10"25"35"15,0 0 47-15,0 0 30 0,0 0 47 0,0 0 47 16,45-15 33-16,-45 15 59 0,47 7 39 16,-15 1 14-16,1 5-23 0,7 2 14 15,5 9 2-15,4 5-11 0,-4 4-18 16,9 7-14-16,3 1-16 0,-4 3-13 0,-9-8-13 15,4 6-5-15,1 2-8 0,-8-10 9 16,-2-1-22-16,-7-4-28 0,-7-4-38 0,2-5-48 16,4-2-39-16,-2 2-41 0,-7-8-37 15,-1-2-59-15,-21-10-160 0,22 0-526 16,-22 0-613-16</inkml:trace>
  <inkml:trace contextRef="#ctx0" brushRef="#br0" timeOffset="45174.0592">7179 12793 4414 0,'0'0'-133'15,"7"-31"19"-15,-7 31 22 0,10-22 19 16,-10 22 23-16,26-24 15 0,-17 9 1 0,-9 15 9 16,22-22 13-16,-22 22-2 0,21-25 34 15,-12 13 12-15,-9 12 31 0,10-28-11 16,-10 28 38-16,3-33 15 0,-3 33-10 0,-5-34 2 15,5 34-12-15,-15-39-12 0,0 18-4 16,2 3-1-16,-1 0 20 0,14 18 6 0,-28-32 14 16,8 20-3-16,20 12-12 0,-25-14-13 15,25 14-15-15,0 0-8 0,-49 21 1 16,32 4-4-16,-3 5 5 0,4 8 7 16,4 4 7-16,-3 11 12 0,10 8 3 0,-4 1-1 15,13-2-6-15,4 2-16 0,5-5-4 16,11-3-7-16,13 6-6 0,11-18-19 15,17-7 6-15,1-26-21 0,12-16-43 0,49-30-51 16,21-25-67-16,-6-26-188 0,-12-20-211 16,-16-19-418-16,-20-1-959 0</inkml:trace>
  <inkml:trace contextRef="#ctx0" brushRef="#br0" timeOffset="50319.8075">16498 9336 2437 0,'-27'-18'227'15,"12"8"-126"-15,15 10-21 0,-30-15-35 16,30 15-10-16,-33-10-2 0,33 10-4 0,-40-2-1 15,40 2-5-15,-41 0 14 0,41 0 10 16,-36 2 9-16,36-2 6 0,-32 5-5 16,32-5 14-16,0 0-11 0,-39 2 2 0,39-2 28 15,0 0-36-15,-31 3 7 0,31-3-2 16,0 0 4-16,0 0-7 0,0 0 1 16,-37-3 19-16,37 3 11 0,0 0-6 15,0 0 7-15,0 0 10 0,0 0-13 0,0 0-5 16,-37 3 1-16,37-3-10 0,0 0-10 15,0 0-7-15,0 0 3 0,0 0-15 16,-25 2 0-16,25-2-8 0,0 0-4 0,-20 13-10 16,20-13 7-16,-19 15-12 0,19-15 3 15,-30 23-10-15,9-7-4 0,-6 0-1 0,-8 6 5 16,0 3-5-16,-4 4 2 0,-4-2-2 16,1 3 2-16,-3-3 13 0,11-7 9 0,-1-1 3 15,5-1 3-15,0 0-3 0,8-6-5 16,0 5-6-16,4-2-2 0,1 0-6 0,0 3 2 15,4 6-4-15,-5 8 7 0,4 5-8 16,-2 1 8-16,2 1-1 0,6 3-3 16,-4 3 0-16,5 0 3 0,-1 2 0 0,5 3-3 15,3-2 1-15,3 10 0 0,5 1 0 16,7-3 0-16,-3-1-1 0,7 1 3 16,1-4-6-16,0 1 0 0,5-4 0 0,-5-2 3 15,0-8-6-15,-3-1-1 0,-4-5 2 16,4 1-3-16,-2-6 2 0,0-1 1 15,-7-3 3-15,2-1 2 0,-3 1 1 0,3-2-3 16,2-1-1-16,-7 2-4 0,5-2 3 16,-2 0-3-16,4 0-1 0,-4 2 0 15,6 1 0-15,-1 0 7 0,5 1-10 0,-1 4 6 16,3-5-1-16,0 3-6 0,-3-6 5 16,-5-3-1-16,4 5 4 0,0-2-4 0,-5-5 3 15,3 2 8-15,-1 1 4 0,-1 3 0 16,-2-4-1-16,3 0 2 0,2 3 0 0,0-2 0 15,2 2-4-15,-4 1-1 0,-1 0-1 16,6 2-2-16,-4-3 1 0,3 2-4 16,-4-2 1-16,0 1-1 0,1-4-1 0,-1 4-1 15,-5-3 3-15,6 2 2 0,1-3 2 16,-2 3 8-16,2 2-4 0,-3-2 6 16,-2 4 3-16,5-2-3 0,-1 3-1 0,4 5-3 15,-5-4 0-15,-1 5-1 0,5-2-1 16,-4 1 1-16,2 0 3 0,2-4-3 15,0 4-1-15,3-3 0 0,3 3-1 0,-1-3 6 16,5-5-8-16,4 6-2 0,3 1 0 16,1-8-2-16,10 3-2 0,0 0-1 15,-1-4 1-15,3-3-3 0,5 0 1 0,3-3 0 16,0-1 0-16,3-1-1 0,4-1-2 16,-1-4 3-16,4-1-3 0,0-2 0 0,-6-1-1 15,-6-1 0-15,7-3 4 0,-4 0-5 16,-6 0-1-16,-2 0 0 0,4 0 5 0,-3-3-5 15,1-1 0-15,-8-1 3 0,8-5-1 16,7-5 0-16,5-5-1 0,3-12-1 16,34-20 2-16,-4-7-3 0,5-6 3 0,-4 4-3 15,-3-11 2-15,-9 9 0 0,-5 1-2 16,-18 15 1-16,-14 11 0 0,-5 7 0 0,-15 4-1 16,0 4 3-16,3-3 2 0,-5 6 2 15,-3-1-3-15,3-3 1 0,-2 1-3 16,9-6 2-16,-4 1-1 0,12-7-2 0,-1-1 0 15,9-1 2-15,11-4 1 0,-5-1-4 16,11-4 3-16,0 2-2 0,-3 1 0 16,3-1 0-16,-1 0-2 0,-2 3 1 0,-6 0 1 15,-12 4 0-15,6 5-1 0,-5-4-1 16,-10 3 2-16,11 0-1 0,-13-5 3 16,1-2 2-16,-1-2-4 0,-1-7-1 0,-4 2 1 15,-4-2 0-15,2-2 0 0,-2-1 2 16,-4-1 0-16,2-2-3 0,-4-1 0 0,-3 4 0 15,3-4 0-15,-8 2 4 0,1-3-1 16,0-6 5-16,-11 8-3 0,0-1 7 0,0-9 3 16,-3 1 5-16,-10-3 6 0,2 4 5 15,-2-1-3-15,-5 1-1 0,8 5-4 16,-5 1-2-16,1 0-4 0,-3 1 1 0,6 3-3 16,2-2-3-16,-2 8-5 0,-4 1 4 15,0-5-5-15,0 1 3 0,-9-3 4 16,-13 1-4-16,-4 1-3 0,-16 0 0 0,-27-9-8 15,-15 8-1-15,-3 6 0 0,-10 11-16 16,13 12-14-16,6 8-23 0,-8 8-34 0,3 8-49 16,1 9-51-16,-40 12-130 0,6 7-186 15,1 9-41-15,4-3-409 0,-3 4-866 0</inkml:trace>
  <inkml:trace contextRef="#ctx0" brushRef="#br0" timeOffset="54009.8568">23924 11228 4887 0,'-22'8'-46'0,"22"-8"18"0,0 0 7 16,-40 8 11-16,40-8-7 0,0 0 4 16,-30 4 2-16,30-4-10 0,0 0 11 15,-35 1-4-15,35-1 20 0,0 0 31 0,-42 0 21 16,42 0 13-16,-29 0 9 0,29 0-1 16,0 0-5-16,-36 2-5 0,36-2-9 0,0 0-10 15,-29 5-3-15,29-5-7 0,0 0-4 16,-28 5-6-16,28-5-5 0,-22 19 0 0,3-3 0 15,-6-1-5-15,0 7-1 0,-6 3 1 16,0-1-1-16,-12 6 8 0,4 2 6 0,-4 2 8 16,-4-4-1-16,2 3 3 0,-4 11 1 15,4-10 0-15,-3 9-5 0,-6 0-1 16,14-7-4-16,-8 11-5 0,2 0-4 0,3 5-2 16,-1-2-2-16,-2-2-3 0,4 5-2 15,3-4 0-15,2-7 0 0,1 0-1 16,2-2 5-16,-4 0-4 0,4-4 5 15,-1-1 0-15,3-2-3 0,-3 2-2 0,7-8 0 16,-4-3-1-16,5-2 0 0,6-1-3 16,-6 2-2-16,5-5 1 0,2 0-2 15,-7-3-3-15,4 5 0 0,-6-3 1 0,-7 2-2 16,-3-1-1-16,2 1-2 0,-6 2 1 16,-7 2 1-16,-1-2-1 0,0 0-1 0,-1 0 2 15,-2-1-1-15,6 0 3 0,7-3 3 16,5-2 0-16,-3 0-1 0,7-3-1 0,4 2 1 15,0-2-2-15,2-1-3 0,3-1 3 16,3-1-1-16,20-9-4 0,-42 18 2 16,24-9 3-16,18-9-5 0,-39 18 1 0,16-7 1 15,3 1-2-15,1 0 1 0,-7 0 3 16,4 3-2-16,0-2-3 0,-1-1 1 0,23-12-1 16,-37 25-1-16,15-13 2 0,2 1-1 15,2-1 0-15,18-12 1 0,-34 24 1 16,17-11-2-16,-3 3 0 0,4-2 0 0,-6 3 1 15,0-2 0-15,0 6-1 0,-3 3-2 16,0 0 2-16,-3 2 2 0,-1-2-3 16,8 3 2-16,-9 2-1 0,3-4 1 0,3-1 0 15,-4-3 2-15,4 5-4 0,-4-5 2 16,1 1 0-16,7-2-1 0,0 0 2 16,-2-1-1-16,1-4-1 0,2 0 0 0,-1 3 0 15,-3 1 2-15,4-4-4 0,-1 7 4 16,-5-4-4-16,5 1 3 0,2 0 0 0,-7 5-3 15,6 0 2-15,-4 3-4 0,-2-7 1 16,1 5 0-16,-2 2-2 0,5 2 4 16,-5-3-4-16,-4-1 0 0,3 3 1 0,-3-4 1 15,-9 8 0-15,1-5-1 0,-1-1 2 16,-8-2 0-16,6 0-1 0,0-5 2 0,1 2 0 16,0-3-1-16,5 1 2 0,-7-3 0 15,4 2 1-15,6-3 1 0,-5 0 0 0,5-3-2 16,4 3 1-16,0-4 0 0,-1 1 0 15,4 0-1-15,8 0 0 0,-11 7-1 16,8 1 1-16,-4-4-1 0,4 4 1 16,5-1 1-16,-7-4-3 0,6 5 3 0,2 0-2 15,-4-1 4-15,5-4-4 0,-2 3-3 0,15-18 1 16,-16 27-5-16,16-27-2 0,-18 25-1 16,18-25-4-16,-17 22 1 0,14-13-5 15,3-9-2-15,-12 21-3 0,12-21-7 0,-3 15-2 16,3-15 2-16,0 0-4 0,-2 25 0 15,2-25 1-15,0 0 1 0,0 26 3 16,0-26 0-16,0 0 3 0,2 23 2 0,-2-23 4 16,15 16 3-16,-15-16-3 0,12 16 5 15,-12-16 2-15,8 15-1 0,-8-15 5 0,13 16-2 16,-13-16 6-16,9 12 4 0,-9-12 5 16,3 18 4-16,-3-18 3 0,3 21 2 15,-3-21-2-15,0 25 0 0,0-25-3 0,-3 29-1 16,0-14 2-16,3-15-1 0,-7 37-5 15,5-18 5-15,2-1-2 0,-8 4-2 16,3-3 0-16,5-19 1 0,-3 33-1 0,3-33 5 16,-2 37-2-16,2-37 0 0,-3 36 1 15,-2-17 0-15,5-19 1 0,-4 34-1 16,4-34 0-16,-3 37 0 0,3-16-1 0,0-21-2 16,-12 44 1-16,12-44-3 0,0 40 0 15,0-18-8-15,0-22-6 0,0 36-5 0,0-36-2 16,12 36-1-16,0-19 3 0,-4-2-4 15,-8-15 1-15,25 34 2 0,-16-26 0 16,-9-8 1-16,23 25 4 0,-23-25 0 0,18 22 1 16,-18-22 6-16,15 13 3 0,-15-13 4 15,0 0 2-15,12 27 1 0,-12-27 2 0,12 24-3 16,-12-24 4-16,3 28-6 0,-3-28 1 16,9 34 2-16,-3-19-3 0,-6-15 0 15,9 37 3-15,-4-20-6 0,0 4 6 0,3 0-3 16,-3 1 2-16,5 3 2 0,-5 0-3 15,3-1 1-15,2 3 5 0,0-1-1 0,-1 1-1 16,1 2 0-16,8-1 2 0,-6 4-2 16,6-4 0-16,2-1-2 0,4 2 5 0,-4-5-2 15,3 4-2-15,1 0-1 0,-4-4 0 16,7 1-1-16,-7 0 2 0,6 0 2 16,-4-1 2-16,-2 0 1 0,7-3 2 0,-5 4-3 15,6-3 2-15,-3 0 1 0,-1-4-1 16,6-3 0-16,-3 4 0 0,1-6 1 0,2-1-3 15,0-3 0-15,-1 0-1 0,-1 0-2 16,-3 1 1-16,9-2-1 0,-8 0-3 16,1-4 2-16,2 4 0 0,-6-2-2 0,2 0-1 15,5 1 1-15,-1-2 1 0,-4-2 0 16,7 4-1-16,-2-7 1 0,-30 0 1 16,68-7 3-16,-26-1-4 0,10-9 0 0,8-5 2 15,0-8 0-15,12-5-1 0,-6-2-1 16,-5 2 2-16,5 1-4 0,-9-4 1 15,1 4-1-15,-9 4 3 0,-3 2-3 16,8-3-1-16,3-5 3 0,0-5-3 0,8 2-2 16,17-21 2-16,10 1-1 0,-8 5 0 0,1-2 2 15,-5-5-1-15,-4 11 2 0,-16 8-2 16,2-5-2-16,-2 7 4 0,-8-1-1 16,-7 8 0-16,2-1-2 0,-4 3 0 0,-1 4 2 15,-9 5-1-15,-2 1 2 0,0-2-3 16,3 3-1-16,-6 1 2 0,7 1 0 0,-4-4-3 15,0 3 2-15,4-2 0 0,1 2 1 16,-3-4 0-16,14-5-2 0,-9-1 1 16,7-5 1-16,2-3 2 0,2-6-3 0,-1-1 0 15,-4 9 2-15,6-11-1 0,-10 8-3 16,2 1 4-16,-2 1 2 0,0 5 0 0,-3-3 1 16,0 1 1-16,0 1 0 0,-1 7 0 15,-9-4 0-15,5 6 2 0,0 1-2 16,-5-2 0-16,4 3 3 0,1-2 3 15,0-1-3-15,1 0 3 0,1-3-1 0,6 0 0 16,2-3-1-16,3-2-1 0,3-1-1 0,4-6-1 16,0-6-1-16,8 3-2 0,-6-3 1 15,3-2 0-15,-4-4-3 0,1 3 2 0,-2 6-2 16,-4-2 0-16,-4 7 4 0,3 0-6 16,-7 3 0-16,0 4 2 0,-2-3-1 15,4 1 3-15,-5 1-5 0,0 0 1 16,-5 6-1-16,-2 1 2 0,1 2 1 0,-2 0 0 15,-11 4 1-15,4 0 9 0,-5 2-1 16,5-2 0-16,-11 1 1 0,4 1-1 16,-1-7-3-16,2 2-2 0,-6 3-2 0,5-2 1 15,-15 20 2-15,24-39-2 0,-11 20 0 16,-1-1-3-16,5 4 1 0,-4-3 0 16,0-3-1-16,1 4 0 0,3-3 0 0,-1 0 0 15,-2-3 1-15,4 7-3 0,-1-1 2 16,-4-6 1-16,1 6-2 0,1-2-1 0,0-2 3 15,-2 0-1-15,-1 0-2 0,1-3-2 16,-1 5 4-16,3-5 0 0,-2 0-1 0,-1-2-2 16,5-1 1-16,-1-3 0 0,8-3 2 15,-2 4-4-15,3-4 2 0,-2-1 0 0,2 5 1 16,-6-2 0-16,2 5 0 0,1-1 0 16,-2-4 0-16,0 5 1 0,-3-6-2 15,0-1 0-15,-4-3 0 0,2 0 1 0,0-6 2 16,-6-3-5-16,-1-1 2 0,-3-1 0 15,3-7 1-15,1-6-2 0,-6 12 0 0,5-5 1 16,-3-4 0-16,5 12 5 0,-10-4 7 16,0 5-4-16,0 0-1 0,-6 3 3 15,-3 1-1-15,-6-2-1 0,2 6 3 0,-7-3-5 16,-5-1 0-16,0-1-3 0,-4 5-6 16,-2 1-15-16,-3 2-21 0,-3 0-27 0,-5 2-43 15,2 5-65-15,-8 2-126 0,-2 2-186 16,-7 3-79-16,0 1-374 0,-13 4-726 15</inkml:trace>
  <inkml:trace contextRef="#ctx0" brushRef="#br0" timeOffset="62965.1554">6560 12087 4456 0,'-33'6'-204'0,"33"-6"9"0,-29 0 7 15,29 0 4-15,0 0 15 0,-37-15 0 16,37 15 22-16,-33-15 30 0,33 15 52 15,-35-15 21-15,18 2 41 0,17 13 21 0,-43-17 41 16,24 10 28-16,-3-6 18 0,22 13 2 16,-41-15 1-16,26 8 4 0,15 7-16 0,-39-8-3 15,17 1-1-15,22 7-29 0,-36-6-7 16,36 6-6-16,-37-3-23 0,37 3 15 0,-39-3-9 16,39 3-8-16,-32 0 20 0,32 0 1 15,0 0 10-15,-48 0 0 0,48 0 3 16,-29 6-4-16,29-6 0 0,-38 9-3 15,15 3-1-15,-2 0 7 0,-7 11-15 0,-5-3 8 16,-3 9-1-16,-4 4-8 0,-3 1 5 16,-3 3-1-16,5 1-4 0,0-2 9 0,-7 4-8 15,15-3 6-15,-5 0-2 0,1 1 10 16,0-9 4-16,8-4 2 0,6 0-7 16,0-1-10-16,-3-4-2 0,9 1-7 0,4 0-4 15,0 2-4-15,2-4-2 0,2 11 0 16,1 0-3-16,7 0-3 0,-3 5 0 0,4-2-5 15,1 2-1-15,3 2-1 0,7 3 2 16,-7 3-5-16,5 4 0 0,-2-6 0 0,2 9-3 16,7 3 0-16,-4 3 4 0,4 2 1 15,1-5 2-15,4-2-5 0,-4 9 1 16,4-9-1-16,5 2-1 0,0 1 2 16,-2-4 1-16,-2-10-6 0,-3 7 0 0,5-5 1 15,-3-5 2-15,1 0-5 0,4 0 4 16,-5-2-3-16,3-1 5 0,0 1-5 15,0 0 8-15,7 8-3 0,3-2 0 0,-8 1 0 16,6-3-1-16,0 6-1 0,1 0-3 16,-1-1 0-16,1-2 3 0,-11 5-1 0,12-4-1 15,-8 4 1-15,3-4-1 0,-1 4 1 16,1-5 1-16,0 3-1 0,3-1-2 0,-3 1-1 16,2-3 2-16,0-2-2 0,-4 0 0 15,6-1-4-15,-1-1 4 0,-6-4 0 16,6-4 0-16,-4 5-1 0,2 1-1 15,5-3 2-15,-1 6-2 0,5-4 1 0,-5 2 1 16,7-2 3-16,5 3-3 0,-2-2 2 16,1 1-1-16,8-2 3 0,-6-2-2 15,1 2 0-15,5-2-5 0,-6-3 0 0,-5-3 4 16,-6-3-1-16,2-3-2 0,-6 0 1 16,-1 0 0-16,-4-9 0 0,2 7-2 0,-3-3 4 15,0-4 2-15,5 7 0 0,-6-8 2 16,5 1 0-16,9 1 0 0,-2-2 0 15,7-3 1-15,4-3 0 0,3-2-4 0,1 2 1 16,-1-5 0-16,3 0 2 0,2 0-4 16,-5 0 1-16,1-5-1 0,1 5 0 0,1-5 1 15,2 2-3-15,0-5 5 0,10-3 0 16,16-7 5-16,1-4-5 0,33-14 0 16,0-14 1-16,2-5 2 0,-7-4-3 0,7-9 0 15,-7-3-2-15,-9-8 0 16,-1-4 4-16,-5-10-1 0,-15-2 11 0,0 2 3 15,-13-4-6-15,-9-1 8 0,-1 1 5 16,-26-10 14-16,-8 16 0 0,-15 14-8 0,-7 3 3 16,-14-10-18-16,-11 7-19 0,-25-14-28 15,-23 19-35-15,-24 17-47 0,-15 18-59 0,-21 6-72 16,-16 22-174-16,-4 9-145 0,-9 6-409 16,12 6-988-16</inkml:trace>
  <inkml:trace contextRef="#ctx0" brushRef="#br0" timeOffset="75051.7333">12940 9366 1807 0,'0'0'34'0,"-17"17"-246"0,17-17-736 16,-16 6 738-16,16-6 58 0</inkml:trace>
  <inkml:trace contextRef="#ctx0" brushRef="#br0" timeOffset="101248.5861">1756 11490 1375 0,'11'-24'242'16,"-11"24"-120"-16,0 0-62 0,5-29-2 0,-5 29-43 15,0 0 12-15,11-33 10 0,-11 33-22 16,5-28 14-16,-5 28 11 0,8-31 21 15,-8 31-12-15,8-25-1 0,-8 25-1 0,9-27-4 16,-9 27 16-16,6-25 4 0,-6 25 0 16,10-20-26-16,-10 20 2 0,0 0 15 15,0 0-5-15,9-32-11 0,-9 32 10 0,0 0-12 16,8-25 3-16,-8 25-1 0,10-21-16 16,-10 21-3-16,10-24 7 0,-10 24-13 0,12-29 3 15,-12 29 8-15,17-37-9 0,-12 18 1 16,6-2 4-16,-2-4 6 0,2 1 1 15,4 0 3-15,-6-2 5 0,8-1-8 16,-7-2 9-16,5-4-7 0,1 2-10 0,-1-2 19 16,2-1-13-16,-2-4-11 0,7 4 2 15,-2-6-11-15,2 1 4 0,5-8-2 0,-2 4 0 16,5-4 0-16,2-1 2 0,1 1-5 16,-1 1-4-16,1-1-2 0,4 5 9 15,-7 1-12-15,9 2 10 0,-1 1-12 0,-1 2-23 16,3-1 5-16,2 3-7 0,6 3-29 15,-2 0-9-15,2-1-4 0,1 5-9 16,1 0-6-16,-2 3 1 0,1 1 5 16,1-1 6-16,-5 3-4 0,-5 6 6 0,-3-2 1 15,0 5 21-15,-4-3-8 0,-1 2 12 16,-7 4-5-16,2 1 7 0,0-2 2 0,-2 4 7 16,0-3-8-16,-25 9 17 0,52-9 7 15,-30 3 4-15,6-1-1 0,0 0-7 0,-1 3 4 16,3-4 14-16,5-1-3 0,4 0 3 15,-2-3 4-15,4 3 0 0,0-3-11 16,-5-2 11-16,6 2 8 0,3-1-4 16,-4 5-8-16,2-4 20 0,-4 0-24 15,6-1 9-15,-5 4-1 0,5-3 11 0,-1-1-18 16,-9 2 11-16,8 0 0 0,-8-1 0 0,4-1 4 16,-1 2 3-16,-1-1 1 0,-5 1-8 15,8 3-4-15,-10-4 4 0,2 4 0 16,5-4 8-16,-6 4 0 0,0-2-1 0,-5 1 1 15,9 0-4-15,2 2 3 0,5-4 1 16,-3 0 3-16,2 4 4 0,-1-6-11 16,4 4 7-16,4-2-4 0,8-6 1 0,1 2 7 15,-6-4 7-15,5 3-12 0,2 1 1 16,-3-1-7-16,1-2 7 0,-3 6 0 16,-4-3-1-16,-1 3 1 0,-3 2-4 0,4-1 4 15,-1 0-15-15,-1-1 8 0,-3 3 3 16,4-3 3-16,-4 1 1 0,1 3-8 0,0-2-3 15,-2 2 4-15,3-2 24 0,-1-2-18 16,0 2 14-16,-7 2 3 0,11-4 0 16,-2-1-1-16,0 1 11 0,1 0-18 15,9-2 1-15,0 3-7 0,-5-2 6 0,3 1-7 16,4 0-2-16,1 2-1 0,-3 1 1 16,-7-1-4-16,8 4 7 0,8-3-1 0,2 4 4 15,1-2-4-15,1-3-6 16,0 2 6-16,7 1 1 0,-3 1-7 0,16-3 3 15,-5 3-3-15,6 0 3 0,-4 0-6 0,3-3 9 16,2 1 12-16,-2 1-15 0,-6-3-3 16,1-2-3-16,2-1-6 0,-3 1 6 15,0-3 0-15,-2-3 3 0,0-6 2 16,-2 1-5-16,2 1 3 0,-2-2-6 0,-1-3 6 16,-1 6 3-16,-1-5-6 0,2 5 5 15,-2-3-2-15,2 5-6 0,-1 0 0 0,-4-1 6 16,-6 6 0-16,3-3 0 0,-6 2-6 15,0 3 0-15,4 0 0 0,-4-3 0 16,2 0 5-16,10-5-5 0,-10 5 3 0,10 2 14 16,0-7 3-16,-2 0-14 0,3 6-3 15,-6-9 8-15,-1 9-5 0,-6-4 8 16,0 5-23-16,0-3 15 0,1-3 11 16,-6 4 8-16,5 0-9 0,0-3 11 15,7-7 3-15,0 1-3 0,2-1 7 0,-4 0-10 16,12-4-14-16,25-7 29 0,-2-3 2 15,8-3-6-15,0 7-10 0,-1-1 3 0,-16 10-4 16,-13 1-7-16,3 3 3 0,4 1-4 16,-1-2-1-16,1 4 2 0,-6-4-3 0,6 5-10 15,-5-1 6-15,-3 1 4 0,-1-1 9 16,-3 4-11-16,-13-2-5 0,1 2-7 16,-4 2 4-16,-7-2 10 0,0 3-9 0,-2 0 9 15,-9 0 2-15,3 3-10 0,-2-3 1 16,2 2 7-16,0 1-14 0,-2-1 6 15,-7 4 6-15,9 0-6 0,-7 0 5 0,-1-3 5 16,-2 6-7-16,-1-4 2 0,-1 5-9 16,-1-1 5-16,3-2 1 0,-4 4-1 0,-3 1 6 15,0-4-4-15,-30 4 4 0,62 0-11 16,-32 0 17-16,-1 4-15 0,3-3 1 16,-2-1 12-16,5 5-11 0,-2 0 2 0,4 0-8 15,7 0 3-15,-6 2 7 0,11 1-8 16,-3-2 0-16,6 0 7 0,2-1-3 15,11 2-4-15,0-2 0 0,4 1 2 16,1-3 0-16,4 0 9 0,-1-2-17 0,6-1 8 16,0 0 10-16,3 5-12 0,0-5 1 15,13-5-3-15,-13 4 6 0,13 1-2 0,1-3-4 16,-4-4 8-16,-14 5-2 0,4-3-2 16,-3 3 10-16,-1-1 3 0,3 1-3 0,-4-3 4 15,-2 4 6-15,5-4-1 0,2 3 1 16,-3-5 7-16,14 4-14 0,-2 1 6 15,2-2 6-15,3 4-10 0,-9 0-1 0,-7 0 1 16,14 4 5-16,-12-4-11 0,11 5 0 16,-19-2 8-16,5 1-1 0,1 3 0 15,-5-6 7-15,-5 9-6 0,7-3-7 0,9 5 14 16,-4 5-13-16,5-6-25 0,-2 6 3 16,0-2-5-16,7 5 7 0,-6-5 8 15,7 2-13-15,28 10 6 0,-18-7 11 0,-16-2-14 16,9 2 4-16,26 7-6 0,-15-7 5 15,10 1 8-15,-10-3-8 0,-8-3 8 16,-4-3 5-16,-3 5-11 0,7-5 0 0,1 1-7 16,1-4 13-16,26 7-6 0,8 1 7 15,-26-3-8-15,28-3 6 0,2 3-11 0,-7-1 9 16,4-1 1-16,4 1 0 0,1-1 5 16,-1 1-19-16,-6 1 12 0,-15-11 3 0,-21 6-8 15,3-4 7-15,-11-3-4 0,-10-2 9 16,-3 4-4-16,0-4-10 0,-6 0 0 0,1 0 11 15,-11 0-4-15,3-4 7 0,6 4-12 16,-1-6 6-16,-1 6-1 0,9-1 2 16,-3-4 3-16,1 1-1 0,6 4-1 0,-1 0 3 15,0-2-5-15,0 4-6 0,-1-2 2 16,-2 4 6-16,-2-4-1 0,2 5 10 16,-7 0-10-16,4-3 1 0,-9 2-3 15,-11-2-1-15,-1 3 1 0,-1-4-4 0,-3 3 6 16,3 0 1-16,-4 0-11 0,4 3 18 15,-5 3-10-15,13-3-2 0,2 4 9 16,0 1-12-16,1 0 5 0,3 5 7 0,-1 0-10 16,13 3 10-16,-4-2 0 0,0-1-13 0,-9 3 1 15,0-1 5-15,0-1-3 0,-3-3-3 16,-3 4-6-16,-1-3 19 0,3-2-3 16,-5 3-4-16,5-2 5 0,-4 0-2 0,1 3-1 15,-1 0 3-15,0-2-1 0,0 4 4 16,5 3 3-16,8 1-9 0,0 5-2 0,-1-1 3 15,4 2 0-15,1 0-1 0,3 4-4 16,-3 2 4-16,4-3 10 0,-3-3-12 16,24 17 2-16,-14-10 8 0,-11-4-8 0,-4 2-7 15,7-5 5-15,-8 3 6 0,-2-1 5 16,-2-2-11-16,0 1 1 0,-3 0 13 16,3 3 1-16,4 3 3 0,-4 2 1 0,27 17 17 15,-7 3-18-15,-1-2 6 16,-5 6-3-16,3-1-7 0,-4 5 2 0,-4 1 16 15,0 3-21-15,-6 4 4 0,-11-18-7 0,-10-1 4 16,-4-3 7-16,2-1-13 0,-3 1-3 16,-8-13 2-16,-1-2-2 0,-1 4 6 15,-4-1 5-15,-6-13 13 0,10 14 9 0,-9-11 0 16,-1 5 2-16,2 4 15 0,4 2-4 16,-6 2 5-16,1 6-9 0,-1-1 1 0,-2 4-7 15,3 1-1-15,-3 5-7 0,-1 13-1 16,-1-3-7-16,2 3-1 0,-1 5 1 15,-8 2-6-15,3 5 2 0,-1 7-3 0,1 31 0 16,-6-18 3-16,-3-11-6 0,0-1-2 16,-2 1 2-16,1-5-2 0,-4 1 0 0,0 0-3 15,0-11-2-15,-4 5 1 0,4-9 3 16,-3 1 7-16,1-4 1 0,2 2 8 16,-3 2 0-16,3-1 4 0,-5 1-3 0,5-1 0 15,0 1-3-15,-7 11-2 0,2 1-2 16,-5-4-6-16,-7 2 3 0,1 33-1 15,-8-4-3-15,-1-22 0 0,9-8-2 0,-3-1-1 16,2 0-1-16,-1-4 1 0,0-2-3 16,-2-3 0-16,-1 4 0 0,5-3 0 0,-4-1-2 15,-2-4 1-15,5-8-2 0,-5-6 2 16,4 1 1-16,-7-1-1 0,-2 2-1 16,-1-5 0-16,1-3 0 0,0-4 0 0,-3-1 0 15,0 2-1-15,0 2-2 0,-2-2-2 16,-1-2 2-16,-4 8-5 0,-5 2-4 15,-3 4-8-15,5-1-2 0,-22 21 1 0,10-10-5 16,7-10-2-16,-10 24 14 0,-6-4 3 16,9-11-1-16,7-12 1 0,-2-1 2 0,-1 1 1 15,3-2 3-15,0-4 3 0,1-3 2 16,9-7-2-16,0-6 2 0,1 3-1 16,6-7-4-16,0-3-10 0,1 3-13 0,0-6-14 15,2 0-14-15,-2 0-26 0,-3 0-23 16,2-1-19-16,-6 1 0 0,1-1 5 0,-2-3 0 15,4 3 25-15,-4-2 22 0,-3 0 15 16,3 0 21-16,5-1 19 0,-5-1 15 0,1-1 6 16,-1-1 9-16,3 3-8 0,-3 0-4 15,-3 0-12-15,-1 1-3 0,4-3-17 16,-9 8-16-16,-2 2-15 0,-3-5-8 0,-3 2-23 16,-1 1-11-16,-9-3-35 0,-8 2-32 15,-7 1-52-15,-5-10-61 0,-9 1-491 0,1-5 328 16</inkml:trace>
  <inkml:trace contextRef="#ctx0" brushRef="#br0" timeOffset="103891.4462">25240 16665 3388 0,'-105'3'38'15,"14"-3"84"-15,18-3 30 0,8-4-6 16,-6-1-14-16,6 1-12 0,0-1-18 0,-4-2-14 16,7 4-11-16,-3-2-9 15,-3 1-32-15,2-1-8 0,3 7-8 0,-4-3-32 16,-2-3 1-16,-8 7-6 0,2-3 0 0,-9 3 2 16,-11 3 28-16,10-3 45 0,3 0 48 15,12 0 28-15,8 0 7 0,5 0-12 16,5 0-20-16,5 0-26 0,9 0-36 0,6 0-36 15,-5 4-19-15,10-1-15 0,27-3-3 16,-45 16-10-16,28-12-2 0,17-4-6 0,-25 14-9 16,25-14 7-16,-23 13 0 0,23-13 0 15,-20 8 7-15,20-8 4 0,0 0 17 16,-34 16 0-16,34-16 4 0,-40 8 0 0,15-1 5 16,-3-1-9-16,-2 4 9 0,-6-2 2 15,0 1 1-15,-6 1 6 0,5 0 12 0,-5-1 2 16,0 0 8-16,6 0 9 0,-6 0 12 15,3 1 2-15,2-7-7 0,-3 5 1 16,5-4-8-16,0 1-3 0,-8-2-5 0,-1 2 5 16,-4-2-15-16,-1 0-3 0,-3-3-1 15,-10 1-5-15,-6 4-2 0,-4-2 1 0,-22 4 8 16,-5-2-1-16,-1 2-8 16,-4 1 7-16,2-1 8 0,2-2 4 0,5 2-2 0,3-1-5 15,18 0-3-15,-3 2-13 16,-2-5-16-16,11 7-8 0,6-3-22 0,-3 6-9 15,-1-4-19-15,5 3-5 0,-1-3-5 0,5 3-4 16,-7 0-2-16,6 0 4 0,-8 2-2 16,-2-2-5-16,-4 7 5 0,-13-4 9 0,-2 2 13 15,1-2 1-15,-9 5 7 0,3-1 12 16,0-4 18-16,-2-3 11 0,4 3 4 16,3 2 6-16,2-4 3 0,4 4-3 0,-2-2-9 15,2 0 3-15,11-5 15 0,-14 7-4 16,14-10-2-16,-2 6 20 0,0 0-12 15,-8-1 13-15,-9-3 6 0,-1 3-8 0,-10 0-7 16,-31 7 2-16,-18-2-1 0,-5 0 6 16,-4 1-5-16,4-3 24 0,0 0 28 15,12-3 10-15,1 0 12 0,26-8-2 0,19 4-2 16,18-7-16-16,6-1 0 0,-4 5-13 16,15-5-13-16,5 0-7 0,6 0-10 15,2 0-14-15,2 0-1 0,8 2-8 0,-2-2 1 16,1 0 9-16,4 0-21 0,-2-2 16 15,1 2-7-15,-1 0 5 0,-12 2 7 0,4-2-5 16,-7 3 5-16,0-1 6 0,-18 6-4 16,2-6 5-16,-6 8-3 0,0-4-4 15,6 0-3-15,-7 0 12 0,6 0-8 0,2-1 2 16,2-4-18-16,1 2 6 0,6 1-4 16,1-4-3-16,-7 0 1 0,-3-4 4 0,-6 1-6 15,-1 3 2-15,-8-1 12 0,-11-4-24 16,-6 2 12-16,0 0-2 0,-5 3-1 15,1-3 6-15,-1 3 0 0,-1-6 9 0,3 3-9 16,0 3 10-16,1-6 18 0,11 6-3 16,8-3 5-16,2 0-16 0,3 3-5 15,6-4-11-15,3 4-11 0,8-2-8 0,-1 2-18 16,4-3-2-16,1-2-10 0,4 5 15 16,5 0-3-16,-2-2 5 0,1-1-1 0,1 1-2 15,-1 2 14-15,-1-5 3 0,-5 4 5 16,1-3-2-16,-4 0 20 0,0 1-8 0,-13 2 15 15,-2-3-8-15,-3 0 15 0,-7-2-4 16,3 3 17-16,-11 0-6 0,-7-1 3 0,3-1 16 16,12 5 1-16,-13-3-10 0,11 3 5 15,-11 0-12-15,-1 0-6 0,9 0 9 16,-5 3-6-16,2-1-7 0,-5 1-4 0,-1 4 4 16,4-4-2-16,-3 3 4 0,3 2-4 15,-7-4-7-15,4 4 3 0,-10-2-2 0,14-1 8 16,-9 2-10-16,5 2 3 0,1 0 6 15,0 0-6-15,4 0-3 0,3 3-2 16,13-4 1-16,4-4 6 0,1 4 5 0,4-4 13 16,3 7 2-16,7-10 0 0,8 7-7 15,-1-8 12-15,13 3 5 0,-9 1-7 16,6-2 1-16,6-2-3 0,-2 3-3 0,-6 0 3 16,7 1-7-16,-2-1-11 0,1 2-8 15,-11-2-4-15,5 9-16 0,-7-2 6 16,0 4-1-16,-11 2 2 0,3 1 2 0,-6 1-3 15,4-3 3-15,-3 5-1 0,3-5 5 16,-3-2 3-16,8 5 3 0,-5-1 0 0,4-2-4 16,4-3-2-16,1 0-18 0,3-1 3 15,5-2 2-15,-2 4-7 0,2-1-16 16,1-6 4-16,4 3-1 0,1-3-4 0,-1 3-22 16,0 1 3-16,-5-1-2 0,2 2-4 15,-6-2 8-15,7 6-5 0,-8-7 14 0,5 1 11 16,-2 2-4-16,5 1 18 0,-11-7-8 15,6 4 9-15,-1-3 17 0,1 4-5 16,-3-1 9-16,3-1-4 0,2-1 16 0,-1 3 2 16,3-7-3-16,0 3 5 0,4-3-1 15,1 3-7-15,-1-6-4 0,1 3-4 16,1 0-3-16,-2 2-5 0,-1-5-13 0,0 1-4 16,0-1-2-16,2 3 11 0,-3-6 6 0,3 3 12 15,0-1 12-15,1 1 12 0,-2 1 13 16,3-2 10-16,-1 1-3 0,-2-5 7 15,8 5-9-15,26 0 6 0,-57-6-17 0,30 6 7 16,27 0-5-16,-37-9-10 0,19 6-5 16,18 3-7-16,-32 0-7 0,32 0 6 0,-25-3-8 15,25 3 5-15,-27-3 2 0,27 3-8 16,0 0-5-16,-30-3 5 0,30 3 1 16,-22-7 0-16,22 7 3 0,0 0 16 0,-38-7-2 15,38 7-10-15,-30-1 10 0,30 1-5 16,-36-11-2-16,36 11 3 0,-35-1 2 0,35 1-5 15,-43-11-2-15,18 8-1 0,25 3-7 16,-54-8 0-16,26 3-5 0,-9 0-2 16,4 5-9-16,-3-2-3 0,-2 2-6 15,-6-5 5-15,-4 10-7 0,-2-10 8 0,1 5 12 16,-1 0-12-16,-10 5 5 0,5-5 7 16,-16 2-16-16,6 1 11 0,8-1 1 15,0 3 9-15,1-5 16 0,2 2-30 0,-3-2 23 16,0 5-15-16,4-4 8 0,-1-2 1 15,6 1 3-15,-3-5-4 0,1 3 3 0,2-3 6 16,1 3-7-16,2-1 3 0,-2-4-3 16,7 2 5-16,3 3 12 0,-3-3-3 0,5-1 17 15,-4 5-17-15,1-7-11 0,6 5 19 16,-1-2-11-16,1-2 1 0,2-1-14 16,-2 4 10-16,7-5-14 0,-4 2-6 0,6-2-2 15,-6-1 1-15,1-2-1 0,3 3 1 16,-4-3-2-16,1-2 4 0,3-3-6 0,-2-3-5 15,-8 5 10-15,5 0 3 16,-3-2 3-16,1-2 1 0,-2 0 10 0,2 3-2 16,-8-5-7-16,7 3-1 0,-2-1-1 0,1 0-1 15,-3-2 10-15,1 2-12 0,-1 1-1 16,-3 0-15-16,3-1-4 0,2 0 7 16,-4 1-13-16,6 0 6 0,-2-1 3 0,3 0-8 15,-3-2 4-15,-4 2-18 0,4-1 0 16,-3 1 3-16,-6-1-11 0,6 5 7 0,-6-3-2 15,-1 3-2-15,5-4 11 0,-5 4 5 16,6-1-15-16,-4 4 15 0,-2-3 1 16,8 3 9-16,-5-3-16 0,5 1 4 0,0 1 11 15,4 0-7-15,-2-1 4 0,1-1-12 16,3 3 22-16,1 0 11 0,-2-1-14 16,2 1 5-16,1 2 2 0,-3-2-5 0,-1-3 12 15,1 5-4-15,7-5 4 0,0 7-5 16,-3-6 6-16,4 1-1 0,2 1 0 15,-4 0 1-15,4 0 7 0,0 0-11 0,4-4-2 16,-2 5 8-16,3-3-3 0,0 1 6 16,-3 1 4-16,-2-5-10 0,6 2 11 15,-6 0-6-15,4-4 6 0,-4-1-16 0,-2-3 2 16,1 1 3-16,-2-2 3 0,3-1 8 16,-5-3-19-16,6 4 16 0,-5-4 8 0,3 7-5 15,-5-8 12-15,-1 5-17 0,4 0 23 16,-3-6-11-16,-1 3 16 0,4 0 10 15,-3 0-15-15,-6-8-6 0,6 2 0 0,-4-6 5 16,2 4-20-16,6-7-3 0,-6 0 16 0,10-7-18 16,-6 3 15-16,4-7 2 0,-7 7-12 15,3-2 15-15,-1 3-15 0,-7 0 10 16,6-2 10-16,-6 8 21 0,-12-11-10 0,12 13 18 16,-3-3 5-16,-3 6-9 0,5-3-15 15,-2 0 21-15,9 4-3 0,-9-1 14 0,10 2-34 16,6-1-3-16,-6 3-21 0,5-2 19 15,0-2-6-15,1 2-9 0,2-1-2 16,2 0-8-16,-3-2 2 0,0 2 4 16,2-4-6-16,3 1-6 0,3-2 6 0,-8-1 8 15,2-2-8-15,8-2-6 0,-4-7-7 16,-1 0-10-16,5-4-25 0,-3-6 3 0,8 6-3 16,-4-5 5-16,4 1 14 0,-1-1-10 15,1-1 16-15,-5 1 9 0,6 4 23 16,-7-1 5-16,-1-3 13 0,0 2 9 0,0 3 8 15,-3-2 4-15,4 2-11 0,2 0-7 16,-6 2 0-16,4 0-7 0,5 3-4 0,-4-1 4 16,7-9-1-16,-5 2-7 0,4 3-9 15,4-6 8-15,0-5-10 0,0-1 0 16,4 3 2-16,1-5 2 0,-2-1 9 0,-3 2-22 16,0 2 9-16,0-2-4 0,3 1 11 15,1 6 17-15,-4-2 6 0,0-1-24 0,0 3 9 16,6-3-11-16,-2 2 12 0,-4-3-14 15,5 3-2-15,3-4 13 0,2 0-11 16,4-16-4-16,-3 7 6 0,11-3 0 0,-5 1 2 16,6-4-6-16,-1 2 9 0,-4-5 8 15,21-24-2-15,-4-1 6 0,3 0-6 16,4 0 2-16,-3 2-5 0,3 4-6 16,-6 1 3-16,5 2 2 0,-3 22-6 0,14-14-14 15,1 6-28-15,6 6-14 0,-6 15-25 16,-1 12-32-16,27-17-67 0,-14 19-138 0,0 11-422 15,9 6 508-15</inkml:trace>
</inkml:ink>
</file>

<file path=ppt/ink/ink15.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09:25.373"/>
    </inkml:context>
    <inkml:brush xml:id="br0">
      <inkml:brushProperty name="width" value="0.05292" units="cm"/>
      <inkml:brushProperty name="height" value="0.05292" units="cm"/>
      <inkml:brushProperty name="color" value="#FFFF00"/>
    </inkml:brush>
  </inkml:definitions>
  <inkml:trace contextRef="#ctx0" brushRef="#br0">21573 11627 1735 0,'10'47'-44'0,"2"-4"36"15,-5-5 12-15,1-2-45 0,-4 0-48 0,-3-6-84 16,-1 3-210-16,4-1 94 0</inkml:trace>
  <inkml:trace contextRef="#ctx0" brushRef="#br0" timeOffset="118.9215">21619 12146 1447 0,'0'0'140'0,"-5"25"8"16,5-25-19-16,-4 20-16 0,4-20-16 0,-5 15-34 15,5-15-33-15,0 0-16 0,-3 25-4 16,3-25 0-16,-3 20-3 0,3-20 0 16,-4 17 3-16,4-17-7 0,0 0-9 15,4 32-32-15,-4-32-72 0,6 22-289 0,-6-22-44 16,5 18 95-16</inkml:trace>
  <inkml:trace contextRef="#ctx0" brushRef="#br0" timeOffset="29979.2389">28785 9127 61 0,'-25'21'-26'0,"5"-3"8"15</inkml:trace>
  <inkml:trace contextRef="#ctx0" brushRef="#br0" timeOffset="46714.1024">7903 6586 242 0,'0'0'77'0,"0"0"75"0,-33 0 71 16,33 0-96-16,0 0 25 0,0 0 12 15,0 0-25-15,-37-12-22 0,37 12 39 0,0 0-22 16,-23-20-3-16,23 20-2 0,-19-9-9 16,19 9-12-16,0 0-8 0,-30-18-19 15,30 18-8-15,0 0-11 0,-23-12-8 16,23 12-15-16,0 0-7 0,0 0-15 0,-20-13 18 16,20 13-21-16,0 0-5 0,0 0 5 15,0 0 0-15,-24-12-3 0,24 12 3 0,0 0-2 16,0 0-4-16,0 0-5 0,0 0 5 15,0 0-8-15,0 0 11 0,0 0-11 16,0 0 3-16,0 0 2 0,0 0-2 0,0 0 3 16,0 0 4-16,0 0-18 0,0 0 6 15,0 0 2-15,0 0-3 0,0 0 3 16,0 0-8-16,0 0 2 0,0 0 14 0,-25 32-16 16,25-32 11-16,0 0-3 0,0 0 14 15,0 0-20-15,0 0 6 0,35 39-5 16,-35-39 2-16,0 0-5 0,25 20 8 0,-25-20 0 15,19 17 0-15,-6-7 0 0,-13-10 5 16,25 16-2-16,-25-16 11 0,30 19-14 0,-16-16 2 16,-14-3 1-16,31 16 2 0,-14-7-2 15,-17-9 5-15,35 12-10 0,-18-5 2 16,-17-7 5-16,30 13 0 0,-30-13 1 16,29 7 7-16,-29-7-10 0,23 11 11 0,-23-11-14 15,22 9 26-15,-22-9-15 0,0 0 7 16,23 9-15-16,-23-9 15 0,0 0-7 0,0 0-17 15,17 13 6-15,-17-13 0 0,0 0 0 16,0 0 6-16,0 0-4 0,0 0 3 16,28 12-2-16,-28-12 0 0,0 0-6 15,0 0 24-15,0 0-11 0,0 0-7 0,24 5 4 16,-24-5 1-16,0 0 0 0,0 0 7 16,30 10-13-16,-30-10 6 0,0 0 9 0,30 8-12 15,-30-8-2-15,22 9 19 0,-22-9-22 16,27 11-7-16,-27-11 4 0,28 8 11 15,-28-8-13-15,27 9 27 0,-27-9-27 0,26 10 5 16,-26-10 8-16,31 10-3 0,-31-10-3 16,26 6 8-16,-26-6-8 0,25 9 3 15,-25-9 15-15,32 7-6 0,-32-7 1 16,29 2 21-16,-29-2-3 0,28 6 11 0,-28-6 9 16,0 0-3-16,34 4 1 0,-34-4-5 15,25 0-9-15,-25 0-3 0,0 0-1 0,48 0-3 16,-48 0 3-16,40-4-13 0,-40 4 3 15,39-3-11-15,-39 3 0 0,43-3 6 0,-43 3-8 16,35 0-2-16,-35 0 14 0,34-2-7 16,-34 2 18-16,27-4 2 0,-27 4-1 15,0 0 0-15,38-3-7 0,-38 3-5 16,0 0-4-16,35-3-3 0,-35 3 3 0,29-6-9 16,-29 6 11-16,33-8 0 0,-9-3-13 15,1 3 9-15,-2-3-2 0,2 2 0 16,7-7 0-16,-7 5 2 0,12-1 3 0,-4-3-11 15,2 3 11-15,1-3-12 0,2 2 22 16,-3-1-22-16,4 2-4 0,-9 3 2 0,2-3 5 16,-7 5 15-16,5-5-23 0,-4 4 1 15,-4 1-4-15,-22 7 14 0,44-16 8 0,-28 12 22 16,-16 4 14-16,31-12-3 0,-31 12 5 16,20-17-12-16,-20 17 2 0,20-18-14 15,-20 18 2-15,13-28-4 0,-6 13 1 16,-7 15-9-16,13-32-7 0,-13 32 3 0,9-36 0 15,-6 10-6-15,0 2-6 0,6 0 1 16,-9 24 18-16,0-57 0 0,3 29-4 16,-1-6-4-16,-2 1 0 0,0 2-3 0,-2-5-9 15,-1 2 5-15,-2-3-2 0,1 7-1 16,-2-9-2-16,-3 4 1 0,1-2 5 16,-1 5-7-16,1-5 2 0,-4 3 0 0,-1 1-2 15,-2-1 2-15,2 2-1 0,1 2-5 16,-5 0 1-16,4 3 0 0,-2 0-2 0,-2 0 4 15,0 3-1-15,0 3-1 0,2-2-2 16,-1 5 1-16,-1 0-1 0,0-2 1 0,2 3 3 16,15 17-3-16,-33-28-1 0,16 13 0 15,4 0 0-15,13 15-2 0,-34-27 3 16,21 20-8-16,13 7 11 0,-30-23-8 16,11 14 3-16,19 9-2 0,-30-21-1 0,13 7 1 15,17 14 1-15,-35-17-1 0,19 7 1 16,16 10 1-16,-34-12 4 0,14 3-12 0,20 9 6 15,-45-9-1-15,45 9 1 0,-45-3-4 16,45 3 2-16,-49 0 1 0,24 3-1 0,25-3 0 16,-57 3 1-16,32-3-2 0,-7 2 3 15,32-2-2-15,-51 4 6 0,24-4-4 16,-2 3-1-16,29-3 2 0,-53 5 0 0,28-4 0 16,25-1 0-16,-54 2-2 0,26 2 2 15,28-4 2-15,-49 5-6 0,24-4 4 0,25-1 0 16,-53 7 0-16,26-7 2 0,27 0-3 15,-47 7 2-15,25-7-7 0,22 0 7 16,-40 6-5-16,12-4 4 0,4 3-2 0,-1 5 4 16,3 0-3-16,-8-1 2 0,4 3 1 15,2-3-4-15,-4 3 0 0,6 0-1 16,-5-1 1-16,5-2 0 0,2 3 6 0,-6-2-7 16,4 0 2-16,0 2 2 0,22-12-1 15,-43 17 5-15,21-5-7 0,5-3 0 16,17-9 4-16,-40 22 1 0,23-15-6 0,17-7 6 15,-30 21-6-15,13-12 2 0,17-9 1 16,-26 22-1-16,9-9 2 0,-2 6-4 0,-2-4 0 16,4 0 4-16,0 4-2 0,-3-3-1 15,3 1 4-15,-3 2-2 0,0-1-1 16,4-3 1-16,-4 0-1 0,3 4-2 16,-3 0-2-16,3 0 5 0,0 1-10 0,1 4 9 15,4 4 5-15,-12 4-2 0,4 5-2 16,-3 3-2-16,1 2 7 0,0 2-2 0,-3 2-4 15,4 1-6-15,2-4-7 0,2 7-37 16,1-2-52-16,6 0-77 0,5 4-240 16,5-17-463-16,5-6-305 0</inkml:trace>
  <inkml:trace contextRef="#ctx0" brushRef="#br0" timeOffset="50020.0923">9564 6854 1861 0,'0'0'213'0,"0"0"-42"16,0 0-80-16,-33-4 10 0,33 4-57 0,0 0 22 16,0 0-7-16,0 0 2 0,0 0 1 15,-34-16 21-15,34 16-13 0,0 0-4 16,0 0-12-16,-15-22 7 0,15 22 1 0,0 0 44 16,0 0 6-16,0-28 15 0,0 28-11 15,0 0 26-15,0 0-5 0,4-39 6 16,-4 39-18-16,0 0-11 0,0 0-14 15,0 0-22-15,8-35-3 0,-8 35-13 0,0 0-6 16,9-18-7-16,-9 18-3 0,28-24-5 16,-8 11-6-16,10-11 0 0,4 4-7 0,12-5-5 15,5-7-2-15,12 0-3 0,2 0 1 16,-1-3-3-16,6 1 3 0,-1-1-10 0,1-5 7 16,0 4-7-16,-1 5-1 0,5-8-1 15,-8 2 0-15,-2 4 1 0,-2-3 0 0,-10 6 0 16,-2 3-7-16,-10 2 0 0,0 3 1 15,-10 4 3-15,0-1-8 0,-6 4 7 16,-1 3 0-16,1 0-2 0,-6 0-4 16,-18 12-3-16,34-20-10 0,-21 11-4 15,-13 9-6-15,30-15-8 0,-30 15-13 0,18-12-12 16,-18 12-38-16,0 0-25 0,29-12-27 16,-22 7-45-16,-7 5-64 0,0 0-587 0,0 0-54 15</inkml:trace>
  <inkml:trace contextRef="#ctx0" brushRef="#br0" timeOffset="50328.1391">10051 6891 3742 0,'-33'15'-69'15,"4"-3"28"-15,9-3 16 0,3 0 2 0,17-9 6 16,0 0-9-16,-25 12 11 0,25-12 0 16,0 0 0-16,0 0 6 0,0 0 29 0,0 0 25 15,0 0 20-15,0 0 11 0,82-30 1 16,-40 9 18-16,8-8-4 0,14-5-15 0,1-4-8 16,22-16-14-16,7-2 2 15,1-2-10-15,4-1-4 0,1 0-11 0,2 2 0 16,-5 4-6-16,-18 10-24 0,-9 5-43 15,-8 10-34-15,-5-1-52 0,-7 7-69 0,-3-3-148 16,-4 3-438-16,-4 4 272 0</inkml:trace>
  <inkml:trace contextRef="#ctx0" brushRef="#br0" timeOffset="54997.8339">4466 8037 3183 0,'0'0'-721'0</inkml:trace>
  <inkml:trace contextRef="#ctx0" brushRef="#br0" timeOffset="55009.8273">4466 8037 2801 0</inkml:trace>
  <inkml:trace contextRef="#ctx0" brushRef="#br0" timeOffset="56232.3469">4466 8037 2468 0,'0'0'-135'15,"0"0"10"-15,0 0 22 0,31 2 15 16,-31-2 22-16,0 0 14 0,0 0 14 15,0 0 22-15,32 4 12 0,-32-4-3 0,0 0 11 16,37 1-1-16,-37-1 5 0,30-1 4 16,-30 1 7-16,30 0 3 0,-30 0 5 0,35-4-13 15,-35 4 9-15,31-2-16 0,-31 2 33 16,35-5-22-16,-35 5-7 0,36-6 3 0,-36 6-7 16,37-6 4-16,-37 6 6 0,37-1-13 15,-37 1 10-15,34-5-7 0,-34 5-7 16,33-2 3-16,-33 2 15 0,32-7-1 15,-32 7 3-15,0 0 1 0,33-3-5 0,-33 3-2 16,0 0-1-16,0 0-3 0,47 3 3 16,-47-3-6-16,25 3 3 0,-25-3 6 0,32 0 1 15,-32 0-1-15,43-3 3 0,-12 6-19 16,-31-3 13-16,56-6 6 0,-20 4-10 16,-3-2-9-16,4-2 13 0,-4 5-1 0,2-4-5 15,-5 2-4-15,1-1 0 0,-31 4-3 16,46-5 12-16,-25 2-9 0,-21 3-6 15,36-4 10-15,-36 4-7 0,35-3 3 0,-35 3 6 16,31 0-12-16,-31 0 3 0,31-3 6 16,-31 3 6-16,30 3-2 0,-30-3-7 15,36 0 9-15,-36 0 0 0,28 3 9 0,-28-3-3 16,0 0 0-16,49 0 14 0,-49 0-8 16,26 4-10-16,-26-4 4 0,34-4 4 0,-34 4-4 15,37 0-1-15,-37 0-3 0,33 0 2 16,-33 0 1-16,43 0 0 0,-43 0-1 15,37 0-2-15,-37 0 5 0,45 4-8 16,-21-1 5-16,-24-3 6 0,47 0 2 0,-17 3-3 16,-30-3 7-16,55 2-17 0,-23 2 15 15,-2-1-8-15,0-3 5 0,0 5-6 0,2-4 13 16,-32-1-22-16,55 2 2 0,-26-2 34 16,-1 0-27-16,-1 4-7 0,-27-4 2 15,50 0 0-15,-50 0 10 0,48-4-1 0,-22 4-16 16,-26 0 12-16,40 0 1 0,-40 0-1 15,43-2 6-15,-43 2 7 0,44-1-1 16,-44 1-4-16,43-5 0 0,-19 2 1 0,-24 3-6 16,41-4 2-16,-10 2-5 0,-31 2 1 15,45-3-1-15,-45 3-2 0,47-3-9 16,-21 3 5-16,-26 0-9 0,54-4 2 0,-31 1 9 16,-23 3-7-16,47 0 5 0,-20-3-1 15,-27 3-6-15,38 0-4 0,-38 0 17 16,44-2-21-16,-44 2 22 0,35-4-13 0,-35 4 7 15,40-4-10-15,-40 4-4 0,37-2 6 16,-37 2-6-16,37 0 6 0,-37 0-10 0,45 0 2 16,-22-3 8-16,-23 3-2 0,54-2 0 15,-32 2 6-15,9-5-16 0,-31 5 4 16,54-2 8-16,-27 2-4 0,-27 0-4 0,41-3 14 16,-41 3 0-16,46 0-4 0,-26-4-2 15,-20 4-4-15,42 0-8 0,-42 0 12 16,36 0 2-16,-36 0 3 0,42-3-18 0,-42 3 3 15,49 3 12-15,-26-3-8 0,-23 0 0 16,47 4 11-16,-20-1-11 0,-2-1 4 0,-25-2 0 16,48 7-4-16,-23-2-9 0,-1 3 7 15,1-3 12-15,-25-5-10 0,35 15 0 16,-13-8 0-16,0 1 0 0,-22-8 4 16,40 16-4-16,-24-10-6 0,9 4 2 0,-25-10-6 15,41 13 8-15,-20-11-5 0,-21-2 5 16,37 13-2-16,-17-10-11 0,-20-3 11 15,30 9-4-15,-30-9 12 0,32 9-4 0,-32-9 0 16,32 10 4-16,-32-10-9 0,25 7 3 16,-25-7 15-16,28 4-18 0,-28-4 16 0,31 9-11 15,-31-9 2-15,38 8-11 0,-21-2 20 16,-17-6-5-16,40 6-10 0,-22 1 10 16,-18-7-15-16,37 5 18 0,-13-3 1 15,-24-2-8-15,33 8-4 0,-33-8 8 0,32 2 15 16,-32-2-23-16,0 0-1 0,35 6 3 15,-35-6 0-15,0 0 0 0,38 4-2 0,-38-4-2 16,25 0 12-16,-25 0-10 0,0 0 4 16,34 7 4-16,-34-7 4 0,0 0-8 15,32 4 0-15,-32-4-4 0,21 4 4 0,-21-4 6 16,0 0-10-16,32 8 8 0,-32-8 3 16,25 10-7-16,-25-10-5 0,0 0 5 15,37 6 5-15,-37-6 7 0,24 4-8 0,-24-4 2 16,26 2 3-16,-26-2 3 0,30 3 4 15,-30-3 7-15,0 0-13 0,34 0 10 16,-34 0 6-16,0 0-14 0,32 0 7 0,-32 0-21 16,0 0-45-16,31 3-86 0,-31-3-230 15,4 17-367-15,-4-17 514 0</inkml:trace>
  <inkml:trace contextRef="#ctx0" brushRef="#br0" timeOffset="59818.9907">10510 7740 3120 0,'0'0'20'0,"0"0"11"0,0 0 12 0,0 0 9 16,0 0-10-16,0 0-12 0,0 0-7 15,0 0-3-15,0 0-15 0,0 0-5 0,0 0-3 16,0 0-12-16,0 0-6 0,0 0-4 15,0 0-3-15,33-55 14 0,-10 46 0 16,-23 9-2-16,29-20 6 0,-29 20-11 16,25-13 7-16,-25 13 9 0,17-13 10 15,-17 13 9-15,0 0 7 0,28-12 3 0,-28 12-8 16,0 0 8-16,17-10-4 0,-17 10 8 0,0 0-10 16,0 0 4-16,0 0 5 0,20-12 9 15,-20 12-1-15,0 0 12 0,0 0 17 16,0 0-8-16,17-15-5 0,-17 15 7 0,0 0-15 15,0 0 9-15,23-13-13 0,-23 13 0 16,25-12 2-16,-5 3 3 0,0-3-24 0,9-3 14 16,4 2-19-16,11-6 8 0,4-1 0 15,7 1-13-15,16-7 13 0,11-2 1 16,31-4-2-16,3-3 4 0,14-1-13 16,1 5 8-16,1-5 4 0,7 2-19 0,0 3 11 15,3-1-14-15,-3 1 12 0,-4-4-9 16,-3 5 11-16,-5-2 1 0,1-1-1 0,-6-1 22 15,3-2 0-15,-1-2 17 16,0 2-9-16,15-8-5 0,-6 2 1 0,3-3 4 16,3-1-3-16,-4-1-4 0,4 2 0 15,-12-2 3-15,5 2-1 0,-1 3 3 0,-9-4 3 16,-3 5 8-16,-9 3-8 0,-18 8-4 0,-12 5-2 16,-9 0-6-16,-9 7 0 0,-7-1-6 15,-7 4-4-15,-8 3-6 0,-1 0-21 16,-9 3-48-16,2 5-32 0,-32 4-33 0,37 13-71 15,-37-13-196-15,5 24-521 0,-5-24-436 16</inkml:trace>
  <inkml:trace contextRef="#ctx0" brushRef="#br0" timeOffset="64645.7137">4452 9311 4149 0,'0'0'-158'15,"0"0"11"-15,0 0 15 0,0 0 12 16,0 0-2-16,0 0 15 0,0 0 6 0,0 0 3 16,0 0-1-16,44-5 16 0,-44 5 7 15,0 0 9-15,0 0 7 0,0 0-1 16,0 0 13-16,0 0 10 0,0 0 3 15,30 2 6-15,-30-2 5 0,0 0 6 0,0 0 9 16,25 7 3-16,-25-7 12 0,0 0-12 16,35 3 6-16,-35-3 6 0,34 4-6 0,-34-4 6 15,41 9-6-15,-21-9 6 0,12 5-9 16,2 1 6-16,6 3 9 0,-2-2 12 16,3 1-15-16,0 3-6 0,4-3-3 0,-1 5 3 15,-2-4 3-15,1 0 2 0,-4-3 7 16,4 4 0-16,-3-5 11 0,-1 3 5 15,1-6 0-15,2 0 14 0,-2-2-14 0,7 0 1 16,5-2-2-16,5 0 2 0,8-6-3 16,-3 0-5-16,-2 1-3 0,-5-2-6 15,7 3 9-15,-10-1-14 0,-4-3 5 0,3 5-10 16,-6-2 5-16,3 2 0 0,-9-3-2 16,4 1 27-16,-9 0 7 0,1 2 6 0,-3 1 17 15,1-2-4-15,-3 1-9 0,2-3 16 16,-7 7-5-16,2-6 0 0,5 0-6 15,-4 2-16-15,-28 5-6 0,52-10 2 16,-27 5-7-16,0-2-2 0,-25 7-3 0,50-9 6 16,-28 6-13-16,-22 3 18 0,38-9-24 15,-38 9-9-15,37-6 13 0,-37 6 2 0,37-5-8 16,-37 5-5-16,32-1 1 0,-32 1 3 16,38-4 1-16,-38 4-9 0,35 0 3 15,-35 0-4-15,36 4 9 0,-36-4-1 0,43 1-3 16,-43-1-5-16,39 5 2 0,-9-2 2 15,-5 0-1-15,-25-3-3 0,62 0 4 16,-29 0 9-16,2 0 9 0,4 0-19 0,-4 0 10 16,-3-3-1-16,6 6-6 0,-4-6 6 15,2 3-1-15,-2 0-6 0,1-3 6 16,-2 3-6-16,1 0 9 0,-1-5-12 0,2 5-11 16,-1-1 12-16,1-3-3 0,-5-3 9 15,5 4-9-15,-5 3 9 0,0-2-11 0,2-2 0 16,-32 4 8-16,55-6-10 15,-31 5 11-15,-24 1 4 0,47-5-18 0,-26 2 10 16,-21 3-3-16,46-3 2 0,-23 3 1 0,-23 0 11 16,57-3-17-16,-27 3-2 0,2 3 1 15,-4-3 4-15,2 0-2 0,5 3-3 16,-4-3 16-16,0 0-10 0,-1 3 3 0,-30-3-4 16,57 0 3-16,-35 0-5 0,-22 0 11 15,47 5-5-15,-47-5-4 0,33 0 6 16,-33 0-2-16,34 1-11 0,-34-1 10 0,33 0-3 15,-33 0 7-15,32 3-7 0,-32-3-10 16,32 0 3-16,-32 0 11 0,32 0 1 0,-32 0-7 16,30 3 0-16,-30-3 7 0,32 4-5 15,-32-4-5-15,28 2 7 0,-28-2 1 16,35 3-3-16,-35-3-6 0,30 4 4 0,-30-4 4 16,30 3-2-16,-30-3 6 0,37 0 1 15,-37 0 9-15,34 4-16 0,-34-4 8 16,36 0 1-16,-36 0-9 0,41 0 10 0,-41 0-14 15,45-4 13-15,-25 1-8 0,-20 3 1 16,45-4-7-16,-45 4 10 0,37-3-1 16,-37 3 12-16,40-2-17 0,-40 2-8 0,32-4 16 15,-32 4-7-15,33 0 3 0,-33 0 2 16,32-3-10-16,-32 3 10 0,33-3 0 0,-33 3-8 16,32 0 6-16,-32 0 4 0,35 0-7 15,-35 0-5-15,42-1 0 0,-42 1 3 16,44 0 7-16,-44 0-6 0,45 0 2 0,-45 0 1 15,42 0-7-15,-42 0 7 0,40 0 8 16,-20-5-10-16,-20 5 3 0,37 5 5 16,-37-5-8-16,33 0-5 0,-33 0 2 15,29 0 8-15,-29 0-5 0,40 0-8 16,-40 0-4-16,35 1 9 0,-35-1 3 0,43 0 3 16,-43 0-1-16,40-1-6 0,-40 1 1 0,42 0 1 15,-42 0-4-15,37-5 16 0,-37 5-5 16,42-3-7-16,-42 3 4 0,37-3-1 15,-37 3-1-15,36-6 4 0,-36 6-4 0,36-7-2 16,-15 0 9-16,-21 7-14 0,35-8 14 16,-35 8 6-16,31-8-6 0,-31 8-7 0,31-16 3 15,-19 6-2-15,-12 10-2 0,27-18-7 16,-12 6 1-16,-15 12 10 0,23-23-8 16,-23 23 2-16,22-26 3 0,-17 11 0 0,-5 15 3 15,13-29-4-15,-13 29-3 0,7-31 6 16,-7 31 5-16,5-28 6 0,-5 28-12 15,-5-34-1-15,5 34-3 0,-7-30 6 0,7 30-4 16,-15-34-2-16,7 16 14 0,8 18-11 16,-20-34-2-16,5 16 2 0,2-2-3 15,-4 1 1-15,-3 2-6 0,0 1 8 0,0-1 0 16,-11-5-5-16,0 4 15 0,-1-2-3 16,-5 5 14-16,4-1-6 0,-7 0 3 0,3 4-4 15,0-2 5-15,-2 2-6 0,-1-3 0 16,10 7-1-16,-10-1-7 0,7 3 1 15,1-3 2-15,-2 3-6 0,-1 0 1 0,2-5 2 16,1 7-5-16,-1-7 8 0,1 2 4 16,2 5-6-16,-1-4 0 0,-4-1-3 15,5 3 4-15,0-5 3 0,3 4-5 0,-6 1 6 16,6-5-5-16,2 3-9 0,-3-2 9 16,3 1-3-16,-1 0 12 0,26 9-3 15,-48-19-13-15,23 11-2 0,1-2 9 0,-1 0-12 16,-1 3 9-16,0-3 0 0,1 1 9 15,-1-1 4-15,-1 0-1 0,5 2-2 0,-8-2-7 16,3 1 0-16,2 1 2 0,-5 1-7 16,3-4-1-16,1 4 7 0,26 7 1 15,-51-19-7-15,20 9 2 0,2 4-3 0,-3-1 1 16,2-6-8-16,-7 2 14 0,1 3-5 16,-8-5 4-16,4 1-6 0,-2 3-2 0,-1-2 2 15,-3 1 2-15,3-4-1 0,-4 5-5 16,4-3 2-16,-3 1-1 0,6 4 8 15,-1-6 1-15,0 3-5 0,5 1 1 0,0 4 2 16,-2-5-6-16,3 1 2 0,-5 0 0 16,11 2-11-16,-8 1 17 0,9-4-8 15,-9 5 1-15,9-2-4 0,-4 2 4 0,-1 1-6 16,1 1 5-16,2 1-4 0,-2-1 5 16,32 3-11-16,-59 3 2 0,28-1-2 15,2 5-12-15,2-2-7 0,-3 0 14 0,0 2-18 16,2 1 19-16,-1 0-7 0,1-1 8 15,-4-2-3-15,5 2 3 0,-5-1-4 0,4 0 6 16,0 0-8-16,-1 0 6 0,-1-2 4 16,3 3 4-16,27-7-9 0,-57 7 16 15,32-2-3-15,-1-4 9 0,-5 4-12 0,31-5-1 16,-55 6 6-16,27-5-3 0,-4-1-12 16,0 5 9-16,32-5 4 0,-52 3 5 0,21 0-4 15,31-3-3-15,-49 0-2 0,24 0 11 16,25 0-1-16,-40 1-3 0,40-1 18 15,-42 0-19-15,42 0-8 0,-38 0 13 16,38 0-11-16,-41 0 5 0,41 0-3 0,-43 0 2 16,43 0 1-16,-52-1-3 0,25 1 4 15,27 0-1-15,-60-3-6 0,30 3 18 0,-2 0-10 16,32 0-9-16,-58 0 8 0,22-3-3 16,8 3-1-16,28 0-2 0,-65 0 2 15,33 0 4-15,2 0 2 0,30 0-4 0,-62-5-2 16,37 5 3-16,-7-1-1 0,32 1 8 15,-47 0 2-15,47 0-14 0,-48-4 2 0,23 4 3 16,25 0-1-16,-44-2-1 0,44 2 1 16,-43 0 15-16,43 0-17 0,-34-5-7 15,34 5 0-15,-33 0 10 0,33 0-24 0,-42 0 14 16,42 0-3-16,-38 0-5 0,38 0 3 16,-36 7 13-16,36-7-12 0,-40 4 9 15,15 2-14-15,25-6 10 0,-47 6 8 16,29-5-1-16,18-1-7 0,-44 11 2 0,26-10 2 15,18-1-4-15,-37 11 0 0,37-11 5 16,-40 11-3-16,40-11-2 0,-30 4 9 0,30-4-3 16,-32 9-19-16,32-9 3 0,-25 8-4 15,25-8 8-15,-27 9 8 0,27-9-1 0,-25 5-5 16,25-5 7-16,-25 10-6 0,25-10 11 16,-32 6-7-16,32-6-10 0,-21 6 24 15,21-6-16-15,0 0-15 0,-41 10 5 0,41-10-8 16,-23 7 13-16,23-7-21 0,-23 4 2 15,11 5-12-15,12-9 1 0,-32 11 4 16,19-3-1-16,-7 1 15 0,-4 5 0 0,8-7 0 16,-5 7 6-16,1-5 2 0,-1 0 5 15,4 0 0-15,0 2 2 0,-1-7 2 16,4 5 5-16,14-9 2 0,-28 14 12 0,15-8-2 16,13-6-5-16,-27 9-5 0,27-9 3 15,-22 9-1-15,22-9 8 0,-25 7-5 0,25-7 3 16,-18 12-3-16,18-12-3 0,-21 12 1 15,21-12-1-15,-16 12 1 0,16-12 4 16,-19 16-11-16,6-8 2 0,13-8 12 0,-17 17-8 16,7-10 1-16,10-7 2 0,-17 20-5 15,17-20 8-15,-13 14 1 0,13-14-1 0,-13 13-6 16,13-13 3-16,-12 10 0 0,12-10 0 16,0 0 0-16,-13 16 5 0,13-16 4 15,0 0-9-15,-14 9-2 0,14-9 4 16,0 0-2-16,0 0 0 0,0 0 0 0,-13 15 0 15,13-15 0-15,0 0-4 0,0 0 8 16,-12 15-4-16,12-15-7 0,-13 16 12 16,13-16-7-16,-10 18-3 0,10-18 10 0,-14 18 9 15,14-18-14-15,-8 18 0 0,8-18 12 16,-15 23-8-16,10-14-6 0,5-9 4 0,-20 21 3 16,13-7-7-16,7-14-1 0,-17 18 6 15,17-18-3-15,-13 18 2 0,13-18-4 0,-8 15 4 16,8-15 7-16,-12 12-11 0,12-12 4 15,-8 15-6-15,8-15 6 0,0 0-4 16,-9 22 11-16,9-22-9 0,-8 20 2 16,8-20-2-16,-3 17 3 0,3-17-8 0,0 0 5 15,-9 25 5-15,9-25-5 0,-5 15 2 16,5-15 5-16,0 0-9 0,-7 24 4 16,7-24-2-16,0 0 2 0,0 29-2 0,0-29 0 15,0 0-4-15,0 25 11 0,0-25-3 16,0 0 3-16,0 27 0 0,0-27-9 0,0 0 2 15,-1 20 7-15,1-20-1 0,0 0-1 16,0 0-3-16,0 19 5 0,0-19-2 0,0 0-8 16,0 0 1-16,0 0 7 0,5 23-17 15,-5-23 15-15,8 12 6 0,-8-12 7 16,9 21-12-16,-1-6-2 0,0 5-68 0,4 1-85 16,3 0-280-16,-2-2-214 0,-1-1 117 15</inkml:trace>
  <inkml:trace contextRef="#ctx0" brushRef="#br0" timeOffset="66342.4116">10178 9105 2603 0,'0'0'-9'16,"-33"-15"12"-16,33 15 15 0,0 0-7 15,-27-7 16-15,27 7-5 0,0 0 1 0,0 0-11 16,0 0-10-16,-27-12-4 0,27 12-4 16,0 0 0-16,0 0 9 0,0 0 6 15,0 0 5-15,0 0 11 0,-23-10 11 0,23 10 21 16,0 0-1-16,0 0 10 0,0 0-10 16,0 0-8-16,0 0 2 0,0 0-23 0,0 0-1 15,0 0-4-15,0 0-3 0,0 0 5 16,0 0 2-16,0 0-17 0,0 0 5 15,0 0 0-15,0 0-3 0,60-24-1 0,-60 24 3 16,0 0-1-16,42-4-3 0,-42 4 2 16,43-8-6-16,-17 5 17 0,5-3-10 15,3-1-1-15,8 5-5 0,3-4-3 0,3-1-3 16,2 3 4-16,11 3 7 0,1-6-9 16,8 3-2-16,3 3-8 0,8-4-6 15,9-1-8-15,5 0 2 0,-4 5 2 0,2-11-5 16,1 7 2-16,1-7-2 0,-3 2 14 15,-1-2-1-15,-1-3 17 0,-1-3 7 0,1 1 0 16,-1-1 16-16,-4-1 13 0,0 1-3 16,1-2 0-16,-1 1-7 0,-1-1 6 15,-2 2 1-15,0 3 8 0,0-3-14 16,1 3 11-16,-1-5 1 0,0 5-18 0,-3 0 11 16,-9 2-6-16,-1 0 2 0,-4-1 23 15,0 2 2-15,-3 0 12 0,-7-4 13 16,5 4 1-16,-11 2-1 0,-6-2 0 0,1 3-12 15,-1-2-4-15,-1-1-7 0,0 0-8 16,5 3-8-16,-9 2-11 0,6-4 0 0,-6 0-5 16,7 4-1-16,-3-4-6 0,-7 4 0 15,-4 0 3-15,0-3-7 0,-6 3-3 0,2 2-1 16,-27 5 2-16,35-10-4 0,-35 10 0 16,35-8-17-16,-35 8-19 0,29-7-27 15,-29 7-12-15,0 0-23 0,30-5-5 0,-30 5-11 16,0 0-9-16,0 0-15 0,20-13-10 15,-20 13-4-15,0 0-6 0,0 0-1 16,0 0-17-16,0 0-39 0,0 0-76 16,-70-21-437-16,43 18 582 0</inkml:trace>
  <inkml:trace contextRef="#ctx0" brushRef="#br0" timeOffset="66926.0731">13740 8177 3095 0,'0'0'100'15,"-19"-13"22"-15,19 13-15 0,0 0-26 16,-31-17-6-16,31 17-23 0,0 0-36 16,-26-12-30-16,26 12-1 0,0 0-6 0,0 0 0 15,-16-12 2-15,16 12 0 0,0 0 4 16,0 0 4-16,0 0-6 0,0 0 4 16,-20-12 0-16,20 12 11 0,0 0-9 0,0 0 2 15,0 0 2-15,0 0 7 0,0 0-6 16,0 0-3-16,0 0 0 0,0 0 2 0,0 0 7 15,0 0 5-15,0 0 1 0,0 0-8 16,77 24 7-16,-52-18 1 0,6-2-3 16,0 0-1-16,9 0 0 0,-7 0 2 0,4-1 1 15,8 1-1-15,-5-3-4 0,7-1 5 16,2 0 10-16,-1 0-11 0,-1-1 1 16,0-3 8-16,1-3-5 0,-6 3 1 15,3-4-7-15,0 4 11 0,-3-1-11 0,-7-2 9 16,1 2 2-16,-6-2-9 0,0 5-2 15,-30 2 2-15,43-8-1 0,-43 8 7 0,39-3-6 16,-39 3 7-16,35 0-1 0,-35 0-3 16,25 3-1-16,-25-3 0 0,30 14 5 0,-15-1-1 15,-15-13 9-15,29 23-3 0,-21-8 6 16,9 1-11-16,-6 0-5 0,3 3-2 0,-3-1 0 16,-11-18 0-16,12 30 14 0,-12-30 6 15,10 32-4-15,-6-13-11 0,-4-19 11 16,-7 38-12-16,7-38-4 0,-15 52 9 15,0-20-1-15,-2 5-1 0,0-3 10 0,-11 9-15 16,6-2 0-16,-10 1 1 0,1-1-3 16,2-5 2-16,-4 4-4 0,1-5 2 15,-2-3 3-15,-1 4 3 0,5-12-1 16,3 3 10-16,-3-5-16 0,0-1 14 0,0 0-10 16,7-3 10-16,3 1-15 0,-2 0-10 0,7-1-23 15,-2-3-29-15,5 5-58 0,12-20-89 16,-16 30-284-16,12-21-214 0,4-9 619 0</inkml:trace>
  <inkml:trace contextRef="#ctx0" brushRef="#br0" timeOffset="68085.9609">18106 7488 2935 0,'0'0'-18'0,"0"0"-1"0,0 0-34 0,30-15-29 16,-30 15-28-16,0 0 10 0,15-18 0 15,-15 18 22-15,0 0 55 0,5-35 46 16,-5 35 21-16,3-29 24 0,-3 29 10 16,0-35 4-16,0 35-3 0,4-47-12 0,1 19-7 15,-2-3-10-15,4 1 13 0,-7-2-9 16,5 4 19-16,-2-4 51 0,-1 4-8 15,-2-4 12-15,0-1-63 0,0-3-41 0,0-3-9 16,0 0 2-16,0 3 14 0,0-2 15 16,0 3-3-16,3 7-3 0,-3-4-4 0,3 2 1 15,4 3-8-15,-7 27-8 0,3-40-2 16,-3 40 0-16,7-36-2 0,1 20-9 16,-8 16 3-16,21-22 2 0,-21 22-14 0,30-12 8 15,-30 12 23-15,46-5-23 0,-15 2-1 16,2 3 5-16,7 0-13 0,12 0 11 0,3 0-4 15,-1 0-3-15,8 3 5 0,6-3-3 16,-6 2 9-16,2-2-4 0,-7 0-7 0,-2 3 3 16,-5-3 4-16,-2 5-9 15,-9-5 2-15,-6 2-6 0,-1 1 6 0,-2-3 5 16,-30 0-3-16,45 7-4 0,-24-7 3 16,-21 0-6-16,35 5 1 0,-35-5 0 0,23 8-3 15,-23-8 12-15,19 16-5 0,-19-16-10 16,6 28 8-16,-6-28 0 0,0 0 2 15,-22 52-4-15,7-29-3 0,0 1 7 0,-8 1 1 16,0-1-8-16,2 0 7 0,-5 5-2 16,-1-5-5-16,2 1 1 0,1 3 8 0,-4-4-8 15,1 5-1-15,2-3 3 0,-5 0 5 16,10-2-1-16,-14 5 0 0,8-5-9 0,-8 4 1 16,2 4 1-16,-8 0 1 0,4-2-8 15,7-5 1-15,-13 4 7 0,5 0-7 16,6-5 9-16,-4-5-3 0,4 1-3 15,1-5 1-15,0-3 9 0,3 1 3 0,1-4-7 16,-1-3 12-16,-2-2 4 0,29-4-14 16,-56 7 0-16,27-7 8 0,-3 0-8 0,32 0 9 15,-65-11-11-15,35 5 11 0,-5-1-7 16,0-3 3-16,-7 2 12 0,3-4-23 16,-11 0-1-16,2 0 0 0,-2 0 3 0,-7-7 28 15,3 0-14-15,1 1 1 0,-3-4 7 16,5 0 8-16,-1-2-19 0,3-1 18 0,2-2-9 15,2 0-1-15,3-4 13 0,4-3-10 16,6-1 8-16,2-2-11 0,7-3 10 16,-9-2 15-16,10-3-3 0,0-1 19 0,1-1 4 15,4-1 3-15,0 1 8 0,-1 1 0 16,3 8-5-16,0-1-7 0,3 4-2 16,-3 3-7-16,1 8-9 0,4-1-11 0,-1 3-14 15,11 22-25-15,-12-38-20 0,12 38-28 16,-13-24-16-16,13 24 9 0,0 0-4 0,0 0-6 15,-10-15-20-15,10 15-23 0,0 0-30 16,0 0-50-16,0 0-170 0,-19 37-433 0,19-37 182 16</inkml:trace>
  <inkml:trace contextRef="#ctx0" brushRef="#br0" timeOffset="68365.3306">17985 6388 3492 0,'0'0'-71'0,"0"0"20"0,29-14 35 16,-29 14 27-16,0 0 23 0,0 0 54 15,8-29 55-15,-8 29 34 0,0 0-15 0,0 0-8 16,0 0-13-16,-18-43-16 0,18 43-15 15,0 0-18-15,-12-22-13 0,12 22-44 0,0 0-38 16,0 0-31-16,0 0-22 0,0 0-5 16,0 0-32-16,0 0-18 0,12-15-42 15,-12 15-70-15,0 0-211 0,0 0-340 0,0 0 315 16</inkml:trace>
  <inkml:trace contextRef="#ctx0" brushRef="#br0" timeOffset="68693.1286">17115 8052 3125 0,'0'0'-713'0,"0"0"605"16</inkml:trace>
  <inkml:trace contextRef="#ctx0" brushRef="#br0" timeOffset="69519.4191">17137 7873 2951 0,'-5'-47'-11'0,"5"23"37"16,-5-4 18-16,5 28 4 0,-8-59 19 0,8 32 13 16,-4 0-19-16,3-2 2 0,1 29-15 15,-4-54-4-15,-1 25 5 0,0 4-1 16,5 25-10-16,-5-51 4 0,-3 22 6 0,3 0-5 15,-3 5 0-15,3 1 12 0,-7-1 12 16,12 24 3-16,-8-47 1 0,-1 24 2 0,9 23 6 16,-10-36-18-16,10 36 5 0,-12-31-4 15,12 31-5-15,-5-29 2 0,5 29-11 16,-6-23-1-16,6 23-12 0,0 0-7 0,-10-31 6 16,10 31-4-16,0 0-5 0,0 0-5 15,-9-27 4-15,9 27-12 0,0 0 5 0,0 0-9 16,0 0 8-16,0 0-5 0,0 0-4 15,0 0 0-15,0 0-1 0,0 0 5 16,49 3-7-16,-49-3 2 0,0 0-6 0,47 31 4 16,-26-14 4-16,1-2-3 0,-2 0-2 15,-1 5-3-15,12 2 2 0,-11-4 0 16,9 5 1-16,-1-3 3 0,-1 7-2 0,3-3-2 16,2 0 5-16,-2 3-3 0,9 3-1 15,-1-1 1-15,1 2-1 0,7-4-2 16,-5 0-1-16,2 2 3 0,2-2-2 0,-6-2 5 15,-6-3-6-15,1-4 4 0,2 1 2 16,-12-6 0-16,-2 0 3 0,3 2 19 16,-7-8-6-16,4 5-2 0,-2 1 3 0,-20-13-5 15,35 22 2-15,-13-13-4 0,-7 4-2 16,3-1-4-16,-18-12 4 0,35 22-7 0,-23-14 3 16,-12-8-2-16,27 23-2 0,-27-23 9 15,18 12-2-15,-18-12 11 0,12 15 11 0,-12-15 5 16,0 0 3-16,0 0-2 0,0 0-2 15,0 0-6-15,-30 56 0 0,6-44-6 16,6 1-2-16,-4-1-7 0,2 3 1 0,-7-3-4 16,7 4-1-16,-3-4 1 0,-2 7-4 15,0-1 1-15,3 0-4 0,-5 3-2 16,10 2-1-16,4-1 1 0,1 1 0 16,-3 5 1-16,7 1-2 0,5-2 0 0,1 3-1 15,2 6 3-15,2-6-1 0,4 5-1 16,3 1 1-16,2 0 0 0,1 2-3 0,5-2 1 15,5 1 4-15,1 5-2 0,5 3-3 16,-4-5-1-16,3-1 2 0,1 5 0 16,-6-4-2-16,0-3 3 0,-4-3-1 0,-5 3 1 15,-4-2 1-15,-3 0 1 0,-1-1 5 16,-5-4 7-16,-8 7-2 0,0 1 0 0,-4-5-1 16,-6 2-4-16,-1-2 4 0,-14 5-4 15,-4-4-15-15,-5-2 2 0,-3 0 0 16,-5-4 5-16,-7-4 5 0,3-1 3 0,-8-8 2 15,-3-3 1-15,-5-6-3 0,3-6 4 16,-7-3-4-16,-9-9 0 0,2-4 4 16,1-9-5-16,5-2-2 0,5-3-2 0,8-4-4 15,12-2-10-15,8 2-29 0,-3 1-26 16,9-5-31-16,5 6-31 0,17 1-37 16,3-1-44-16,7-2-128 0,13-2-616 0,2 0-822 15</inkml:trace>
  <inkml:trace contextRef="#ctx0" brushRef="#br0" timeOffset="70779.7044">21001 7700 4726 0,'-16'-15'-101'0,"-4"3"39"0,1-5 7 16,19 17 8-16,-33-26 8 0,18 10 3 16,15 16 10-16,-27-28-5 0,18 16 5 15,9 12 11-15,-15-25 0 0,15 25-1 0,-10-34 0 16,10 34 0-16,-3-35 23 0,3 35 3 15,0-36 29-15,0 36 27 0,0-36 21 16,0 36 24-16,0-33 2 0,0 33-15 0,3-36-12 16,-3 36-5-16,2-30-18 0,-2 30-10 15,8-30-19-15,-8 30-10 0,19-25-8 0,-11 9-8 16,-8 16-5-16,25-31-1 0,-8 19 0 16,0 0-1-16,-2 0 1 0,-15 12 0 0,45-24-2 15,-27 13 1-15,6 6 0 0,4-5-2 16,-28 10 1-16,60-1-1 0,-36 1-1 0,9 1 2 15,-4 6-6-15,11 1 0 0,-5 4 1 16,4 3 6-16,-4 5-6 0,1-3 3 16,1 3-1-16,-8-5-2 0,2 4 4 0,-4-1-1 15,0-2 5-15,-14-1-6 0,7-2 1 16,-8 3 7-16,-12-16 1 0,9 31-7 0,-9-31 1 16,0 0-4-16,-17 45-2 0,17-45-12 15,-24 29-6-15,16-17-16 0,-9-1-26 16,-8 2-10-16,2-1 0 0,-6-5-6 0,-1 8 3 15,-5-10 8-15,-3 6 8 0,-8-7 15 16,3 5 2-16,-4 2 0 0,2-2 13 16,0-1-3-16,-4 2 14 0,9-1-13 0,3 1 6 15,6-2-6-15,0 5-2 0,8-2 15 16,-4 0 4-16,4 1-9 0,-1 1 11 16,6 5-2-16,-4 2-2 0,6-7 7 0,0 7 7 15,0 2-9-15,-1-5 4 0,2 5-2 16,3-1 0-16,4 1 9 0,-4-2-5 0,5 5 5 15,-1 2 0-15,5 0 4 0,1 0-3 16,2 3 5-16,0 2 3 0,0 0-10 16,0 3 3-16,0 4 9 0,2-1-3 0,-2 2-10 15,3 4 4-15,0-2 2 0,6 0 8 16,-6 3-8-16,1 2 4 0,4-5 3 0,-3 2-5 16,5-2 2-16,-5-3-6 0,5 0 2 15,2-3 6-15,-1-1-6 0,1 2 5 16,-2-3 1-16,4 3 9 0,4-4-8 15,5 2-3-15,-8-2 1 0,4 4 1 0,-2-6 3 16,-1 0 6-16,-7-7-6 0,-1 0 13 16,-1 2 15-16,-7-2 23 0,0-24 20 0,-20 49 14 15,3-23 1-15,-12-2 3 0,4 0 5 16,-10-4 1-16,0-2 0 0,-5-2 5 0,8-1 1 16,-6-7-1-16,-1-1-10 0,2-3-5 15,4-8-9-15,-4-3-12 0,-8-1-7 16,3-7-11-16,-8-7-6 0,8-3-6 0,-3-9-6 15,2-7-9-15,1-7-7 0,7-4-20 16,8-5-10-16,8 2-11 0,4-4-3 16,7 1-2-16,3 10 0 0,5-2 2 0,2 1 2 15,-2 5-2-15,6 5-9 0,-1-2-13 16,2 11-12-16,-4 2-22 0,2 2-4 16,-5 26-22-16,10-27-31 0,-1 15-59 0,-9 12-157 15,10-11-551-15,-10 11-443 0</inkml:trace>
  <inkml:trace contextRef="#ctx0" brushRef="#br0" timeOffset="70937.6135">20185 8264 4842 0,'0'0'283'0,"-3"-38"-52"16,3 38-24-16,0 0-51 0,0-36-61 15,3 26-53-15,-3 10-40 0,0 0-41 16,0 0-67-16,0 0-51 0,0 0-83 0,47 39-234 15,-44-26-459-15,-3-13-672 0</inkml:trace>
  <inkml:trace contextRef="#ctx0" brushRef="#br0" timeOffset="71528.0408">19278 9925 4482 0,'4'-23'-107'0,"-4"23"21"16,1-42 26-16,-1 21 27 0,0 21 26 16,0-44 0-16,0 44 18 0,5-36-11 0,-5 36 3 15,0-37 2-15,0 37-8 0,4-28 1 16,-4 28 12-16,8-25-10 0,-8 25 0 0,24-24 11 16,-24 24 7-16,21-12 13 0,-21 12 2 15,35-8 10-15,-35 8 9 0,47 8 17 0,-20-2 1 16,11 6-2-16,6 0 2 0,4 7-2 15,8 1-5-15,2 5-11 0,9 4 2 16,-2 1-10-16,6 0-4 0,-1 5-4 16,-5-8-2-16,4 9-9 0,-7-6-2 0,-1 3-15 15,-14-2-22-15,0 0-35 0,-5 5-13 16,-4 6-33-16,-9 0-21 0,-2 6-22 16,-12 3-28-16,-7-4-65 0,-6-5-189 0,-4-2-395 15,-1 0 107-15</inkml:trace>
  <inkml:trace contextRef="#ctx0" brushRef="#br0" timeOffset="72099.2959">18999 10383 3695 0,'-25'-12'71'16,"25"12"57"-16,-25-6-1 0,25 6-22 16,0 0-7-16,-24-12-18 0,24 12-19 0,0 0-19 15,0 0-4-15,0 0-1 0,0 0-2 16,0 0-8-16,0 0 2 0,0 0-8 16,0 0 4-16,0 0-2 0,0 0-3 0,0 0-2 15,0 0-1-15,67 50-5 0,-43-38-1 16,-4 0 1-16,3 0 1 0,1 3-2 0,7 4-4 15,3 1 5-15,-1-5-5 0,2 5-1 16,4-1-1-16,-2 1-2 0,1 1 5 0,-6-2-2 16,6 1 7-16,-11-5-12 0,0 0-2 15,-5 0 6-15,4-2-6 0,-10 1 4 16,2-2 3-16,-18-12 3 0,28 18 2 16,-28-18 4-16,19 15 1 0,-19-15 1 0,8 19 2 15,-8-19-9-15,0 0 1 0,-3 40-2 16,3-40 5-16,-19 41-10 0,4-17 2 15,-3 3 3-15,-2 0 3 0,-9 5-8 0,3-4 7 16,-11 8 4-16,2 2 3 0,-5-4-5 16,3-1 4-16,-2 1-2 0,-8 3 2 0,6 0-2 15,-11 3-2-15,5 6-3 0,0-14 5 16,5 1 10-16,-3 1 5 0,7-3-4 16,-6 6 1-16,-1-4 3 0,-9 11-4 0,-2 2 2 15,0-1-4-15,-4 2 0 0,-2 3-5 16,7-11 2-16,3 1-3 0,4-6-6 15,4 0-2-15,4-2-1 0,3-2-11 0,0-5-15 16,4-2-23-16,-2 2-36 0,5-3-42 16,-7 0-61-16,-1-4-134 0,1-3-611 0,0-7-593 15</inkml:trace>
  <inkml:trace contextRef="#ctx0" brushRef="#br0" timeOffset="72517.0366">17769 11329 4686 0,'0'0'4'0,"0"0"5"0,0 0-3 0,0 0-27 16,0 0-35-16,0 0-38 0,0 0-39 15,0 0-12-15,0 0 1 0,-5-68 3 0,14 51 1 16,3-6 13-16,-2-1 17 0,-2-3 21 16,0-2 30-16,2-2 8 0,-1 4 28 0,-4-4 32 15,5 4 14-15,-5-1 3 0,-4 0 14 16,8 3-5-16,-4 1 6 0,-5 24-24 15,15-40 2-15,-12 20-3 0,-3 20-7 0,24-27 1 16,-14 15 5-16,-10 12-11 0,25-15 6 16,-25 15 5-16,33-3-9 0,-33 3 10 15,35 0-18-15,-35 0 8 0,41 7 11 0,-18 1-19 16,-6 1 6-16,9 8-13 0,-2-4-67 16,-9 2-164-16,3-3-512 0,-4-1 427 15</inkml:trace>
  <inkml:trace contextRef="#ctx0" brushRef="#br0" timeOffset="73557.5221">17554 12134 3280 0,'0'0'179'16,"0"0"51"-16,0 0 0 0,0 0-40 0,0 0-25 15,0 0-27-15,0 0-28 0,0 0-19 16,0 0-14-16,0 0-8 0,0 0-7 0,0 0-8 16,72-59-1-16,-36 47-14 15,1-1-2-15,-2 1-2 0,11 0-5 0,-8 1 1 16,4-2-5-16,5 2-3 0,-11 3 3 15,11-5-8-15,-8 1-2 0,14-6-5 0,-9 2 5 16,4 4-4-16,2-4 9 0,11 1-2 16,-8-1 0-16,6 1-3 0,-9 3-2 0,7-3-2 15,0 3-7-15,-10 1-5 0,-1 2-4 16,3 0-4-16,-4 0 5 0,-1 3-7 16,2 0 6-16,0 0-2 0,-8 3-1 0,7 0 3 15,-1 0 0-15,-4-2 0 0,5 4-3 16,2-3-2-16,-12 2-2 0,7 2-5 0,-4 0-4 15,1-5-3-15,4 5-14 0,-3 0-10 16,-1-3-2-16,-6 3 12 0,-1-1-15 16,-32 1 7-16,54 0 3 0,-24 0 20 0,-30 0-8 15,42 0-3-15,-42 0 5 0,35 1 5 16,-35-1-4-16,26 3 3 0,-26-3 0 16,0 0-2-16,27 11 2 0,-27-11 13 0,0 0-1 15,0 0-3-15,0 0 3 0,0 0-3 16,-53 67 2-16,38-51 0 0,-14 5-3 0,1 0 3 15,-1 4 9-15,1-3 4 0,-4 0 8 16,-1 2-2-16,-8 1 0 0,8-2-2 0,-4 6-8 16,-3-1 11-16,0-1-1 0,3 0-3 15,-5 2 3-15,7-2-8 0,-2 2 7 16,-8-1-4-16,5 2-4 0,0 2 5 0,-7-5 2 16,9 3 1-16,-4-1 6 0,-5 0 5 15,8 3-5-15,-2-2 1 0,2 2-2 16,-6-2 2-16,8 1-5 0,-5 1 2 0,4-2 3 15,4-3-11-15,4 1 8 0,-3-1 3 16,1-2-6-16,-1-1-3 0,-1 2 11 16,-6 1-13-16,8-3 4 0,-10 1-4 0,-6 2-1 15,3-1 5-15,-2-2-11 0,-7-1-7 16,4-7 0-16,-5 4 5 0,-2-5 1 0,0-3-7 16,7-2 2-16,-2-5 7 15,2 2-17-15,-2-1-18 0,4-3-1 0,-2-3-26 16,1 0 1-16,7 0-5 0,5-3-4 0,4 3-3 15,1-3 3-15,0 0 5 0,32 3 13 16,-43-7 2-16,43 7 7 0,-35-8-4 0,35 8 9 16,-20-12 6-16,20 12 1 0,0 0 7 15,-5-29 21-15,5 29 0 0,0 0 6 16,0 0 0-16,28-37 0 0,-28 37-12 0,32-11 12 16,-32 11 10-16,38-10-8 0,-18 7 8 15,-20 3 6-15,46-3 15 0,-46 3-11 0,46 0 6 16,-46 0 2-16,42 6 7 0,-23-3-6 15,4 6 6-15,-3 4 18 0,-1 3 7 16,-1 0 4-16,-1 2-1 0,-6 6 11 16,-1 0 0-16,-6 5 8 0,-4 1 8 0,-4 6 6 15,-4 6 8-15,-5-3-5 0,-4 14 2 16,-5-1-11-16,-10 12-12 0,-3 2-9 16,-13 23-7-16,-7-2-7 0,6-17-10 0,9-6-17 15,-22 17-24-15,10-15-40 0,4-7-43 16,-18 19-53-16,4-27-83 0,11 0-266 0,-15-8-389 15,-2-9-223-15</inkml:trace>
  <inkml:trace contextRef="#ctx0" brushRef="#br0" timeOffset="74117.176">15781 13513 4257 0,'0'0'77'0,"0"0"42"0,3-30-19 16,-3 30-16-16,0 0-9 0,2-25-16 15,-2 25-27-15,0 0-12 0,0 0-5 0,6-24 0 16,-6 24 3-16,0 0-6 0,0 0 10 15,0 0 9-15,0 0 2 0,5-28 12 0,-5 28-6 16,0 0-5-16,0 0-5 0,0 0-1 16,-33-15-5-16,33 15-2 0,0 0-2 15,-29-15-10-15,29 15-22 0,-16-16-26 0,16 16-14 16,-14-26-6-16,14 26-1 0,0 0-11 16,10-45 6-16,-10 45 12 0,22-41-4 0,-10 23 4 15,6-1 12-15,-1 4-2 0,0 0-1 16,-17 15 9-16,36-20 12 0,-19 16 7 15,-17 4 3-15,39-4 20 0,-39 4 2 16,38 7 17-16,-38-7 13 0,37 21-1 0,-20-9 2 16,-1 1 19-16,-2 4-4 0,-1 2-2 15,2 2-1-15,-8 5-3 0,1 1-1 0,-8 5 1 16,0 1 3-16,0 12 5 0,-8 2-3 16,-6 8-3-16,4 1 0 0,-1 2-7 15,-3 1 9-15,6 3 1 0,-4 1-5 0,2 0-3 16,7 3 3-16,3 0-6 0,0 2 1 15,3-3-9-15,11 11 2 0,1-2-5 0,8-2-2 16,4-1-4-16,6-3-3 0,7-2-11 16,6-9-39-16,-5 0-53 0,8-3-56 15,4-7-55-15,1-8-114 0,-5-12-653 0,2-6-885 16</inkml:trace>
  <inkml:trace contextRef="#ctx0" brushRef="#br0" timeOffset="75709.1354">18516 3803 4739 0,'0'0'-159'0,"3"-27"-11"0,-3 27-34 16,0 0-50-16,0 0-576 0,8-24 12 16</inkml:trace>
  <inkml:trace contextRef="#ctx0" brushRef="#br0" timeOffset="76065.9137">18537 3723 3582 0,'0'0'-110'0,"0"0"44"16,0 0 34-16,0-34 30 0,0 34 13 0,0 0 21 16,0 0 3-16,-8-35 9 0,8 35 10 15,0 0-20-15,0 0-1 0,0 0-12 0,-5-23 8 16,5 23-11-16,0 0 1 0,0 0 3 15,0 0 8-15,0 0 0 0,0 0 11 0,-12-25 18 16,12 25 6-16,0 0 5 0,0 0 25 16,0 0-41-16,0 0 7 0,0 0-9 15,0 0-7-15,0 0 1 0,0 0-14 0,0 0-8 16,0 0 1-16,0 0-6 0,0 0 0 16,0 0-7-16,0 0 18 0,0 0-18 0,-1 105 5 15,-3-56 6-15,1 13 5 0,-6 5-5 16,-4 17-6-16,-4 0 5 0,-3-2-1 15,-8 29 14-15,-7-9 7 0,5-16 12 0,1-13 13 16,-8-2 3-16,4-2 10 0,-1-4 0 16,1-4-2-16,-7-3-10 0,6-3-8 0,4-5-2 15,-1-5-12-15,2 2-7 0,-8 15 0 16,-5-3-5-16,6 3-2 0,-25 25-5 0,0 4-7 16,4-1 4-16,-4-1-6 0,5 0-8 15,2-3-10-15,9-16-20 0,8-4-33 16,5-3-38-16,14-7-48 0,-2-6-65 0,5-13-170 15,6-10-555-15,4-12-634 0</inkml:trace>
  <inkml:trace contextRef="#ctx0" brushRef="#br0" timeOffset="77953.6761">17979 4188 4346 0,'0'0'-179'0,"0"0"29"16,-54 22 40-16,54-22 37 0,0 0 25 0,0 0 16 15,-25 15 24-15,25-15-2 0,0 0 10 16,-23 16 2-16,23-16-6 0,-26 15 10 15,26-15 0-15,-25 16 2 0,25-16-8 0,-26 21 12 16,11-9 13-16,-4 6 3 0,2 5 5 16,-4 1 3-16,-8 7 10 0,-3 6-2 15,-4 0 2-15,-3 3 7 0,2-3-7 0,-6 0 12 16,4 0 10-16,-1-4 7 0,0 4 15 16,-2-2 3-16,4-5-6 0,8-3-7 15,0-3-8-15,-2-1-7 0,5 1-8 0,-3-1-12 16,3-3-2-16,0 3-3 0,1-2-5 15,-1-2-2-15,3 0-7 0,4-3-1 0,-5 1-4 16,7-2 1-16,-4 3-1 0,-3-2-4 16,7 4 2-16,-7-7-4 0,3 4 2 15,2-2-8-15,1 0 4 0,-4-3-3 0,23-12 0 16,-34 26-4-16,16-19 0 0,18-7 5 16,-22 17 4-16,22-17 4 0,-25 12 5 15,25-12-3-15,-23 13 1 0,23-13-4 0,-30 12-3 16,30-12-3-16,-32 9-1 0,32-9 0 15,-37 9-1-15,37-9 0 0,-28 6-2 16,28-6-1-16,-29 6-1 0,29-6 7 0,-25 7-6 16,25-7 0-16,0 0 0 0,-40 7 0 15,40-7-18-15,-27 1-1 0,27-1 1 16,0 0 2-16,-42 7 5 0,42-7-6 0,0 0 1 16,-28 5 2-16,28-5-1 0,0 0 1 15,0 0 3-15,-32 8-2 0,32-8 1 0,0 0-2 16,0 0 1-16,-28 2 2 0,28-2 1 15,0 0 3-15,0 0-2 0,0 0-1 0,0 0 0 16,-25 7-4-16,25-7 5 0,0 0 0 16,0 0-4-16,0 0 3 0,0 0-1 15,0 0 3-15,-30 12 0 0,30-12 2 0,0 0-1 16,0 0 1-16,0 0 2 0,0 0 0 16,0 0 11-16,0 0 2 0,0 0 12 15,0 0 5-15,0 0-3 0,0 0 4 0,0 0 3 16,0 0 4-16,-31-24 7 0,31 24 2 15,0 0-1-15,-16-29-2 0,16 29-6 16,-19-24-1-16,19 24-2 0,-16-24-9 0,16 24 0 16,-17-25-4-16,17 25-5 0,-19-24-1 15,19 24-3-15,-23-23 0 0,23 23-3 0,-20-24-3 16,20 24 1-16,-17-18-2 0,17 18-1 16,-17-17 0-16,17 17-5 0,0 0 2 15,-15-22-2-15,15 22-2 0,0 0 1 0,0 0-1 16,-16-20 0-16,16 20 0 0,0 0-2 15,0 0-2-15,0 0-1 0,0 0-5 16,-15-18 0-16,15 18 0 0,0 0 1 0,0 0 2 16,0 0 1-16,0 0 0 0,0 0 0 0,0 0-2 15,31 70 2-15,-19-48 1 0,3 2 0 16,-1 2 0-16,-6-2-1 0,5 1 1 16,1-1-1-16,-6-3 1 0,0 5 2 15,1-5-2-15,1 3 1 0,-3-1-1 0,1 1 2 16,-6 1 1-16,8 2-2 0,-4-3-1 15,-1 5 3-15,5-5 1 0,-10 5-2 16,4-2 2-16,-1 1 0 0,-3-28-2 0,0 50 0 16,-3-20 4-16,-1-3-2 0,-11 3 2 15,2 5-2-15,-4-1 2 0,-1 2 0 16,-2-4-1-16,-7 1 1 0,5-1-2 0,-5-2 1 16,6-5 1-16,-1 4-1 0,-3-6-1 0,3-1 2 15,4-1-4-15,-6 0 2 0,4 2 0 16,-2-5 0-16,-1-2 4 0,3 1-3 15,-8 1-1-15,-3 2 3 0,0-4-5 0,1-3 0 16,-9 1 2-16,6-2 2 0,-1-3-5 16,-3-3 1-16,-3-2 1 0,5-4 0 15,-3 0-5-15,-1-4 2 0,-1-3 1 0,-4-1 2 16,9-4-2-16,-5-2-2 0,7 7 4 16,-2-10-2-16,5 8 1 0,6-3-2 15,4 3 1-15,-5-1 0 0,25 10-8 0,-22-23-6 16,22 23-3-16,-3-28 0 0,3 28-1 15,20-44 3-15,2 15 0 0,6 5 3 0,4-1-2 16,8-2 2-16,-10 6-1 0,10 0-6 16,-6 1-3-16,1 8 0 0,-5 3 3 15,3 3 0-15,-6 6 3 0,-27 0 2 0,59 6 0 16,-31 6 4-16,-3 8 4 0,0 4 3 16,-1 7 3-16,-2 12 1 0,-4 6 4 15,-5 8 1-15,-3 9 6 0,-3 1-7 0,-2 0 1 16,-2 7 0-16,1-4 0 0,-4 1-3 15,0 3 3-15,0-3 3 0,-4-1-1 0,-1 10 0 16,-10-3-3-16,-1 0 2 0,-4 6 1 16,-22 19-3-16,-10-5 4 0,-7-3 6 0,-9-4-8 15,-8-7 3-15,-1-4-1 0,-13-5 2 16,3-9 2-16,-8-10 3 0,-1-8 3 16,9-15-1-16,6-11 0 0,-11-6-4 15,10-13 6-15,-10-7 2 0,5-11-2 0,-36-21-4 16,10-22-12-16,7-17-28 0,11-16-43 15,11-13-50-15,24-16-46 0,8-17-68 0,19-7-161 16,4 2-542-16,13 9-696 0</inkml:trace>
  <inkml:trace contextRef="#ctx0" brushRef="#br0" timeOffset="78861.2516">16271 4594 4640 0,'0'0'-71'16,"0"0"-10"-16,0 0-39 0,0 0-36 0,0 0-32 16,0 0-13-16,0 0-9 0,0 0 12 0,0 0 52 15,0 0 63-15,90-15 59 0,-90 15 43 16,22-15 33-16,-22 15 9 0,20-15 6 15,-20 15-2-15,18-19-8 0,-18 19-3 0,10-19-5 16,-10 19-3-16,9-24-11 0,-9 24 4 16,13-27-11-16,-13 27-4 0,15-40-10 15,-8 14 5-15,1-4 1 0,-3-2-6 16,5-5-5-16,-7-2 9 0,1 0-5 0,1-5-1 16,-2 2 9-16,-1-5 13 0,-2 5-12 15,3-5-11-15,2 0 25 0,2 7-25 0,3-3-6 16,0 0 0-16,3 3-3 15,-1 2 15-15,-2 2-17 0,-3 7 3 0,1 0 1 16,4 3 0-16,0-1-4 0,-4 2 14 16,5 3-9-16,2 4 8 0,2-1 3 0,0 7-7 15,5 1 7-15,-22 11 13 0,41-4-11 0,-41 4 10 16,52 19 1-16,-17-4-6 0,1 9-4 16,5 7-12-16,-2 6 9 0,4 1-6 15,-3-2 2-15,-1 4 1 0,1-3 2 16,-1 3 1-16,-3-5 9 0,-4-2 12 0,2 0 8 15,-11-5 2-15,4 1 1 0,3-2-4 16,-7 3-14-16,1-3 5 0,-1 2-3 0,2-1-9 16,-6 1-50-16,2 4-69 0,-11-6-119 15,-8 3-308-15,-10 2-297 0,-4-8 79 16</inkml:trace>
  <inkml:trace contextRef="#ctx0" brushRef="#br0" timeOffset="79470.8512">16067 6854 3861 0,'16'8'151'0,"-16"-8"21"15,0 0-15-15,0 0-31 0,25 12-10 16,-25-12-22-16,0 0-15 0,0 0-8 0,0 0-4 16,0 0-17-16,49-18-4 0,-31 4-3 15,4-4-5-15,5-6-5 0,5 0-6 0,8-10 0 16,5 1-6-16,12-5-4 0,-7-5-25 15,3 3-51-15,4 3-30 0,-15 4-26 16,3 1-28-16,-6 5-38 0,-14 1-55 16,-12 8-151-16,-9 3-446 0,-4 15-8 0</inkml:trace>
  <inkml:trace contextRef="#ctx0" brushRef="#br0" timeOffset="79793.637">13874 5784 4008 0,'21'-12'110'0,"3"3"24"16,4-7-3-16,4-3-26 0,1-6-10 0,8-2-11 15,5-8-6-15,11-7-10 0,3-6-3 16,27-18-18-16,-3-1-4 0,6-5-11 16,-1 1-27-16,-4 1-24 0,6 5-42 0,-6 0-29 15,0 10-49-15,-11 8-75 0,-9 8-229 16,0 3-398-16,-1 1-53 0</inkml:trace>
  <inkml:trace contextRef="#ctx0" brushRef="#br0" timeOffset="82359.7113">19536 8595 3928 0,'0'0'-23'0,"-34"3"18"16,34-3-20-16,-31 3-29 0,31-3-19 0,-37 6-18 16,37-6-12-16,-42 6 10 0,15-4 24 15,27-2 33-15,-41 3 43 0,14 1 54 16,27-4 56-16,-39 0 25 0,39 0-18 0,-42 0-11 16,42 0-12-16,-38 0-13 0,38 0-20 15,-35 0-10-15,35 0-9 0,-34 3-4 16,34-3-17-16,-41 15-5 0,22-6 3 0,-6 4-2 15,-2 6-9-15,-3-5 0 0,-2 5 3 16,1-4-10-16,2 3 0 0,-4 1 1 16,1 4 1-16,-1-6-1 0,-3 8 0 0,-7 2-9 15,-1 2 8-15,-2-2-2 0,0 4-1 16,-5-4-5-16,4 3 13 0,-2 1 3 0,-3-8-3 16,2 4 5-16,-2 1 12 0,-3 0-14 15,-7 3-4-15,-6 3 6 0,-1 3-1 16,-5-3-2-16,-21 14-4 0,-5 2 5 0,4 2-2 15,4 1-1-15,-6 0-5 0,6 2-2 16,1-2 10-16,3-2-1 0,12-4-8 16,11-8 11-16,3 6-10 0,-3-3 1 0,-10 20-3 15,-14 1-6-15,20-12 9 0,-11 15-2 16,17-9-5-16,7-7 0 0,-19 16 4 0,13-6-1 16,-10 8 0-16,7-13-4 0,7-8 6 15,1-5 0-15,-4 3 0 0,10-3 1 0,-6-7 10 16,13 1-2-16,-1-6 3 0,3-2-3 15,5 3-1-15,1-1 0 0,2 0-1 16,-1 5-6-16,2-5 8 0,1 6-6 0,2 3-2 16,-5 0 3-16,4 2 0 0,0 2-3 15,2 4 5-15,-4 14-8 0,-1 1 6 16,3 3-3-16,-18 27 0 0,1-1 5 0,4 2-11 16,6-16 7-16,4-9 2 0,2-6-3 15,6-10 1-15,-1-2 2 0,2-5 3 16,5 1-1-16,5-8 3 0,-4 1-2 0,4-1-2 15,2 2-1-15,-1 0 1 0,6-3 0 16,-7 4-3-16,3 1 1 0,-1 2-4 0,-1-5-2 16,-2 4 3-16,1-2-5 0,-5 8 5 15,3 1-4-15,-3 1 3 0,3 2-1 16,2 1-1-16,-2 3 3 0,7 0 0 0,-1 2-2 16,-1 1 0-16,8 4-2 0,-4 3-2 15,5 2 2-15,3-2 5 0,0 0-4 0,0-1 1 16,0 4-3-16,3-6 1 0,0 1 3 15,2 1-6-15,-5-2 0 0,4-2 2 16,-1-7 1-16,-3-3-1 0,4 5 0 0,1 0 2 16,-2-4-3-16,-3-2 5 0,2 3-5 15,4 3 0-15,3 4 3 0,-1-3-1 0,5 2-6 16,11 8 7-16,-2 0-2 0,6 1 1 16,4-5 0-16,-4 0-2 0,4-1-1 15,3-6 6-15,-6-1-2 0,2-7 1 16,-4-5 2-16,3-1-3 0,-5 2-2 0,0-13 0 15,4 8 12-15,-1-6 9 0,9 3-2 16,-4-2 4-16,4 4 0 0,3-3-2 0,17 8-4 16,0-8 3-16,5-3-1 0,8 2-2 15,4-4-2-15,11-3 5 0,6-9-10 16,6-4 1-16,5-6 2 0,-2-3-7 0,7-9 3 16,35-6 0-16,-8-3 0 0,-5-8 1 15,1-1 1-15,-8 0 3 0,6-7 0 0,-5-1 0 16,-2 2 4-16,-1 0-8 0,-1 0-1 15,2-5 1-15,-1 2-3 0,9-3-1 16,1-6 1-16,1 3-3 0,16-7 1 0,0 0 1 16,0 1-3-16,4-5 0 0,-1 1-1 15,-11-4 1-15,3 1-2 0,-3-1 2 0,-7-2-1 16,-6-3 1-16,-4-7 1 0,-3 4-2 16,-4-10-3-16,2-6 3 0,4-8-2 15,-2-8 0-15,6-12-1 0,7-7 4 0,4-1-4 16,2 2-1-16,-5 1 0 0,-1 1-1 15,-2 2 1-15,-16 5 0 0,-5 5 2 0,-17 4-2 16,-19 4 2-16,-7-1 1 0,-30 9-2 16,-12 12 3-16,-17 1 1 0,-13 0-1 15,-10-10 7-15,-4 2 0 0,-10-32 0 16,-6 0 1-16,3 0 3 0,-7 1-5 0,18 11-5 16,-1 10 3-16,6 1-1 0,0-3-3 15,0 3 3-15,2-4-3 0,4-4 0 16,-6-28 5-16,0 1 12 0,-6 1 5 0,3-1 6 15,1 3 2-15,-9-1-1 0,-7 1 1 16,0 4-2-16,-7-6-6 0,5 5 12 0,-6-5-4 16,2 10-6-16,3-3-1 0,15 18-7 15,2 6-9-15,8 3-10 0,1-1-9 0,6 0-5 16,-8-1-3-16,4 0 4 0,0 2-3 16,-3 1 4-16,-6 2 2 0,-1-1 1 0,-10-28-1 15,-5 6 1-15,-7 6 0 0,-3 2 0 16,-7 6 0-16,5 15 0 0,1 14 0 15,-20-18-5-15,-11 13-9 0,-6-1-19 0,-3 8-15 16,-11 10-27-16,-15 10-31 0,12 11-33 16,1 17-34-16,-8 3-44 0,-37 9-105 0,4 3-276 15,29 5-308-15,19-7-524 0</inkml:trace>
  <inkml:trace contextRef="#ctx0" brushRef="#br0" timeOffset="82997.0418">20879 12065 4321 0,'24'-2'-115'0,"-24"2"44"0,45 0 14 15,-12 0 12-15,-3-3 18 0,-30 3 23 16,67 3 4-16,-17-1 4 0,-1 2 12 15,10-4 6-15,9 6 16 0,4-3 3 0,23-1 13 16,-3 2 11-16,5-1 9 0,-1 0 28 16,2-3 10-16,3 0 2 0,-4 0-7 15,-3-3-10-15,8 3-6 0,-20 0-11 0,13 0-12 16,0 0-2-16,-9 0-7 0,6 3-3 16,-9-3-6-16,-3 0-6 0,4 3-5 0,-4 0-3 15,2-3-4-15,-3 4-7 0,-5-2 4 16,3 1-4-16,-11 0-4 0,-5-3-1 0,-6 4-2 15,-7 0-1-15,-4-4-2 0,-9 1 1 16,0-1-4-16,-5 0 0 0,2 5-1 16,-32-5-5-16,45 0-24 0,-45 0-34 0,35 3-55 15,-35-3-42-15,19 2-54 0,-19-2-90 16,0 0-644-16,0 0-696 0</inkml:trace>
  <inkml:trace contextRef="#ctx0" brushRef="#br0" timeOffset="83575.7047">23619 11182 4872 0,'0'0'109'16,"0"0"0"-16,10-12-36 0,-10 12-71 15,0 0-14-15,0 0-2 0,0 0 3 16,44 18-6-16,-33-5 6 0,11-2 0 0,-5 1 0 15,1 4 6-15,-1 0 10 0,0-1 8 16,-2 0 6-16,7 4 10 0,3 5 2 0,-4-3-3 16,6 5 3-16,3-2-6 0,-1 3-4 15,8 5 2-15,-1 2-6 0,1-4 1 0,7 2-5 16,-11-11-2-16,1 0-4 0,-1-3-1 16,1 2 0-16,-8-8-1 0,-4 0 9 15,3-5 3-15,-6-4-5 0,-19-3 1 0,21-7-2 16,-21 7 1-16,17-15 5 0,-17 15 0 15,12-28 0-15,-11 13-4 0,8-1-1 0,-4-2-2 16,-2-4 1-16,-1 0-2 0,4 1-5 16,4 0 0-16,-1 0-3 0,-1 2-1 0,1-2 0 15,-4 7-1-15,3-1 2 16,-1 0-1-16,-7 15 0 0,15-29-4 0,-7 17-5 16,5 3 7-16,1-6-2 0,4 3-1 15,2 0-1-15,5 0 1 0,4-1 1 0,-1-1-3 16,6-1 3-16,3-3 5 0,-9 3 9 0,12-3 13 15,-10 3 11-15,2-5 15 0,-7-1 6 16,4-3-1-16,-4-8-3 0,-5 4 1 16,-4-8-6-16,0-4-2 0,-11-7-6 0,3 2 2 15,-8-7-5-15,-8-7-2 0,-6 1-3 16,-4-5-4-16,-4-2-4 0,-3 1-1 0,-7-1-5 16,2 6-1-16,-5 5-1 0,5 7-7 15,-2 4-13-15,-1 7-15 0,-6 1-20 16,1 10-19-16,-3 8-23 0,0 7-18 0,-5 3-30 15,0 7-31-15,2 4-42 0,-4 3-105 16,9-1-651-16,-1-1-899 0</inkml:trace>
  <inkml:trace contextRef="#ctx0" brushRef="#br0" timeOffset="84243.8015">25056 9867 4871 0,'0'0'-19'0,"-20"15"12"0,20-15-7 16,0 0-39-16,-13 19-10 0,13-19-8 15,-15 28 9-15,6-8 2 0,9-20 9 0,-11 50 3 16,2-21 0-16,4 6 25 0,5 0-8 16,0-1-2-16,0 2 4 0,2 8 11 0,5-5-5 15,3-1-2-15,5 1 2 0,0-5-7 16,1-1 2-16,3-1-2 0,1-2 3 16,7-3 16-16,-9 0-9 0,6-3 13 15,4-3-6-15,-8-2-16 0,2-3-10 0,-2-4 3 16,0-3 5-16,-20-9 8 0,38 6-14 15,-38-6 15-15,39-11 17 0,-17 4-7 0,-6-10 18 16,8 2 0-16,-7-3-6 0,1-1 15 16,-3-1-7-16,0-7 23 0,-10 4 6 15,3-2-7-15,-8 25-1 0,0-57 10 0,-5 25-15 16,-3 1 5-16,-7-4-3 0,0 2 17 16,-2 0 18-16,2-2 36 0,-2 7 4 15,-4 1-3-15,2 3-18 0,11 5-1 0,-7-3-20 16,1 7-5-16,14 15-22 0,-18-30-24 15,18 30-8-15,-17-23-3 0,17 23 6 0,-10-18-3 16,10 18-3-16,0 0 5 0,-11-22-2 16,11 22 1-16,0 0-1 0,0 0-3 15,0 0 5-15,0 0-4 0,0 0 6 0,0 0 4 16,0 0 1-16,36 59-6 0,-16-43 10 16,6-1-3-16,4 3 5 0,5 0 3 0,-2-3 13 15,7-3 1-15,-1 5 13 0,1-7 10 16,-3-2 11-16,5 2 10 0,-7-4 0 15,7-3 3-15,-2 0-6 0,-3-6-8 0,11-4-6 16,1-1-11-16,-6-4-21 0,2-2-22 16,-5-1-28-16,2-3-39 0,-8-1-52 0,-3 1-42 15,-7-3-51-15,-7 2-108 0,3 0-604 16,-12 1-557-16</inkml:trace>
  <inkml:trace contextRef="#ctx0" brushRef="#br0" timeOffset="84805.1161">26510 8930 4491 0,'0'0'-61'0,"-24"-25"9"0,24 25 10 0,-23-18-21 0,23 18-7 15,-30-17 4-15,30 17 7 0,-44-9 5 16,14 5 25-16,0 0 27 0,5 1 42 15,25 3 60-15,-45-7 19 0,45 7-12 0,-40-3-11 16,40 3-21-16,-34 6-5 0,34-6-8 16,-31 22-9-16,14-9-3 0,17-13-6 15,-24 33-8-15,14-17-2 0,2-1 4 0,8-15-11 16,-18 32 0-16,18-32-4 0,-12 30 2 16,12-30-2-16,-10 33-2 0,10-33 1 15,0 38-4-15,0-38-3 0,17 45-2 0,-4-21 0 16,2-5-7-16,5 4 4 0,5 1-11 15,4-3-3-15,-1-1-6 0,0-2 0 0,-2-7 5 16,-5 5-1-16,6-7 8 0,-7 1 16 16,-3 3 13-16,-17-13 4 0,33 11 3 0,-33-11-7 15,29 16-6-15,-29-16 1 0,25 8-5 16,-25-8-1-16,28 11-2 0,-28-11-4 16,34 8 2-16,-17-3-4 0,-17-5-3 15,35 14 0-15,-14-2 2 0,-21-12-5 0,37 16 2 16,-20-6 1-16,0 2-4 0,-1 0-19 15,-16-12 4-15,30 18-1 0,-30-18 5 0,22 19-1 16,-22-19 8-16,20 19 1 0,-20-19 7 16,15 24 3-16,-15-24 4 0,5 27 0 15,-5-27 1-15,-15 47-4 0,2-16 1 0,-7 0-2 16,-2 5-3-16,-5 5 2 0,-6 0-5 16,-7 10-2-16,-7 0-12 0,-5-1-21 15,-5-1-28-15,-18 13-38 0,1-15-28 0,14-10-32 16,3-13-43-16,2-4-130 0,-5-8-580 15,8-11-469-15</inkml:trace>
  <inkml:trace contextRef="#ctx0" brushRef="#br0" timeOffset="85299.8097">25891 7032 4612 0,'0'0'91'0,"0"0"-8"0,-17-25-26 16,17 25-66-16,0 0-36 0,0 0-26 15,0 0 0-15,0 0 1 0,0 0 7 0,0 0 4 16,0 0 16-16,42 66-9 0,-29-53 15 16,-1 7 25-16,3 2 30 0,-1-2 15 0,2 8-4 15,1 3 6-15,6 4 17 16,-3 2 0-16,2 5 3 0,7 12-6 0,4 9 0 16,2 3-7-16,15 26 2 0,2 0-2 15,2 4-1-15,-1-4-4 0,-2 4 1 0,5-4 3 16,-4-3-3-16,-10-16 5 0,0-8 13 0,5-3 8 15,-12-1 5-15,8-5 0 0,-6 3-4 16,0-7-4-16,-4-5-6 0,8 6-2 16,-8-8-7-16,2-2-6 0,-5 1-4 15,2-7-5-15,2 3-7 0,-4-6-4 0,-7-7-20 16,2 0-15-16,-3-4-1 0,-7-2 1 16,0-6-3-16,-15-15-12 0,13 19-17 0,-13-19-33 15,9 15-34-15,-9-15-47 0,0 0-84 16,0 0-235-16,0 0-420 0,0 0-413 15</inkml:trace>
  <inkml:trace contextRef="#ctx0" brushRef="#br0" timeOffset="85542.6668">26130 8837 4368 0,'0'0'2'0,"-33"-6"29"0,33 6-6 15,0 0-39-15,0 0-26 0,-29-12-13 0,29 12 7 16,0 0-7-16,0 0 5 0,60-36 8 16,-38 17 41-16,7-1 40 0,4 0 44 15,-1-5 41-15,1 1 22 0,11-8-4 0,-9 2-17 16,12-5-17-16,1 1-11 0,8-5-29 16,4 1-39-16,2 1-53 0,3 7-50 15,-5-4-59-15,5 1-71 0,-8 5-196 0,-13 2-474 16,-4-1-241-16</inkml:trace>
  <inkml:trace contextRef="#ctx0" brushRef="#br0" timeOffset="85976.0319">27361 8000 4200 0,'0'0'3'15,"0"0"16"-15,0 0-17 0,40-11-59 16,-40 11-17-16,27-12-33 0,-8 4-35 15,-19 8-33-15,33-20 2 0,-13 6 36 0,4 2 28 16,-6-3 54-16,2-5 36 0,0 5 19 16,4-3 12-16,-6-1 12 0,2 1 0 15,-2-4-5-15,4 0-3 0,-10 2 14 0,5 1-16 16,-2-1 9-16,-5 4 7 0,-10 16 30 16,16-32-5-16,-16 32-5 0,4-24-1 15,-4 24-10-15,0 0 9 0,0 0 3 0,-25-38-5 16,25 38-3-16,-27-9 11 0,27 9-15 15,-30-10-7-15,30 10 3 0,-35 0-11 0,35 0 13 16,-39 7-12-16,39-7 20 0,-45 15-6 16,20-5-3-16,2 2 14 0,2 3-6 15,-4 4 3-15,7 5 18 0,-9 3 9 16,5 7-2-16,6 4 7 0,-6 11-7 0,4 3 1 16,9 7-3-16,-3 2-5 0,12 4-3 0,9-1 1 15,3 1-3-15,9 4-2 0,3-4-1 16,6-1-4-16,5-9 5 0,7-5-1 0,-5-11 7 15,4-5-1-15,11-4-2 0,5-7-8 16,17-11-6-16,4-12-25 0,23-12-64 16,44-11-97-16,-13-19-165 0,-6-10-660 0,-21-7-947 15</inkml:trace>
  <inkml:trace contextRef="#ctx0" brushRef="#br0" timeOffset="86451.7337">28827 9207 5321 0,'-14'-29'141'0,"14"29"-28"15,-3-13-34-15,3 13-37 0,0 0-15 0,0 0-1 16,0 0-3-16,45-5-4 0,-45 5-1 16,54 17-1-16,-23-8 5 0,3 6 4 15,9 0 6-15,4 6 8 0,2 3 6 0,3 5-7 16,-2 3 1-16,3 11-5 0,8-4-2 16,-5 11-4-16,1-1 0 0,-5-1-6 0,0 5-2 15,-4 3-3-15,3-4-3 0,-6 0-8 16,0-3-19-16,-8-8-33 0,-5-1-38 0,-2 0-52 15,-7-10-49-15,-8-6-73 0,-6-4-203 16,-8-4-498-16,-1-16-885 0</inkml:trace>
  <inkml:trace contextRef="#ctx0" brushRef="#br0" timeOffset="87357.8204">28196 9714 4956 0,'0'0'-19'0,"-33"12"7"16,33-12-8-16,-20 11-3 0,20-11 4 0,-17 19 10 15,17-19-9-15,-12 30 6 0,9-12 15 16,3 1 15-16,3 6 20 0,0 2 19 0,6 0 10 16,-4 8 4-16,8 5 12 0,6-2-8 15,1 7-4-15,6 0 3 0,5 2 2 16,-1 0 3-16,1 0-4 0,8 0-2 0,8 3-1 15,-9-1-3-15,11-2-3 0,-1-5-9 0,-6-3-4 16,7-4-8-16,-1-7-4 0,-1-4-7 16,-4 6-3-16,6-10-5 0,-11-5-1 15,-1 2-4-15,0-5-4 0,-2-2-3 16,0-2-3-16,-5-4-2 0,0-1-3 0,-3 0 0 16,3-3-2-16,-8 0 1 0,3-3 1 15,-5 0-1-15,-20 3-1 0,34-12-1 0,-23 2 2 16,4-2-3-16,-15 12 2 0,17-20-2 15,-12 8 0-15,-5 12 1 0,7-27-1 0,1 15-7 16,-8 12-11-16,2-27-2 0,-2 27-2 16,0-24 0-16,0 24 3 0,-2-32-1 0,2 32 3 15,-8-24 1-15,1 7 2 0,7 17 1 16,-13-25 0-16,-2 13 1 0,1 4 0 16,14 8 1-16,-28-15 4 0,6 11-3 0,0 1 0 15,22 3 3-15,-43 7-1 0,16 1 1 16,-1 11 3-16,-4 1 1 0,2 10 0 15,0-3-1-15,3 2 1 0,0-1 3 0,0 4-1 16,6-2 1-16,-4-2 4 0,5 3 5 16,-4-3 6-16,7-1 0 0,-4 2 3 15,6-11 3-15,-2 4 5 0,5-5 3 0,-1 3 6 16,1-5-5-16,-3 4-1 0,15-19 2 16,-30 36-8-16,10-14-5 0,-4 0 3 15,-6 2-4-15,-3 1 1 0,-7 7-8 0,0-5 3 16,-6 0-5-16,-2 2-1 0,3-5-1 15,-2 0 1-15,3-3 0 0,3-1 5 0,0-5-5 16,3 1 4-16,-1-8-3 0,-2 2 1 16,7-7-1-16,-4-1-3 0,3-2 1 15,-1 0 2-15,1 0 2 0,0-5-5 0,2-2-10 16,-2-1 3-16,5-2-3 0,-4-2-6 16,-1-4-7-16,5 4-2 0,1-4-2 0,4 5 6 15,-5-2-1-15,8-1 4 0,-3 2-2 16,2 0 3-16,1 0 0 0,5 8 3 0,1-7 1 15,16 11-3-15,-24-13-1 0,24 13 3 16,-21-8 0-16,21 8 0 0,0 0 3 16,0 0 0-16,0 0-2 0,0 0 3 0,0 0-2 15,0 0 2-15,0 0-1 0,0 0 2 16,0 0-1-16,0 0 3 0,83 32-3 0,-83-32 1 16,30 1-1-16,-30-1-1 0,30 3-5 15,-20 0 3-15,-10-3-2 0,0 0 1 16,36 0-3-16,-36 0-3 0,25 5-6 0,-25-5 0 15,21 0-1-15,-21 0 2 0,31 0-6 16,-31 0-4-16,16 1-13 0,-16-1-14 0,0 0-34 16,22 0-69-16,-22 0-118 0,0 0-275 15,0 0-403-15,0 0-861 0</inkml:trace>
  <inkml:trace contextRef="#ctx0" brushRef="#br0" timeOffset="88899.0263">28275 9718 4792 0,'-22'9'-60'0,"22"-9"35"0,0 0 2 15,0 0 29-15,0 0 9 0,0 0 12 16,0 0 2-16,0 0-4 0,0 0 2 0,0 0 3 16,0 0-12-16,0 0 3 0,-45-17-7 15,45 17 3-15,0 0-6 0,0 0 0 16,0 0-9-16,0 0 14 0,0 0-16 15,0 0 11-15,0 0 9 0,0 0-2 0,0 0-2 16,0 0 1-16,0 0-8 0,0 0 1 16,0 0 4-16,0 0 13 0,0 0 4 0,0 0 8 15,0 0-1-15,48 82 4 0,-26-47-2 16,10 1-4-16,-2 6-2 0,5 5-2 16,2 5-6-16,5 2 2 0,3-7 12 0,-5 7 0 15,2-6 4-15,-9-4-3 0,4-4 8 16,-5-3-1-16,1 0-7 0,-1-2-2 15,-7-5-4-15,-1-6-3 0,-4 3-1 0,1-7-7 16,-9-1-2-16,8-1 0 0,-11-1 3 16,-9-17 2-16,25 23 2 0,-25-23-2 0,16 22-1 15,-16-22-3-15,5 15-1 0,-5-15-6 16,0 0 0-16,0 0-1 0,0 0 3 16,0 0-9-16,0 0 1 0,-82-40-7 0,52 20-9 15,-10-12-4-15,-2 2-3 0,-10-12-5 16,2 3-3-16,-7-2-4 0,7-2-9 0,-5 0-1 15,13 6 0-15,4 1 5 0,-2 1 0 16,3 2 0-16,8 6 2 0,4 0 2 16,0 3 0-16,7 6 1 0,1-3 3 15,0 5 2-15,4 0 5 0,13 16-2 0,-22-24 2 16,22 24 1-16,-18-24 1 0,18 24 0 16,-12-15 1-16,12 15 6 0,0 0 1 0,0 0 3 15,0 0 2-15,0 0 5 0,65-7 7 16,-65 7 3-16,62 19 1 0,-28-4 2 15,9 3 1-15,-6 0 0 0,11 8-5 0,-2-2 5 16,-5 1 0-16,5-2-4 0,-5 6 3 16,0 1 0-16,2-2-2 0,-4 4 0 0,4-2-3 15,-8-3 0-15,-3-3-3 0,1 1 0 16,-1-3 1-16,0 3-1 0,-10-7 5 16,1-1 0-16,-1 1 2 0,-5 0 1 0,4-3 3 15,-2 0-1-15,-3 0 0 0,-4-2-2 16,5 4 1-16,-17-17 0 0,28 30-6 0,-11-15-2 15,-4 0-1-15,6-3-2 0,-19-12-1 16,25 23-1-16,-25-23 1 0,20 18-2 16,-20-18 4-16,17 15 7 0,-17-15 2 0,15 13 2 15,-15-13 1-15,0 0 2 0,0 0 0 16,0 0-2-16,17 17-3 0,-17-17 1 16,0 0-5-16,0 0-1 0,0 0-4 0,0 0 2 15,0 0-2-15,8 20-3 0,-8-20 2 16,0 0-2-16,0 0-4 0,0 0 2 15,0 0-3-15,0 0 5 0,-39 34-5 0,26-22 2 16,13-12-2-16,-25 24 1 0,12-9 0 16,-2 2-1-16,-2-2 1 0,2 4-2 0,-2 1 0 15,-3-1 1-15,-5 2 1 0,-5 5-1 16,-2-5-1-16,-1 1 1 0,-6-2 2 0,-1 0-1 16,-9 1 1-16,6-3-2 0,-2-3 0 15,3 0 8-15,5 2-8 0,-3-5 0 16,6 4-2-16,3-7 1 0,2 3 3 0,4-3-6 15,5 0-3-15,20-9-8 0,-38 14-12 16,19-8-8-16,19-6-9 0,-30 7-7 0,30-7-6 16,-25 8-5-16,25-8-9 0,0 0-8 15,-28 6-16-15,28-6-11 0,0 0-25 16,0 0-22-16,0 0-12 0,0 0-21 16,105-41-7-16,-67 28-27 0,8-4-51 0,-1 2-638 15,0 0-469-15</inkml:trace>
  <inkml:trace contextRef="#ctx0" brushRef="#br0" timeOffset="90653.584">28999 10958 4376 0,'8'-11'-16'0,"-8"11"57"16,0 0 29-16,0 0 3 0,0 0 4 0,0 0-11 16,-33-43-4-16,33 43-7 0,-30-5-9 0,30 5-5 15,-40 0 1-15,40 0-11 0,-41 0 2 16,41 0-3-16,-36 5-11 0,14 2 1 16,22-7 3-16,-44 15-4 0,18-6 3 0,2 3-2 15,-4 3-3-15,-4 2 1 16,2-2 0-16,1 6 3 0,-2-3 0 0,-3 9 4 0,-6-7 4 15,7 5-2-15,-4 4 4 0,-5-1 0 16,2 1-4-16,-4 4 1 0,1-6-3 0,3 8-3 16,-5-4-4-16,4 1 2 0,-2-2-4 15,4 0-2-15,-4 0 11 0,13-3-4 16,-5-3 0-16,0 9-3 0,-1-1-2 0,-2-2-3 16,1 4-1-16,-5-2 4 0,7-5 1 15,2-3 2-15,-2 0 1 0,5 2 1 16,-2-5-4-16,10-3 1 0,2-6 1 0,-2 0 4 15,4 1-2-15,18-13 1 0,-30 12-2 16,30-12-5-16,0 0-16 0,0 0-9 16,-44-37-1-16,36 10-4 0,-2 0-2 0,3-9 1 15,2-8-2-15,-7 0 6 0,2 1-1 16,0-1 4-16,2 5 3 0,3 3-1 0,-3-3-4 16,4 6-9-16,4 3-15 0,0 30 3 15,0-56-4-15,4 29 8 0,1 0-4 16,-5 27 2-16,5-42 2 0,-2 24 1 0,-3 18 7 15,10-34 0-15,-10 34 4 0,18-28 4 16,-6 16 0-16,-12 12-2 0,22-25 1 0,-9 16 5 16,-13 9-1-16,34-20 1 0,-16 13 0 15,2-4 4-15,4-1-3 0,-3 4 5 16,8-2-2-16,-1-2 0 0,9 0 2 0,-4 0-3 16,-1 2 2-16,-3 3 2 0,-4-1-1 15,0-2 11-15,-25 10 7 0,43-9 8 0,-43 9 5 16,30-9 1-16,-30 9 1 0,32 0 3 15,-32 0 0-15,30 6 6 0,-30-6-6 0,35 19-5 16,-13-8-1-16,-2 6 0 0,4-2-5 16,1 0-2-16,0 6-2 0,3-3-1 15,2 2-1-15,1-1 0 0,-10-1 0 16,9 0 7-16,-3-3 8 0,-5 2 9 0,1 1 0 16,6-3 5-16,-1 3-2 0,2 0-1 15,-3 2-4-15,8-3 2 0,0 5-4 16,0 0-3-16,12-1-5 0,2 2-2 0,-2-2-4 15,5 0 0-15,1 0-5 0,4-2 0 16,-7 1 1-16,-1-5-5 0,-9-3-1 0,-2 3-3 16,1-3-2-16,-9-3 3 0,-5-3 2 15,0 4-1-15,-2-3-1 0,3-3 2 0,-26-4-4 16,36 14-1-16,-19-11 1 0,-17-3 3 16,35 9-5-16,-35-9-1 0,34 6-1 15,-34-6 0-15,31 3 2 0,-31-3-2 0,27 6-2 16,-27-6-2-16,0 0 0 0,34 3-1 15,-34-3 0-15,0 0 0 0,26 3-1 16,-26-3 5-16,0 0-3 0,0 0-3 0,26 6 0 16,-26-6 4-16,0 0-5 0,0 0 1 15,0 0 1-15,0 0-2 0,0 0-1 0,0 0 0 16,0 0 0-16,0 0 1 0,0 0-2 16,0 0 1-16,0 0-2 0,0 0 2 15,-96 3-1-15,96-3-3 0,-35 3-4 0,35-3 0 16,-42-3-6-16,10 3 0 0,32 0 0 15,-65-5 1-15,27 1-4 0,-2-5 4 16,-6 3-7-16,6-3-2 0,2-5-1 0,1-3-2 16,0-2-2-16,0 1 1 0,4-4 1 15,1-1 4-15,4-4 1 0,-1 3 4 0,1 0 1 16,6-2 4-16,-1 5 1 0,3 3-1 16,3 0 3-16,0 3 0 0,17 15 0 15,-28-30 5-15,28 30-5 0,-20-24 5 0,20 24 0 16,-17-18 2-16,17 18 1 0,-19-12-1 15,19 12 3-15,0 0 1 0,-18-15-1 16,18 15 2-16,0 0 0 0,0 0 2 0,0 0-2 16,0 0 2-16,0 0-1 0,0 0 1 15,-15 52-1-15,15-52-1 0,0 30 2 0,0-30 0 16,3 37 0-16,-3-37 1 0,-3 40 5 16,3-40 1-16,-10 41 4 0,5-20 4 15,-7 2-7-15,-3-7 2 0,-2 11 0 0,4-7 5 16,-10 5 0-16,-2 1-1 0,1-2-2 15,2 3 2-15,-6 0-5 0,0 5 2 16,-8-1-2-16,3 5 0 0,-4 2 2 0,-1-2 0 16,-11 11 0-16,1-1 4 0,-3 1-4 0,0-2-1 15,0 0 0-15,-5 0 1 0,2-3-2 16,6 2 2-16,2-10-3 0,6 1 3 16,-2-8 1-16,9-4 5 0,6 2-1 0,-3-3 1 15,2 0-5-15,-4-4 0 0,2 1-2 16,-5 0 1-16,-1-5-6 0,-4 3 2 0,0-2 2 15,-2-3-4-15,2 0-1 0,-5-3-2 16,0 3 1-16,5-3-3 0,-5-1 2 16,4-1 0-16,-2 1 0 0,-4-2 2 0,4 0-5 15,-1 0 0-15,-1-6 0 0,0 3 2 16,0 0-2-16,-4-3 3 0,4 0-3 16,-9 0 0-16,3 0 2 0,0-3-3 0,1 0 1 15,2 0 2-15,11 0 5 0,-3 0 4 16,6 3-5-16,34 0 10 0,-53-7-6 15,26 7-3-15,27 0 1 0,-39-5 5 0,39 5-3 16,-35-5 3-16,35 5 2 0,-30-1-1 16,30 1-4-16,0 0 5 0,-33-4-2 0,33 4-2 15,0 0-3-15,0 0 1 0,-27-10-3 16,27 10-1-16,0 0-3 0,0 0 4 16,0 0-2-16,0 0-1 0,62-27 0 0,-62 27-4 15,38-10 3-15,-38 10 3 0,42-5-4 16,-23 2-1-16,-19 3 1 0,46 0-1 0,-46 0-1 15,49 0 2-15,-24 3-8 0,3 0 9 16,1 3 0-16,-7 0 1 0,-22-6-4 16,48 15 1-16,-23-9 1 0,-5 8-2 15,-3-7 2-15,-17-7-1 0,30 23-4 0,-13-11 6 16,0 3-1-16,-12 8 3 0,-5-23 3 16,16 43-3-16,-11-19 2 0,-1 0-4 0,-3 5 0 15,-1-2 0-15,0-27-1 0,-1 53 2 16,1-26 0-16,-4-3 1 0,-4 4 5 0,-2-1-5 15,-12 5 6-15,1 2 1 0,-10-1-7 16,-9 4 6-16,-2 0 0 0,-4-2-1 0,-3-2-3 16,6 0 0-16,-6-1 0 0,6-4-3 15,-3-1 2-15,10-5-8 0,6 0-11 16,-1-4-26-16,5-3-38 0,4 4-51 0,-5-3-58 16,2-4-125-16,-3 0-160 0,-4-5-54 15,10-4-446-15,22-3-1026 0</inkml:trace>
  <inkml:trace contextRef="#ctx0" brushRef="#br0" timeOffset="90894.0135">25399 13426 5448 0,'0'0'179'16,"0"0"-41"-16,0 0-40 0,0 0-13 0,0 0-13 0,0 0-11 15,0 0-9-15,0 0-6 0,47 28-3 16,-24-11-6-16,4 7-2 0,0 6-4 15,-2 9-1-15,0 3 4 0,-1 11-3 0,-4 1-4 16,-4 18-2-16,-2 2 0 0,-3 6 2 16,-4 6-4-16,-7 5-9 0,-10 2-4 15,-15 30-1-15,-12-2-23 0,-11-10-36 0,-11-4-54 16,-6-2-70-16,-9-15-153 0,-13-10-190 16,-6-9-25-16,-4-22-393 0,6-18-678 15</inkml:trace>
  <inkml:trace contextRef="#ctx0" brushRef="#br0" timeOffset="96144.8269">26568 7536 3093 0,'0'0'162'16,"0"0"-36"-16,19-12-70 0,-19 12-52 15,0 0 5-15,0 0-18 0,0 0 14 16,17-13 6-16,-17 13 9 0,0 0-1 0,0 0 16 15,0 0-8-15,0 0 9 0,0 0-2 16,0 0 50-16,0 0 25 0,0 0 4 16,3 60-14-16,-10-23-9 0,-3 7 2 0,0 12-11 15,-2 2 11-15,-1 7-6 0,-4 15 2 16,-14 33-1-16,5 4 5 0,-9 3-1 0,5 7 0 16,-5-4-5-16,0 6-12 0,10 3 6 15,-4 8-4-15,1-3-3 0,3 4-6 0,-4 5-5 16,-2-4-5-16,-1 0-9 0,2-1-1 15,-7-8-1-15,3-6-7 0,-6-8 0 16,4-8-7-16,0-24-3 0,15-18-1 0,-6-3-6 16,9-13-7-16,1-4 1 0,5-9-7 15,-1-3-7-15,8-9-28 0,-7 0-28 16,5-4-28-16,-1-2-41 0,8-22-42 0,-17 25-74 16,12-21-200-16,5-4-484 0,-43-13-592 15</inkml:trace>
  <inkml:trace contextRef="#ctx0" brushRef="#br0" timeOffset="96413.6733">25008 9160 4802 0,'-4'-27'61'16,"-1"-1"8"-16,5 28-12 0,-6-39-13 0,6 39-16 15,6-26-9-15,-6 26-5 0,29-15 0 16,-1 9-4-16,2 6 3 0,10 3-1 0,9 0 10 15,1 6 11-15,15 2 13 0,6 2 16 16,6 7 19-16,11 2 8 0,-4 1 4 0,41 12-3 16,-4-3-2-16,6 3-7 0,2 0-12 15,1 4-7-15,2-3-8 0,1-1-6 16,0-1-5-16,-2-2-16 0,-9-2-27 0,-27-5-38 16,-16-2-48-16,-5 6-57 0,-6 1-56 15,-14-2-133-15,-11 4-236 0,-4-2-357 16,-13-3-611-16</inkml:trace>
  <inkml:trace contextRef="#ctx0" brushRef="#br0" timeOffset="96901.9057">26871 10969 4467 0,'30'-15'-110'0,"-30"15"21"16,30 4 0-16,-30-4 22 0,41 21 19 15,-23-3 25-15,2 6 17 0,7 7 23 16,-9 7 20-16,2 7 23 0,-1 2 20 16,-6 4 17-16,0 2 22 0,-6 3 5 0,-2 8 0 15,-5-2 3-15,-8 8-6 0,-1 7-3 16,-7 4-12-16,-4 3-10 0,-9 23-9 0,4-18-8 16,5-8-12-16,3 2-5 0,1 0-10 15,-1-2-6-15,2 1-2 0,0-2-9 0,1 3-5 16,1-5 0-16,0 1-5 0,-1-2-1 15,2-13-3-15,6 5-5 0,-3 0-2 16,-2 6-4-16,2-7-9 0,-2-3-21 0,-4 12-16 16,-2-3-25-16,3-3-22 0,-2 3-20 15,-1-12-22-15,2-4-14 0,-2-2-13 16,4-8-15-16,1-4-9 0,-1-7-2 0,-2-5-15 16,-2-11-39-16,-3-6-88 0,-2-6-506 15,-5-9 37-15</inkml:trace>
  <inkml:trace contextRef="#ctx0" brushRef="#br0" timeOffset="97245.6926">26095 13033 3646 0,'-52'-37'-54'0,"52"37"56"0,-32-24 71 16,19 10 85-16,13 14 25 0,-20-24 29 0,20 24 2 15,-22-24-23-15,22 24-28 0,-8-18-19 16,8 18-8-16,0 0 12 0,50-17-1 16,-17 21-16-16,18 1-14 0,17 9-13 0,21 4-11 15,28 19-10-15,13-4-11 0,4 8-7 16,5 4-6-16,-8-1-10 0,1 0-6 15,0-1 9-15,-2-4-4 0,-4 2-6 16,-7-5-13-16,-7-3-19 0,-17-4-21 16,-13-7-22-16,0 1-35 0,-2 1-44 0,2-3-46 15,-1-6-68-15,0 3-182 0,-19-5-163 0,-13-10-354 16,-6-6-619-16</inkml:trace>
  <inkml:trace contextRef="#ctx0" brushRef="#br0" timeOffset="98005.0016">19232 9780 4489 0,'0'0'-88'0,"0"0"24"15,15-21 23-15,-15 21 7 0,0 0 23 0,11-20 2 16,-11 20 1-16,0 0-1 0,0 0 1 15,0 0-3-15,0 0 15 0,0 0-8 0,0 0 20 16,39 35 35-16,-24-9 22 0,-2 10 17 16,6 15-2-16,-4 21-2 0,3 14 3 15,5 43-10-15,-13 7 2 0,-1 5-1 16,-6 8-2-16,-11 7-6 0,-1 5 4 0,-1 5 3 16,-8 7 0-16,0-2 3 0,-1-4-5 15,-1 0-3-15,-3-4-5 0,8 3-4 0,-2-3-2 16,-1-2-8-16,3-1-5 0,3 3-5 15,3-2-6-15,1-8-1 0,3-1-7 16,2-15-3-16,1-26-4 0,-1-14-4 0,3-11-5 16,-5-19-10-16,5-5-23 0,0-10-20 15,-7-8-21-15,-1-7-54 0,-1-6-47 0,-6-13-72 16,-3-3-192-16,-12-12-530 0,-4-6-847 16</inkml:trace>
  <inkml:trace contextRef="#ctx0" brushRef="#br0" timeOffset="98253.8487">17495 11651 4705 0,'35'0'-140'0,"4"0"33"0,-6 1 34 0,7 9 34 16,6 0 32-16,15 2 23 0,20 6 15 15,46 6 20-15,18 2 26 0,19 4-2 16,17 1-3-16,21 6-10 0,19-3-3 0,7 6-7 16,9-3-7-16,12 0-28 0,49 13-50 15,8-2-65-15,-60-15-120 0,-5 9-378 0,-18-9-235 16,-29-1 15-16</inkml:trace>
  <inkml:trace contextRef="#ctx0" brushRef="#br0" timeOffset="112071.6846">9613 10407 706 0,'0'0'155'16,"-3"42"-87"-16,3-18-35 0,-5 7-33 0,1 0-44 15,8 1-24-15,-8-4-82 0,4 4-66 16,0-2 59-16</inkml:trace>
  <inkml:trace contextRef="#ctx0" brushRef="#br0" timeOffset="114470.7278">10239 10547 637 0,'0'0'19'15,"-24"8"6"-15,24-8 13 0,0 0-14 0,0 0 12 16,0 0-36-16,-32 12-6 0,32-12-24 16,-18 11-7-16,18-11-19 0</inkml:trace>
  <inkml:trace contextRef="#ctx0" brushRef="#br0" timeOffset="114741.5595">10148 10594 572 0,'-25'18'-40'0,"25"-18"20"0,-18 12 27 16,18-12 13-16,0 0 72 0,-25 18 32 16,25-18 22-16,-22 10 23 0,22-10 13 0,-24 9-5 15,24-9-11-15,0 0-6 0,-33 16-13 16,33-16-25-16,-17 5-20 0,17-5-3 15,0 0-23-15,0 0-6 0,-32 10-1 0,32-10-16 16,0 0-5-16,0 0 14 0,0 0-30 16,0 0-6-16,0 0 8 0,0 0-25 0,0 0 11 15,0 0-4-15,0 0 7 0,49-89 7 16,-27 61-5-16,13-6-4 0,-2 4 9 16,7-4 7-16,-4-4-16 0,7 5 16 0,-4-2-9 15,-1 2 0-15,1 0 17 0,-3 1-12 16,-7 5-11-16,3 2 7 0,-7-1-2 15,0 5-13-15,-2 3 13 0,-1 2 1 0,-5-2-21 16,1 6 7-16,-18 12-4 16,30-25-22-16,-22 15-16 0,-8 10-30 0,21-15-35 15,-21 15-54-15,0 0-79 0,0 0-416 16,20-6 116-16</inkml:trace>
  <inkml:trace contextRef="#ctx0" brushRef="#br0" timeOffset="115081.2359">10150 10782 2629 0,'0'0'61'0,"0"0"3"0,-14 28-6 16,14-28-15-16,-13 15-8 0,13-15-14 0,0 0-5 16,-18 23-8-16,18-23 8 0,0 0-6 15,-14 25 0-15,14-25 1 0,0 0-4 16,0 0-9-16,0 0 10 0,0 0 2 15,0 0 20-15,0 0-17 0,32 19 7 0,-32-19 0 16,50-28-3-16,-13 9 3 0,2-8 0 16,9 0-11-16,1-5 3 0,9-4-4 0,-4-2 4 15,1 5 16-15,-7 3-25 0,-1-1-3 16,2-1 14-16,-6 4-14 0,-9 8 5 0,-3-2 2 16,0 2-14-16,-10 5 19 0,1 3-8 15,0-3-8-15,-22 15 4 0,25-20-3 16,-25 20-2-16,13-12-2 0,-13 12-16 15,0 0 1-15,0 0-26 0,0 0-29 0,0 0-46 16,0 0-96-16,0 0-425 0,0 0 120 16</inkml:trace>
  <inkml:trace contextRef="#ctx0" brushRef="#br0" timeOffset="115441.5973">10488 10922 2850 0,'0'0'121'0,"0"0"6"0,0 0-15 0,0 0-14 0,-9 29-11 16,9-29-27-16,0 0 5 0,0 0-29 16,0 0 2-16,0 0-8 0,0 0 3 15,64-44-7-15,-37 29-3 0,-2-5 17 0,0-7-24 16,3 7 0-16,-3-2-1 0,4-2-5 16,-1-1 4-16,2-3-6 0,-3 3-1 15,0-4-8-15,3 6 2 0,-5 1-6 0,0 1-19 16,-5 3-19-16,0 5-13 0,-3 0-2 15,-17 13 0-15,29-7-6 0,-29 7 1 16,0 0 1-16,0 0 15 0,13 48-6 0,-15-24 4 16,2-24 4-16,-23 55 11 0,15-29 22 15,-8-2 31-15,6-2 29 0,4-5 6 16,6-17 6-16,-14 32-5 0,14-32-11 0,0 0 13 16,0 0-5-16,0 0-8 0,0 0 2 15,0 0-25-15,0 0 9 0,74-62-11 16,-41 25-19-16,4-3-17 0,17-9-30 0,23-19-77 15,3 2-184-15,10-9-417 0,6-3 542 16</inkml:trace>
  <inkml:trace contextRef="#ctx0" brushRef="#br0" timeOffset="118745.3474">11252 10125 2837 0,'-40'-7'-170'0,"40"7"17"15,0 0 7-15,0 0 0 0,0 0 22 16,-35-1-8-16,35 1 15 0,0 0 35 15,0 0 26-15,0 0 32 0,0 0 24 0,-30-4 24 16,30 4 0-16,0 0 20 0,0 0-5 16,0 0 11-16,0 0-12 0,0 0-8 0,0 0 11 15,0 0-5-15,-39 0-14 0,39 0-5 16,0 0 12-16,0 0 2 0,0 0 0 16,0 0 4-16,0 0-15 0,0 0 10 0,-30-3 0 15,30 3-13-15,0 0 15 0,0 0 29 16,0 0 5-16,-45 0-16 0,45 0 1 0,0 0 0 15,-28-9-8-15,28 9-2 0,-29-3-1 16,29 3-10-16,-28-13 4 0,28 13-4 16,-34-12 0-16,14 2 8 0,20 10 7 15,-42-18 25-15,21 9-19 0,2-3 14 0,19 12 8 16,-42-20 8-16,21 11-16 0,21 9 5 16,-35-18-7-16,18 12-15 0,17 6 7 0,-27-12 4 15,27 12-19-15,-22-10-4 0,22 10-3 16,-21-12-3-16,21 12-8 0,0 0-1 15,0 0-3-15,-27-12 3 0,27 12-11 0,0 0 9 16,0 0-9-16,0 0 1 0,-25-10-9 16,25 10 11-16,0 0-7 0,0 0 2 15,0 0 1-15,0 0-7 0,0 0 6 0,78 37-3 16,-54-25-3-16,8 4 15 0,-2 3-2 16,5 3-8-16,-2-1 2 0,7 3 2 15,-1 0-3-15,6 4-5 0,0 4 16 16,0-2-18-16,4-3 14 0,-4 2-8 0,4 1 0 15,-1-3-1-15,1 3 1 0,-3 0-7 0,3-3-4 16,-6-1 8-16,-7-2-13 0,7 0-2 16,-4 3-25-16,-4-7-12 0,-2 2-16 15,4-4-36-15,-9 0-50 0,-1-9-135 0,5-2-463 16,1-7 428-16</inkml:trace>
  <inkml:trace contextRef="#ctx0" brushRef="#br0" timeOffset="119905.2687">10136 10783 3005 0,'0'0'-147'0,"0"0"1"0,0 0 20 16,-36 8 2-16,36-8 8 0,0 0 15 16,0 0 27-16,0 0 12 0,0 0 9 15,0 0 10-15,-34 3 3 0,34-3 3 0,0 0 15 16,0 0 22-16,0 0 15 0,0 0 18 16,0 0 7-16,-40-3-7 0,40 3 9 15,0 0 4-15,0 0 12 0,0 0-7 16,0 0 11-16,0 0 9 0,0 0-17 0,0 0-2 15,0 0 9-15,-23-12 7 0,23 12 5 0,0 0 6 16,0 0-3-16,0 0 13 0,0 0-14 16,0 0-4-16,-14-20 1 0,14 20-19 15,0 0-1-15,0 0 0 0,0 0-8 0,0 0-1 16,0 0-23-16,0 0 14 0,0 0-12 16,0 0-7-16,0 0 0 0,0 0 7 15,0 0-7-15,0 0-2 0,0 0 2 16,0 0 4-16,0 0-17 0,62 44 15 0,-42-29-11 15,5 4 1-15,2-4-3 0,3 5-2 16,10-7-4-16,-6 6 16 0,6-6-1 0,2-1-3 16,6-3 15-16,-6 0-31 0,3-5 12 15,0 3 0-15,4-6-14 0,-12 2 0 0,0-3-7 16,3 5-1-16,-7-3-12 16,-4-2-3-16,-1 2 7 0,-28-2-3 0,45 3-2 15,-20 2 21-15,-25-5-8 0,37 3-1 16,-37-3 1-16,42 0 1 0,-42 0 4 0,35 3 6 15,-35-3-2-15,30 0-6 0,-30 0 6 16,0 0 3-16,37-3-8 0,-37 3-1 16,0 0 10-16,28 3-8 0,-28-3 9 0,0 0-5 15,0 0 2-15,32 0-4 0,-32 0 2 16,0 0 5-16,0 0 9 0,37-6-5 0,-37 6 7 16,25-12-9-16,-2 3 2 0,-23 9-9 15,36-26 19-15,-15 11-5 0,1 0 4 0,0-2 5 16,5 0 0-16,-6-6 27 0,8 3-17 15,-2-2 20-15,-1-7-11 0,-1 5 8 16,-1-3-7-16,1 0 1 0,-3 0 2 16,4-5-4-16,-5 7-7 0,-5 1-2 0,1 4-5 15,-2-1-5-15,-7 2 0 0,-8 19-4 16,26-34-12-16,-18 17-30 0,7 1-29 16,-15 16-30-16,22-31-31 0,-11 16-59 15,-1-5-140-15,7 4-376 0,-2-4 659 0</inkml:trace>
  <inkml:trace contextRef="#ctx0" brushRef="#br0" timeOffset="120370.4408">10474 10571 2896 0,'0'0'-11'16,"0"0"29"-16,0 0 6 0,0 0-3 0,0 0 10 15,-26 4-5-15,26-4 4 0,0 0-7 0,0 0-3 16,0 0 5-16,5-59-3 0,-5 59-5 16,20-70 7-16,0 24 0 0,5-7-21 15,12-5-37-15,-4-4-67 0,14-3-88 16,15-19-482-16,1-2 123 0</inkml:trace>
  <inkml:trace contextRef="#ctx0" brushRef="#br0" timeOffset="124253.3528">13253 10118 2538 0,'0'0'-160'0,"0"0"14"0,0 0-5 16,0 0-377-16,0 0 107 0</inkml:trace>
  <inkml:trace contextRef="#ctx0" brushRef="#br0" timeOffset="130614.7803">4436 11929 1947 0,'0'0'-26'0,"0"0"15"16,0 0 18-16,0 0 12 0,0 0 3 0,0 0 22 16,0 0-4-16,0 0 30 0,0 0 13 15,-4-33-3-15,4 33 13 0,0 0-2 16,0 0-6-16,0 0-20 0,0 0-4 0,0 0-13 15,0 0-1-15,0 0-8 0,0 0-9 16,0 0 2-16,0 0 8 0,0-31-6 16,0 31-16-16,0 0 6 0,0 0-6 0,0 0-13 15,0 0 8-15,20-15 7 0,-20 15-5 16,0 0-10-16,0 0 0 0,25-6-10 16,-25 6 5-16,0 0 0 0,0 0 5 0,0 0-13 15,41 3 11-15,-41-3-6 0,0 0 1 16,0 0-1-16,36 3 1 0,-36-3 4 0,0 0-7 15,32-3 8-15,-32 3-8 0,30-3 5 16,-30 3 7-16,35-6-14 0,-35 6-1 16,41-10 6-16,-11 9 2 0,-9-8 2 15,-21 9-2-15,61-5 0 0,-36-1 5 0,6-1-7 16,-31 7 12-16,51-5-10 0,-23 1 10 16,2 1-13-16,5 0 6 0,-5 0 7 15,6 1-15-15,-3-2-3 0,7 1 13 0,-6 0-7 16,1 0 2-16,-5 3 10 0,0-3-10 15,2 0-10-15,-32 3 5 0,48 0 7 0,-48 0 11 16,39-3-3-16,-39 3-5 0,43 0-5 16,-43 0 0-16,39-3-10 0,-39 3 7 0,43 0 3 15,-43 0-5-15,44 0 5 0,-23-3 3 16,-21 3 7-16,47 0-15 0,-47 0 7 16,47-3-2-16,-23 0-2 0,-24 3 9 15,48-5-12-15,-18 4 13 0,-30 1-6 0,52-6 1 16,-22 6 7-16,-5-5-15 0,-25 5 7 15,49-3 1-15,-24 2-8 0,-25 1 2 0,45 0 3 16,-23-4 5-16,-22 4 3 0,43 0-8 16,-43 0 0-16,42 0 2 0,-42 0-12 15,40 4 13-15,-40-4-6 0,42 0 6 0,-19 0 4 16,-23 0-2-16,47 0 10 0,-23 1-10 16,-24-1 5-16,47 0-5 0,-17 3-5 15,-30-3 17-15,46 0-20 0,-22 0 10 16,-24 0-9-16,45 5 0 0,-25-3 14 0,-20-2-10 15,47 5 12-15,-17 0-9 0,-8-2 0 16,10 0 12-16,-4 0-15 0,2 0 1 0,2-3 4 16,-32 0-10-16,53 3 13 0,-22 0-3 15,-3 0-12-15,-28-3 3 0,44 3 11 0,-23 0-14 16,-21-3 5-16,37 3 3 0,-37-3 2 16,32 6-8-16,-32-6 8 0,23 3 7 15,-23-3-12-15,0 0 18 0,34 3 1 0,-34-3-3 16,0 0 2-16,25 7 3 0,-25-7 2 15,0 0-12-15,0 0 0 0,28 2 3 16,-28-2-1-16,0 0-2 0,0 0-4 16,29 6 6-16,-29-6-4 0,0 0-5 0,31 10-2 15,-31-10 0-15,26 5 11 0,-26-5-8 16,25 9-1-16,-25-9 0 0,31 3 5 0,-31-3-11 16,31 8 6-16,-31-8-6 0,35 9 2 15,-17-2 9-15,-18-7-7 0,34 8 2 0,-34-8 5 16,36 10-9-16,-16-7 4 0,-20-3 9 15,41 9 6-15,-41-9-11 0,38 6-5 16,-16-6 7-16,-22 0 3 0,42 6-15 16,-19-6 6-16,-23 0 4 0,42 5 0 0,-20-4-3 15,-22-1-5-15,45 3 4 0,-45-3-8 16,48 3 8-16,-24-3 4 0,-24 0-10 16,45 0 14-16,-20 0-10 0,-25 0 1 0,40 0-3 15,-15 4 6-15,-25-4 0 0,45 2-10 16,-45-2 0-16,51 3 8 0,-25-3-4 0,4 5 4 15,-30-5 8-15,66-5-2 0,-31 0 0 16,3 1 5-16,-1 1-15 0,0-1 0 16,-2-4 10-16,0 2-6 0,-5 3 6 0,0-4-14 15,0 5 4-15,2-4-8 0,-3-1 10 16,-29 7 10-16,50-8-4 0,-18 4 4 16,-9 1-4-16,-23 3-6 0,55-7-6 0,-28 5 14 15,0-1 0-15,3-2-1 0,-30 5-3 16,48-3-2-16,-17 3 6 0,-31 0-6 15,41-12 0-15,-41 12 6 0,42-2 3 16,-42 2-15-16,34-6 16 0,-34 6-1 0,35-4 1 16,-35 4-1-16,28 0 6 0,-28 0-10 0,32-3-9 15,-32 3 4-15,0 0 2 0,42 0 1 16,-42 0 12-16,37 3-8 0,-37-3 6 16,36 0-6-16,-36 0 0 0,41 4-4 0,-41-4-2 15,45 4 3-15,-20-4-6 0,-25 0 7 16,53-4-6-16,-23 4-3 0,-30 0 2 15,56-4 11-15,-30 4 3 0,6-3-2 0,-32 3 9 16,49-3-9-16,-21 3-12 0,-28 0 10 16,50-2-6-16,-26 2-3 0,-24 0 13 15,50-4-7-15,-27 1 1 0,-23 3 9 16,46 0-12-16,-46 0-4 0,45 0 1 0,-24 3-1 16,-21-3-1-16,39-3 18 0,-39 3-11 15,35 0-14-15,-35 0 5 0,32 3 8 0,-32-3-1 16,30 0 5-16,-30 0-7 0,30 4 5 15,-30-4-14-15,33 0 14 0,-33 0-3 0,34 0-2 16,-34 0 5-16,33 0-7 0,-33 0 2 16,44 2 8-16,-44-2-13 0,37 0 0 0,-37 0 15 15,36 0-7-15,-36 0 10 0,37 3-2 16,-37-3-13-16,37 0 22 0,-37 0-8 16,34 0-1-16,-34 0-4 0,35 0-8 0,-35 0 5 15,31 0-7-15,-31 0 4 0,34 0 6 16,-34 0-5-16,32 0-3 0,-32 0 2 15,35 0-6-15,-35 0 10 0,33 0-20 16,-33 0 10-16,30 0 3 0,-30 0 4 0,0 0 3 16,47 0-5-16,-47 0-3 0,32 0 1 15,-32 0-6-15,0 0-4 0,42-3 29 0,-42 3-18 16,32 0-8-16,-32 0 8 0,26 3 1 16,-26-3-8-16,29 3-3 0,-29-3 4 15,0 0 7-15,40 0-8 0,-40 0 1 16,27 0 4-16,-27 0-2 0,0 0-2 0,38 4 4 15,-38-4-7-15,27 4 10 0,-27-4-7 0,33 2 4 16,-33-2 12-16,31 2-11 0,-31-2-2 16,31 3 5-16,-31-3-9 0,25 5 5 0,-25-5-10 15,27 5 16-15,-27-5-4 0,27 7-8 16,-27-7 13-16,0 0-12 0,33 5-2 16,-33-5 4-16,0 0-2 0,37 7-3 0,-37-7 10 15,24 3-2-15,-24-3 4 0,26 7 0 16,-26-7-6-16,32 5-3 0,-32-5 3 15,34 7 4-15,-34-7-8 0,35 3 4 16,-35-3 0-16,37 5 0 0,-37-5 4 0,36 4-1 16,-36-4-4-16,35 3 4 0,-35-3-3 15,39 3 0-15,-39-3-3 0,38 3 12 0,-38-3-9 16,36 0-3-16,-36 0 9 0,33 0-9 16,-33 0 6-16,37 3 0 0,-37-3-5 0,37-3 14 15,-37 3-37-15,40-3 2 0,-40 3 3 16,40-3-4-16,-40 3-3 0,42-7 13 15,-42 7 6-15,37-5 2 0,-21-2 5 0,-16 7-10 16,37-8-7-16,-37 8 13 0,32-10-1 16,-32 10 14-16,35-7 2 0,-35 7 7 0,30-10-6 15,-30 10 14-15,27-7 3 0,-27 7-28 16,32-16 14-16,-16 6 1 0,-16 10-3 16,30-17 5-16,-13 4-8 0,5 1 6 0,-5-2-11 15,-17 14 8-15,30-16 0 0,-12 4 1 16,-1-2-8-16,-17 14-1 0,30-18-4 15,-15 6-1-15,-15 12 2 0,29-17 2 0,-29 17 0 16,18-13-4-16,-18 13 4 0,20-16 5 16,-20 16 7-16,0 0-2 0,23-16-14 15,-23 16 14-15,12-15-2 0,-12 15-4 0,0 0 2 16,14-22 0-16,-14 22 9 0,0 0-14 16,8-24 0-16,-8 24-2 0,0 0 8 0,0 0-7 15,3-35 5-15,-3 35-1 0,0 0-3 16,0-27-5-16,0 27-1 0,0 0 2 15,0 0-5-15,-15-45 8 0,15 45-2 0,-5-23 2 16,5 23-6-16,-12-27 0 0,12 27 0 16,-13-28 6-16,13 28-3 0,-15-32 0 0,15 32 0 15,-13-33-3-15,6 17 1 0,7 16-3 16,-13-31 3-16,13 31 14 0,-22-31-20 16,10 19 5-16,12 12 0 0,-23-27-1 0,6 15-2 15,17 12 9-15,-28-21-3 0,11 10-3 16,17 11 0-16,-34-18 1 0,34 18-10 0,-35-15 8 15,18 8 7-15,17 7-3 0,-30-8-2 16,30 8-7-16,-31-10 6 0,31 10 6 16,-31-5-1-16,31 5-6 0,-35-4 11 0,35 4-7 15,-33-7-3-15,33 7 3 0,0 0-5 16,-45 0 5-16,45 0-3 0,-32-1 0 0,32 1 9 16,0 0-9-16,-45 1 3 0,45-1-9 15,-30-1 5-15,30 1 8 0,-35 0-20 16,35 0 15-16,-37 1-2 0,37-1-1 0,-45 0 1 15,45 0 10-15,-46 2-14 0,46-2 7 16,-41 0-5-16,15 0 10 0,26 0-10 16,-48 5 4-16,48-5 4 0,-49 0 1 0,28 4-8 15,21-4-6-15,-47 0 7 0,47 0 6 16,-47 0-6-16,15 1 3 0,2-1 0 16,-2 4-3-16,-1-1 3 0,-6 4 1 0,1-4-2 15,-7 2 2-15,-2 5-8 0,0-5 4 16,-1 8-10-16,-4-2 13 0,0 1-21 0,-5-1 7 15,0 5-24-15,-3-4-3 0,1-3 12 16,4 3-2-16,5-2 16 0,0-2-7 16,-2-1-7-16,0 2 15 0,-3-1-7 0,6-5 3 15,-1 2-1-15,2 0-11 0,-3 2 30 16,6 0-6-16,0-4-14 0,7-1 5 16,6 1 8-16,-3-3 7 0,1 3-5 0,6 1-7 15,28-4 17-15,-50 0-10 0,30 3-3 16,20-3 4-16,-41 0-7 0,41 0 4 0,-36-3-5 15,36 3 8-15,0 0-13 0,-49-4-5 16,49 4-3-16,-33-3 11 0,33 3 4 0,-42-3-4 16,42 3-13-16,-40-2 9 0,40 2 15 15,-42 0-13-15,42 0-1 0,-45 0 12 16,45 0 1-16,-44-3-7 0,44 3 0 0,-38-4 11 16,38 4-2-16,-40-3-1 0,40 3-5 15,-34-7 6-15,34 7-7 0,-40-5 7 16,40 5-5-16,-33-7 7 0,33 7-6 15,-36-5 5-15,36 5 12 0,-36-11-9 0,36 11-12 16,-42-9 14-16,18 3-10 0,-4 0-3 0,28 6 20 16,-50-11-14-16,26 1 10 0,-4 4-18 15,28 6 5-15,-50-12 12 0,21 6-21 16,8 0 15-16,-8 0 7 0,1-3-10 0,28 9-1 16,-52-17 2-16,25 8-5 0,0-3 14 15,-3 3-1-15,0 0-6 0,3-4 0 0,2 4-2 16,-5 1 0-16,3-4-7 0,2 4 9 15,-5 1-6-15,3-1 8 0,1 1 3 16,-4 2-10-16,-1 1-3 0,31 4 1 0,-56-9 1 16,24 6 8-16,7 0-2 0,25 3 0 15,-57-3-6-15,33 0-1 0,24 3 5 0,-50-3-2 16,25 0 6-16,25 3-4 0,-43-3 8 16,43 3-10-16,-44-5-8 0,22 2 5 15,22 3 7-15,-43-2-4 0,43 2-8 16,-52-2 18-16,30-3-15 0,22 5 3 0,-43-3 2 15,43 3 0-15,-44-1 0 0,44 1-4 16,-38 0-5-16,38 0 1 0,-44 0 10 0,44 0-8 16,-33 1 1-16,33-1-3 0,-37 3 8 15,37-3 6-15,-33 5-16 0,33-5 18 16,-41 0-16-16,41 0 12 0,-30 4-6 0,30-4-10 16,-35 3 12-16,35-3 18 0,-33 5-26 15,16-2 10-15,17-3 2 0,-35 3 16 16,20 0-20-16,15-3-8 0,-35 3 12 0,18 0 0 15,17-3-4-15,-33 3 2 0,12-3 2 16,21 0 8-16,-40 0-10 0,22 3 2 0,18-3-8 16,-47 0 12-16,25 0-12 0,-4 0 8 15,4 0-4-15,-7 0-2 0,1 0 4 16,-2 0-5-16,3 0 7 0,-3 0-12 0,1 0 2 16,1 0 18-16,3 3-10 0,-5-3-2 15,11 0 0-15,-6 0 0 0,2 3 14 0,23-3-4 16,-45-3 2-16,26 3 5 0,-7 0 5 15,26 0-4-15,-42-3 4 0,18 0-16 16,3 0 6-16,21 3 2 0,-49-6-4 0,24 3 3 16,5 0-1-16,0 0 2 0,-5-2-4 15,25 5-4-15,-44-5-8 0,23 3 10 16,0-3 25-16,21 5-25 0,-36-4 10 0,14-3-7 16,2 3 3-16,20 4-6 0,-40-9-4 15,18 3 2-15,-1 0 1 0,-3 0 13 16,3-3-13-16,5 2 1 0,-1 2-8 0,19 5-7 15,-42-10 17-15,24 6-2 0,18 4-16 16,-35-12 16-16,18 11 2 0,17 1-6 0,-35-15 9 16,18 10-15-16,-4 1 6 0,-3-4 6 15,4 5 2-15,-5-7-8 0,2 4 7 0,-3 0 5 16,0 1-12-16,26 5-6 0,-56-13 4 16,30 7 11-16,-6-2-18 0,7 4 11 15,-7-1 11-15,0 1-24 0,32 4 1 0,-53-7 8 16,23 3-1-16,30 4 10 0,-44-5-5 15,22 1 0-15,22 4-2 0,-35-3 15 0,35 3-22 16,-30-3 5-16,30 3 0 0,0 0 2 16,-40-6 0-16,40 6-12 0,0 0 9 15,-33-3-7-15,33 3 1 0,0 0 3 16,-37-6 8-16,37 6-8 0,-32 0-3 0,32 0-5 16,0 0 3-16,-45 0-3 0,25 0 3 15,20 0-7-15,-34 6 2 0,18-6 14 16,-5 3-7-16,21-3 3 0,-40 6-8 0,24-3 10 15,16-3-2-15,-37 3-6 0,20 1 2 16,17-4 16-16,-33 5-12 0,16-1-4 0,17-4 16 16,-32 7-10-16,32-7 8 0,-30 1-6 15,30-1-4-15,-27 3 8 0,27-3-8 0,-22 5 6 16,22-5 6-16,-16 3-4 0,16-3-6 16,-20 1 0-16,20-1 12 0,-24 5-6 15,24-5-2-15,-20 6 0 0,20-6-2 0,-22 9-6 16,22-9 14-16,-23 7-16 0,23-7 8 15,-20 8 0-15,20-8-4 0,-18 7 4 0,18-7 6 16,-21 8 0-16,21-8-8 0,-23 11-7 16,23-11 7-16,-22 8 19 0,7-3-15 15,15-5 10-15,-25 15-14 0,13-14 0 0,12-1 10 16,-25 12-10-16,12-5 2 0,13-7 4 16,-22 7-13-16,22-7 7 0,-17 8 2 15,17-8 0-15,0 0 4 0,-21 7 17 0,21-7-19 16,-14 8-2-16,14-8-4 0,-18 10 1 15,18-10 3-15,-17 15 0 0,17-15 19 16,-22 12-30-16,14-2 7 0,8-10 4 0,-23 16-6 16,11-7 18-16,-1 3-16 0,13-12 2 15,-25 15 10-15,9-3-16 0,3-1 14 0,13-11-2 16,-23 16-4-16,13-8 4 0,10-8-6 16,-27 15 2-16,15-6 10 0,12-9-14 15,-22 18 4-15,11-8-6 0,11-10 8 0,-25 15-2 16,16-4 12-16,-2 0-22 0,2 6 4 15,-4 0-7-15,-2 1 7 0,0-3 10 0,5 5-21 16,-2-3 9-16,-1 5-9 0,-3-3 4 16,6-1 13-16,0 0-9 0,-1 2 1 15,1-8-7-15,3 3 12 0,7-15 5 0,-10 31-8 16,10-10-3-16,0-2 0 0,5 3 9 16,0 5-2-16,2-2 2 0,3 6-5 0,1-7 16 15,4 3-18-15,-3 0 3 0,-2 0 12 16,5-6-4-16,-1 0-6 0,1 5-5 15,-4-8 5-15,-1 0 10 0,6 3 10 0,0 1-19 16,1-5 3-16,3 3 0 0,8-1 3 16,4 2-10-16,3-3-13 0,17-2-46 15,8 0-69-15,6-7-161 0,9-3-389 16,19-3 119-16</inkml:trace>
  <inkml:trace contextRef="#ctx0" brushRef="#br0" timeOffset="134342.2065">4755 13582 2621 0,'0'0'-168'16,"0"0"29"-16,0 0-21 0</inkml:trace>
  <inkml:trace contextRef="#ctx0" brushRef="#br0" timeOffset="137178.0242">4755 13582 1883 0,'0'0'-124'0,"0"0"7"0,0 0 36 16,0 0-6-16,0 0 42 0,0 0 23 0,0 0 22 16,0 0 13-16,0 0 14 15,0 0 5-15,0 0 25 0,0 0 7 0,0 0 19 16,0 0-7-16,0 0-13 0,0 0 10 0,0 0-17 15,0 0-9-15,0 0-3 0,0 0-2 16,0 0-7-16,0 0-11 0,0 0 7 16,0 0-17-16,0 0 13 0,0 0-10 0,0 0-11 15,0 0 1-15,0 0 6 0,0 0-6 16,0 0 3-16,0 0-1 0,0 0 5 16,0 0-11-16,0 0 0 0,0 0-6 0,0 0 16 15,0 0-13-15,0 0 16 0,24-17-13 16,-24 17 10-16,0 0-3 0,0 0-1 15,0 0-15-15,0 0 9 0,0 0 6 0,0 0-12 16,46 17 3-16,-46-17-9 0,0 0 2 16,35 0 14-16,-35 0 9 0,26 2-16 0,-26-2 6 15,0 0-6-15,33 3 3 0,-33-3-3 16,0 0-3-16,33 7 12 0,-33-7-5 16,32 5 5-16,-32-5-12 0,32 7 22 15,-32-7-26-15,30 8 11 0,-30-8-14 0,24 7 16 16,-24-7-12-16,25 9 6 0,-25-9 6 15,20 9 1-15,-20-9 2 0,0 0-3 0,33 15 0 16,-33-15-6-16,24 7 7 0,-24-7 2 16,23 10 0-16,-23-10 10 0,33 15-26 15,-11-9 14-15,0 3-7 0,1 3-7 0,3-1 14 16,0-3-7-16,-1 0-3 0,0 3 6 16,1-2-3-16,-3-2 3 0,2-2-6 0,-2 5 9 15,3-5 3-15,-26-5-12 0,35 10-3 16,-17-5 6-16,-18-5-3 0,37 13 3 15,-19-2-6-15,-18-11 12 0,39 8-16 0,-24-1 23 16,-15-7-19-16,33 8 9 0,-33-8-3 16,27 13-3-16,-27-13 3 0,25 6 3 0,-25-6-3 15,27 9-3-15,-27-9 0 0,25 12 3 16,-25-12 3-16,28 9 3 0,-28-9 0 16,31 10-3-16,-31-10 0 0,31 11-9 15,-31-11 6-15,34 8 0 0,-14-7 0 0,-20-1 9 16,40 8-18-16,-40-8 3 0,33 5-7 15,-33-5 13-15,36 7-3 0,-36-7 3 0,25 7-3 16,-25-7 9-16,25 5-24 0,-25-5 9 16,23 10 3-16,-23-10 15 0,22 15-3 15,-22-15-6-15,22 18 6 0,-22-18-3 0,31 18-6 16,-10-4 15-16,0-7-15 0,1 4 6 16,0-2-9-16,3 0 6 0,3-3 0 0,-3 1-15 15,4-2 6-15,-29-5 21 0,48 7-15 16,-24-4 12-16,-24-3-12 0,47 4 0 15,-27-3-3-15,-20-1 15 0,48 0-18 0,-48 0 15 16,45 0-6-16,-20 0 0 0,-25 0 3 16,44 0 0-16,-44 0 0 0,47-5-3 15,-47 5-6-15,45 0 9 0,-45 0-3 0,43-3 3 16,-21 3 0-16,-22 0-9 0,44-4 9 16,-44 4 3-16,38 0-6 0,-38 0-3 15,45 4-3-15,-21-8 18 0,-24 4-15 0,53-3 13 16,-24 0-10-16,2 1 6 0,8-2-9 15,-2 1 6-15,8-3 0 0,-5 0-9 16,9 0 3-16,-6 0-10 0,4 3 4 0,0 0-3 16,-4-2 2-16,2 0 7 0,1 3-6 15,2-3 0-15,-3 0 2 0,2 1 14 0,5-2 2 16,-4 0 0-16,3 3 1 0,-1-1-7 16,2-1 12-16,0-2 4 0,3 2-16 15,-3-2 15-15,-2 2-12 0,2-2 12 0,3 1-9 16,-7 1-9-16,4-2 3 0,-5-2 12 15,2-2-12-15,-6 2-3 0,1 5 12 16,-1-7 3-16,-9 3-4 0,2 1 10 0,-2-2 8 16,-2 3 5-16,-2 0-3 0,3-3 11 15,-3-1-14-15,2 3-11 0,1 6 10 0,1-6-8 16,-1 0-6-16,6 1 9 0,3 0-17 16,6 0 11-16,-1-3-11 0,2-1 6 15,2 2-19-15,3 1 0 0,4-1-3 0,-7-2-5 16,1 4 14-16,-7 0-1 0,3 0-5 15,-3-1 2-15,-6-1-2 0,-1 0 6 16,-8 0 2-16,6 1 0 0,-6 1 8 0,5 0 5 16,-5 0 6-16,5 0-3 0,-5 0 2 15,12 0-18-15,-2-8 0 0,2 9 8 16,-2-3 0-16,2 0 8 0,1-1-24 0,-1 2 13 16,2-1-8-16,-9-1 11 0,8 3-10 15,-4-3 20-15,4 2-26 0,-13 1 8 0,7-3 3 16,-5 1-6-16,1 4 8 0,-1-7-10 15,-3 6 10-15,-1-2 0 0,-1 2-5 16,3-2 0-16,-8 1 8 0,6 0 0 0,-28 6 0 16,50-15-8-16,-23 9-11 0,-5-3 6 15,3 1 3-15,-25 8 2 0,48-13 0 16,-26 5 0-16,5 2 2 0,-27 6-17 16,42-12 17-16,-15 3 14 0,-6 3-19 0,-21 6-5 15,52-15 14-15,-27 5-1 0,-3 5-5 16,6-5 0-16,1 1-3 0,-2-2 3 15,-1 2-8-15,4 1 24 0,1 1-16 0,-1-2-5 16,-4 3 0-16,1-3 5 0,2 3 0 16,-3 0-3-16,0 0 8 0,-26 6-2 0,45-9 4 15,-25 3-1-15,-20 6-14 0,40-14 8 16,-18 11 0-16,-22 3-8 0,38-13 13 0,-16 11-12 16,-22 2 1-16,42-9 1 0,-19 3 5 15,2-4 0-15,-25 10-5 0,35-8 0 0,-13 1 10 16,-22 7 0-16,39-15 8 0,-39 15-5 15,26-12 5-15,-26 12 7 0,27-16 13 16,-14 7-16-16,-13 9 1 0,26-22-3 16,-26 22-3-16,21-25 3 0,-12 14-3 0,-9 11-9 15,16-27 4-15,-6 10-2 0,-10 17-15 16,16-30 0-16,-16 30 5 0,16-27-2 0,-9 11-3 16,-7 16 5-16,8-29 5 0,-8 29 5 15,0 0 7-15,5-36 1 0,-5 36-8 16,0 0-1-16,-13-37 9 0,13 37 6 15,-20-25-22-15,20 25 20 0,-32-25-5 0,15 10 38 16,-3-2-13-16,-5 2-2 0,5 0-15 16,2-3 19-16,-9 6 6 0,7-7-15 0,-2 4 5 15,-5-7-15-15,6 7 3 0,-1-3 11 16,2-1 2-16,-12-3-9 0,10 5 16 16,-5 1-12-16,2-3-5 0,-3 4 0 0,3 0-3 15,1-2 1-15,3 5 5 0,-6 0-9 16,0 0-7-16,-5 0 6 0,-1 0-6 15,-6 2 1-15,4 1-13 0,-8-1 13 0,-1 0-9 16,1 6-7-16,-11-3 4 0,1 0 11 16,-1 2-16-16,-11 1 6 0,1-2 12 0,-2 3-11 15,-8 3 3-15,4-2-3 0,-4 2-4 16,5-4 0-16,1 4-5 0,1 0 3 16,3 0 9-16,-1 4-1 0,8-4 3 0,2 2-5 15,2-2-3-15,-4 0-1 0,7 0-3 16,-2 0 5-16,1 3-14 0,0-6 9 15,7 3-1-15,-6 0 4 0,1 0-2 0,14-2 8 16,-5 2-12-16,2 0 12 0,-6 2-1 16,7-2-8-16,-4 3-1 0,4 0 6 15,0 0-6-15,-5 5 2 0,-1 0-18 0,-1-1 16 16,4-3 8-16,0 6 13 0,-2 0-19 16,2-1 2-16,-4 1 5 0,6-2-7 0,3-1 10 15,1-2-12-15,-9 2-7 0,9-1 0 16,1-3 7-16,-4 5 0 0,-3-7-5 15,2 2 11-15,-11 4-11 0,1-5-12 0,1 6-6 16,-17-1 4-16,2 3-2 0,0 3 10 16,2-4-11-16,-2 3 11 0,-3 3 7 0,1 0-10 15,4 0 6-15,3 0 12 0,-3-3-10 16,12 0-4-16,9-4 20 0,-6 5-4 16,6-7 30-16,4 0-32 0,2 0 14 15,1 2-14-15,7-4-6 0,-3 0 16 0,-1 1-3 16,29-5-8-16,-52 8-1 0,22-4 0 15,-5 1-10-15,2 4 2 0,-9 0-6 0,2 0 14 16,-2 3-8-16,-5 1 6 0,3 0-6 16,-2-6 4-16,-1 6 10 0,2-3-10 15,-1 2 0-15,5-2-9 0,-3-1 1 0,6-3 26 16,-6 0-22-16,11 0 22 0,-2 0-12 16,1-2 0-16,1 0 11 0,4-3-1 0,-3-1-6 15,32 0 14-15,-50 3-2 0,25-3-14 16,25 0-6-16,-40 0 12 0,40 0-12 15,-42 0-10-15,42 0 0 0,-40 0 12 0,40 0-18 16,-37-3 5-16,37 3 7 0,-38-1-6 16,38 1-9-16,-40-4 7 0,40 4 3 0,-47-4 11 15,25 1-9-15,22 3 16 0,-53 0-14 16,29-3-3-16,24 3 3 0,-48-3 5 16,48 3-15-16,-44-3 21 0,44 3-13 15,-48-4 3-15,28 2 1 0,20 2-10 0,-42-3 6 16,42 3 0-16,-44-6-4 0,44 6-5 15,-42-4 20-15,42 4-13 0,-40-5 2 16,40 5-18-16,-42-7 4 0,42 7-9 0,-40-5-2 16,40 5 10-16,-42-10 0 0,22 7-7 15,4-1-3-15,16 4-2 0,-44-5 3 0,24-3 3 16,-7 6 7-16,27 2-3 0,-53-10 0 16,24 7-8-16,1-2 13 0,-1-2 10 0,-7 1 7 15,2 0-2-15,-1 0 11 0,-3 0-16 16,2 0 13-16,-2-3-5 0,3 3 2 15,5-1-10-15,-2 2-6 0,7-1 3 0,-4 2-52 16,6-3-45-16,-4 2-4 0,-1-2 17 16,4 3-1-16,-1-5 43 0,4 4-5 15,-6-1 39-15,5 0 7 0,-3 0 11 0,7-1-8 16,-3 2 7-16,0 2 4 0,-3-4 6 16,4 2-13-16,20 5 0 0,-35-7 10 15,17 2 3-15,18 5-13 0,-39-3-4 16,23-1-7-16,16 4 14 0,-36 0-7 0,36 0 3 15,-33 0 11-15,15-5-4 0,18 5 1 16,-31 0-1-16,31 0 15 0,-26 0-7 0,26 0 3 16,-22-3 0-16,22 3-4 0,0 0 8 15,-34-1-8-15,34 1-6 0,-20-3 3 0,20 3-4 16,0 0-13-16,-33-4 13 0,33 4-7 16,-25 0 15-16,25 0-8 0,-32 4 29 0,32-4 0 15,-33 3 3-15,19-2 6 0,14-1-4 16,-32 3 4-16,32-3-11 0,-25 5 3 15,25-5 1-15,-26 4-5 0,26-4-9 16,-22 1-3-16,22-1 15 0,-25 7-31 0,11 0 18 16,14-7-5-16,-21 12 5 0,21-12-21 15,-20 15 31-15,6-9-16 0,14-6-3 16,-17 21 0-16,6-12-3 0,11-9 9 0,-12 23 7 16,2-12-16-16,-2 5-3 0,12-16 0 15,-13 30 6-15,5-12-16 0,-3 2-27 0,3 5-49 16,3-1-106-16,-3 0-338 0,-4 5 107 15</inkml:trace>
</inkml:ink>
</file>

<file path=ppt/ink/ink16.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12:05.383"/>
    </inkml:context>
    <inkml:brush xml:id="br0">
      <inkml:brushProperty name="width" value="0.05292" units="cm"/>
      <inkml:brushProperty name="height" value="0.05292" units="cm"/>
      <inkml:brushProperty name="color" value="#FFFF00"/>
    </inkml:brush>
  </inkml:definitions>
  <inkml:trace contextRef="#ctx0" brushRef="#br0">8273 6871 4452 0,'0'0'-222'16,"0"0"16"-16,0 0 20 0,0 0 13 16,-40-5 6-16,40 5 32 0,0 0 10 0,-32-7 0 15,32 7 22-15,0 0 15 0,-28-5 3 16,28 5 19-16,0 0 5 0,-30-12 15 15,30 12 6-15,0 0 13 0,-27-11 10 16,27 11-4-16,-22-12-3 0,22 12 6 0,0 0 0 16,-33-8 9-16,33 8 15 0,0 0 3 15,-27-11 12-15,27 11 6 0,0 0 11 16,-22-9 9-16,22 9-4 0,0 0 11 0,-23-7-7 16,23 7-6-16,0 0-9 0,0 0 6 15,-29-15-14-15,29 15 7 0,0 0-8 0,0 0-7 16,-22-9-3-16,22 9 2 0,0 0-5 15,0 0 23-15,0 0-23 0,0 0-10 16,-31-8 12-16,31 8-9 0,0 0-3 0,0 0 12 16,-20-10 11-16,20 10-19 0,0 0 9 15,0 0-1-15,-29-12-10 0,29 12 3 16,0 0 0-16,0 0 7 0,-25-15-7 0,25 15 0 16,0 0-10-16,-23-17 10 0,23 17 2 15,-19-12-9-15,19 12 6 0,-32-12-1 0,32 12-1 16,-33-12 5-16,11 6-4 0,22 6 14 15,-48-10-13-15,23 7 1 0,25 3-10 16,-52-8 5-16,23 4 0 0,-2 4 3 16,31 0 4-16,-59-7 2 0,34 6-4 15,-7 1 18-15,32 0-11 0,-58-8 2 0,31 5 23 16,0 2 6-16,-6-7 2 0,33 8-1 16,-52-7 1-16,23 2 2 0,1 0 2 0,28 5-14 15,-54-10 2-15,26 0 0 0,-1 5-1 16,4-2-12-16,-6-2 5 0,-1 3-4 0,2-3 10 15,-2 0-12-15,-5 3 4 0,0-5-8 16,-1 2-1-16,3 4 16 0,-4-2 0 16,-4 2 5-16,1-2 5 0,2 3-7 15,-2-4-7-15,0 2 3 0,-5 0-8 0,5-1-14 16,1 3 2-16,1-1-8 0,3 2 14 16,2-1-6-16,3 1 0 0,-3 2-16 0,5-4 13 15,-6 2-3-15,6 1-4 0,-1-2-11 16,-3 4-4-16,34 0 10 0,-65-3-18 15,33 6 2-15,-5-3 3 0,7 4-9 0,-5-4-9 16,0 5 21-16,0 1-5 0,-4 1-10 16,-1 1 1-16,0 3 1 0,-2-3 0 15,2 5 3-15,-2-1-11 0,2 3-2 16,3-6 7-16,-6 8 0 0,8-5-14 0,0 0-8 16,-4 0 1-16,4 5-1 0,1-5 9 15,6 0 2-15,3 1 4 0,0-5 3 0,-4 4 0 16,9 0-2-16,20-12 6 0,-45 19 1 15,25-7-4-15,-2 0-9 0,-1 0-5 0,3 5-20 16,0-2 1-16,3-3-11 0,-3 6-2 16,-2-2-1-16,2-1-3 0,0 5 5 15,3-8 2-15,1 1 12 0,16-13 10 16,-32 23 0-16,17-8 7 0,15-15-3 0,-30 23 8 16,13-14 9-16,17-9-4 0,-29 19 19 15,29-19-9-15,-21 15 15 0,21-15-9 0,-20 15 6 16,20-15-4-16,-24 12 4 0,24-12-4 15,0 0 4-15,-25 16 0 0,25-16 6 16,-17 8 21-16,17-8-11 0,0 0-16 0,-23 12 13 16,23-12 10-16,0 0 3 0,0 0-7 15,0 0 14-15,-25 12-13 0,25-12 3 16,0 0 9-16,0 0 7 0,0 0 6 0,-25 7 9 16,25-7-10-16,0 0 6 0,0 0 12 15,0 0-13-15,0 0 20 0,0 0-10 16,0 0-14-16,-32 4-7 0,32-4 3 0,0 0-9 15,0 0 6-15,0 0-6 0,0 0 0 16,0 0-2-16,-38-4-1 0,38 4-5 0,0 0 5 16,0 0-3-16,0 0 0 0,-32 0-10 15,32 0 7-15,0 0-5 0,0 0 3 16,0 0-5-16,-37 0-3 0,37 0 8 16,0 0-3-16,0 0 5 0,0 0-5 0,-40 0 1 15,40 0-1-15,0 0 0 0,0 0 0 16,-30 0-10-16,30 0 7 0,0 0 1 0,0 0 5 15,-27 8-24-15,27-8 11 0,0 0 8 16,0 0-6-16,-28 12 6 0,28-12-3 16,0 0 0-16,-19 8-3 0,19-8 1 0,0 0 2 15,-23 12-6-15,23-12 4 0,-20 17-16 16,20-17 5-16,-22 14-3 0,22-14-5 16,-24 20 2-16,24-20-8 0,-20 15 3 15,20-15 5-15,-13 12 3 0,13-12-6 0,0 0 13 16,-20 15-10-16,20-15 2 0,0 0 6 15,0 0-3-15,-20 20-3 0,20-20 5 0,0 0 4 16,0 0-9-16,-22 16 11 0,22-16 3 16,0 0 3-16,0 0-20 0,-17 12 17 0,17-12-6 15,0 0 18-15,0 0-15 0,0 0 9 16,-16 20-6-16,16-20 6 0,0 0-12 16,-15 19 0-16,15-19 6 0,0 0-3 15,-17 25 9-15,17-25-3 0,0 0-3 0,-12 18 6 16,12-18-6-16,0 0-8 0,-12 18 14 15,12-18-9-15,0 0 9 0,0 0-6 16,-10 25 9-16,10-25-6 0,0 0 3 0,-6 23-3 16,6-23 3-16,0 0-1 0,-12 35 1 15,12-35 9-15,0 27 0 0,0-27-12 0,-5 25-3 16,5-25 0-16,0 0-3 16,-3 35 6-16,3-35 3 0,0 0-12 0,-5 27 3 15,5-27 15-15,0 0-6 0,-4 24 0 16,4-24 0-16,0 0-3 0,0 0 0 0,-3 28 3 15,3-28-9-15,0 0 15 0,0 0 0 16,0 0 5-16,-2 29-5 0,2-29-1 0,0 0 1 16,0 0-3-16,0 0 11 0,0 0-3 15,0 30-14-15,0-30 11 0,0 0 1 16,-3 27-12-16,3-27 5 0,0 0 6 0,5 38 1 16,-5-38-18-16,7 24 17 0,-7-24-8 15,8 24 5-15,-8-24-5 0,5 23 8 16,-5-23-5-16,10 24-1 0,-10-24-5 15,0 0-3-15,8 30 14 0,-8-30-8 0,10 13-3 16,-10-13 5-16,0 0-5 0,12 26 22 16,-12-26 0-16,9 16-20 0,-9-16 7 0,13 23-4 15,-13-23 6-15,18 21-6 0,-18-21-10 16,17 23 13-16,-17-23-16 0,25 21 16 0,-25-21-14 16,24 21 9-16,-11-11-3 15,-13-10 5-15,32 25-2 0,-19-17 18 0,-13-8-10 16,35 23 2-16,-18-15 0 0,1 2-8 15,-18-10 3-15,35 18 10 0,-18-12-5 0,5 4-6 16,0-2-4-16,-4 1 2 0,7 2 0 16,-1-2 8-16,1 1-3 0,-4-3-13 15,6 3 6-15,-5-4-1 0,1 5 26 0,-23-11-1 16,46 16 8-16,-26-8 1 0,1 0 24 16,6-2-1-16,-2 4 1 0,4-2 3 0,-1-2 12 15,9 0-2-15,1 2-16 0,11-4-9 16,-2 4 3-16,8-8-11 0,3 3 1 15,3 0-9-15,-1-3 4 0,-2 0-7 16,1 0-12-16,-2 3 6 0,0-3-2 0,-5 0-5 16,-6 3 5-16,3-3-10 0,-9 3 3 15,2-3-6-15,-5 0 1 0,0 4-4 16,6-4 1-16,-11 0 3 0,3 2 7 0,-2-2-4 16,3 0-4-16,-6 0 2 0,5 0 5 15,-2 0-3-15,4 0 2 0,0-2 3 0,0 2-4 16,-1-4-10-16,6 1 9 0,3 0-13 15,-4 0 9-15,4 0-1 0,-8-3 3 0,3 1-1 16,2 3-7-16,-6-3-6 0,-2 0 13 16,-2 4-2-16,-7-4-7 0,-25 5 0 15,60-1 10-15,-35-4-12 0,-25 5 4 16,45-1 8-16,-16 1-7 0,-29 0 6 0,48-5-6 16,-26 3-3-16,-22 2 2 0,45-4 0 15,-45 4 3-15,45 0 1 0,-18-3 3 0,-27 3-9 16,48-3 10-16,-26 1-9 0,-22 2 6 15,39-4-5-15,-39 4 8 0,43 0-4 16,-43 0-11-16,34-3 15 0,-34 3-2 0,31-3-4 16,-31 3-6-16,34 0 0 0,-34 0 7 15,0 0-8-15,45 0 1 0,-45 0 33 16,28 0-16-16,-28 0 9 0,41 3-6 0,-41-3 6 16,40 3-6-16,-19 1-2 0,-21-4 0 15,52 2 1-15,-22 1-13 0,-4 4 1 16,5-5 3-16,-1 3-7 0,6-4 12 0,-3 5-1 15,-1-1-5-15,1 1 6 0,4-3-1 16,0 1-9-16,0 1 6 0,4 1-8 0,3 0 2 16,-1 0 6-16,1-2-3 0,-1 3-9 15,-2-3 15-15,-3 1-6 0,1-1-13 16,-4 4 17-16,-2-2-8 0,-1-3 5 0,-7 0 6 16,2 0-3-16,3 1 7 0,-5 1 0 15,-25-5 12-15,42 6-2 0,-19-2 3 16,-23-4-1-16,42 2-1 0,-42-2-12 15,37 6 10-15,-14-2-7 0,-23-4 7 0,34 3-10 16,-34-3-4-16,37 1 3 0,-37-1-2 16,36 4 0-16,-36-4-1 0,37 3 1 15,-17 1-2-15,-20-4-3 0,35 6 0 0,-35-6-3 16,39 6 1-16,-39-6-2 0,38 6-3 16,-14-3 1-16,-24-3 15 0,42 12-15 0,-22-5 3 15,3-5-4-15,-23-2 2 0,45 11 7 16,-25-5-5-16,-20-6-4 0,40 6-2 0,-21-3 4 15,-19-3-3-15,37 4 2 0,-37-4-1 16,36 5 0-16,-36-5-1 0,29 6 1 16,-29-6-1-16,28 3-2 0,-28-3 2 0,30 8 2 15,-30-8 1-15,32 1-1 0,-32-1 8 16,0 0-6-16,49-1-3 0,-49 1 3 16,33 0 0-16,-33 0-2 0,34-5-3 0,-34 5 0 15,38-3 1-15,-38 3-1 0,34 0 2 16,-34 0 3-16,40-3-7 0,-40 3-2 15,31 0 1-15,-31 0 7 0,39 0 2 0,-39 0-5 16,38-3 4-16,-38 3-1 0,37 0 1 16,-37 0-2-16,45 0 3 0,-45 0-1 0,52-3-1 15,-27 3 0-15,4-5-6 0,-29 5-10 16,60-2 8-16,-35 0 4 0,2-1-4 0,-27 3 1 16,55-6 2-16,-28 0-1 0,3 1 3 15,-8-1 0-15,9 4 0 0,-31 2 2 16,51-12-4-16,-20 5 4 0,-4 2-6 15,0-3 4-15,-2 0-3 0,3 1 3 0,1 2 0 16,-7-2 0-16,1-1 0 0,-23 8 4 16,49-13-1-16,-28 11 4 0,-21 2-3 15,37-13-2-15,-37 13 0 0,34-6 2 0,-34 6 1 16,38-12-7-16,-21 4 4 0,-17 8 1 16,42-12-2-16,-17 6 2 0,-4 0-1 0,5-5-3 15,-26 11 3-15,46-13 1 0,-17 7-8 16,-4-5 7-16,-3 2 2 0,8 0-2 15,-9 1 2-15,-21 8 0 0,44-16 3 0,-27 9-3 16,-17 7 3-16,30-12-2 0,-30 12 7 16,27-12-1-16,-27 12-4 0,25-11 3 15,-25 11-3-15,18-17 3 0,-18 17 1 0,18-14 1 16,-18 14 7-16,14-20-4 0,-14 20 0 16,15-18-2-16,-15 18-7 0,13-18 5 15,-13 18-4-15,0 0-1 0,14-35 1 0,-14 35-4 16,10-24 6-16,-10 24-5 0,8-25 0 15,-8 25-2-15,8-24-2 0,-8 24-5 0,10-35 3 16,-10 35 1-16,12-32-7 0,-7 15 7 16,-5 17-1-16,15-33-1 0,-13 16 1 15,-2 17-1-15,17-47-1 0,-12 25 3 0,0 0 1 16,0-3-3-16,-5 25-3 0,6-42 5 16,-1 19 4-16,-5 23 4 0,4-39-4 15,-3 20 4-15,-1 19-1 0,0-39-1 0,0 39-1 16,-5-43-2-16,5 43 5 0,-11-38-2 15,1 16-2-15,1 4 1 0,9 18 2 16,-23-39-3-16,15 20 2 0,-4-1-3 0,12 20 0 16,-19-36 1-16,3 17-1 0,16 19 1 15,-19-31-3-15,6 13 0 0,13 18 2 16,-20-32-1-16,8 20-1 0,12 12 1 0,-18-25 2 16,18 25-3-16,-19-18 1 0,19 18-1 15,-13-20 3-15,13 20 10 0,-17-16-8 0,17 16 2 16,0 0 0-16,-18-24-4 0,18 24 3 15,0 0 3-15,-22-19 0 0,22 19-1 0,0 0 0 16,-17-22 0-16,17 22-1 0,-16-13 1 16,16 13-3-16,-19-19-1 0,19 19 3 15,-22-17-2-15,22 17-1 0,-25-23-1 0,25 23 4 16,-31-24-3-16,14 13 1 0,0-4-4 16,17 15 0-16,-38-30-1 0,19 16 0 15,-2-2 2-15,2 0 0 0,-1 1 1 16,0-1-3-16,-3 0 0 0,1 3 2 0,0-4-4 15,-6 2-1-15,-1 0-1 0,-1-2 3 16,-5 2-2-16,1 3-3 0,-2 0-1 0,-1 0 2 16,-3 3 3-16,1 2-2 0,-4-5 2 15,6 4 0-15,0 0-5 0,-3 4 4 0,7-4 0 16,-3 3-2-16,5-2 0 0,-4 2 2 16,4-2 0-16,-2 4 3 0,1 1-1 15,32 2 2-15,-60-10-4 0,30 7 0 0,5-1 3 16,25 4-2-16,-52-6 0 0,25 2 1 15,27 4 0-15,-47-5-3 0,47 5 3 16,-45-8 0-16,25 7-7 0,20 1-4 0,-45 0-3 16,45 0 2-16,-47-3-2 0,15 6 2 15,4-3 2-15,28 0 2 0,-62 0 0 16,30 1 5-16,0-2-3 0,32 1 2 0,-62 0 3 16,29-3-4-16,1 0 10 0,-1-2-9 15,-2 1-3-15,3 1 7 0,-3-5-2 0,5 3 2 16,-5-2 1-16,4 2-4 0,0-2 2 15,2 2 0-15,-1-2-1 0,30 7-1 16,-57-9 0-16,27 6-1 0,30 3 9 0,-47-6-8 16,27 3 1-16,20 3 4 0,-42-7-5 15,42 7-1-15,-43-7 0 0,43 7-4 16,-44-5 2-16,14 5-3 0,30 0 3 0,-57-7 1 16,27 4-7-16,-8 3 0 0,-1-1 1 15,3 1-1-15,-6 0 4 0,2 0-2 16,-6 1 3-16,-4 2 0 0,3-3 2 0,1 4 0 15,0-4 5-15,-2 3 0 0,11-3 0 16,0 2-1-16,4-2-3 0,-7 0 7 0,6-2-2 16,-1 2-6-16,0 2 3 0,-9-2-12 15,-2 7-17-15,-6 3-16 0,-14 7-44 16,-12 8-43-16,-28 16-50 0,-6 2-105 0,4-4-598 16,-1 2-321-16</inkml:trace>
  <inkml:trace contextRef="#ctx0" brushRef="#br0" timeOffset="8451.7772">17335 7814 4037 0,'0'0'-153'0,"0"0"11"0,0 0 1 16,0 0-14-16,16 26 8 0,-16-26 2 0,25 9 14 15,-25-9-2-15,37 7-5 0,-10-7-14 16,6 0-17-16,-1 0-47 0,13-5-337 0,1-2 113 16</inkml:trace>
  <inkml:trace contextRef="#ctx0" brushRef="#br0" timeOffset="11762.5364">26650 7942 2140 0,'0'0'111'16,"0"0"44"-16,0 0 39 0,0 0-1 0,22-14-30 15,-22 14-16-15,0 0 9 0,0 0-41 0,0 0 3 16,0 0 5-16,0 0-4 0,0 0 7 16,0 0-15-16,0 0 0 0,0 0-9 15,0 0-10-15,0 0-14 0,0 0-2 16,0 0-15-16,17-16-8 0,-17 16-3 0,0 0-8 16,0 0-7-16,0 0-4 0,0 0-1 15,0 0 0-15,0 0-9 0,0 0 5 0,0 0-11 16,0 0 2-16,0 0-1 0,0 0 1 15,0 0-8-15,25-9-2 0,-25 9 3 16,0 0 0-16,0 0-3 0,28-5-1 0,-28 5-1 16,0 0-2-16,29-7 2 0,-29 7-2 15,27-6-3-15,-27 6 6 0,35-6-2 0,-35 6 0 16,38-11-1-16,-14 7 5 0,1-5-1 16,1 3-3-16,1-3-2 0,2-5 10 0,2 6-4 15,-5-2 4-15,2 3-6 0,0-5 6 16,-6 7-7-16,5-5 2 0,-27 10-1 15,45-12-1-15,-20 6-1 0,-25 6-1 16,40-12-6-16,-18 8 8 0,-22 4-11 0,37-5-5 16,-37 5-17-16,33-8-9 0,-33 8-11 15,27-3-9-15,-27 3-12 0,0 0-11 16,0 0-21-16,34 0-11 0,-34 0-23 0,0 0-30 16,5 13-63-16,-5-13-145 0,0 0-410 15,0 0 261-15</inkml:trace>
  <inkml:trace contextRef="#ctx0" brushRef="#br0" timeOffset="12086.4212">27144 8019 3461 0,'-25'20'-11'0,"25"-20"16"0,-25 16 6 15,25-16 6-15,-27 13 5 0,27-13 8 0,-22 15 23 16,22-15-1-16,-20 11 24 0,20-11 15 16,0 0-2-16,-23 14 4 0,23-14-9 0,0 0 10 15,0 0-12-15,-22 12-2 0,22-12-7 16,0 0-1-16,0 0-10 0,0 0 0 15,0 0-7-15,0 0-15 0,0 0 0 16,0 0-4-16,0 0-3 0,0 0-8 0,0 0 1 16,0 0-4-16,90-41-4 0,-66 30-1 15,2 4-2-15,-2 1 1 0,4-5-4 16,6 4-9-16,1-4 0 0,-5 4-5 0,10-7-3 16,-3 5 0-16,-5 2-1 0,-7-7-2 15,-2 8 0-15,7-1 3 0,-30 7-2 16,35-13-2-16,-13 6 7 0,-22 7-10 0,30-7-10 15,-30 7-7-15,25-10-15 0,-25 10-6 0,0 0-40 16,36-5-23-16,-36 5-38 0,13 0-56 16,-13 0-166-16,0 0-438 0,0 0 115 15</inkml:trace>
  <inkml:trace contextRef="#ctx0" brushRef="#br0" timeOffset="12375.791">27099 8137 3457 0,'-20'16'-133'0,"20"-16"9"0,0 0 9 16,0 0 7-16,0 0 13 0,0 0 9 0,0 0 42 15,0 0 27-15,0 0 31 0,0 0 14 16,53 12 21-16,-53-12 28 0,0 0-24 0,69-20 16 16,-44 10 1-16,3 0 13 0,6-2-16 15,1-2 28-15,0-2-20 0,3 0-5 16,-7 1 3-16,4 0 11 0,-14 2-4 0,11-3 13 15,-7 0-8-15,-3 5-7 0,5-1-10 0,-10 0-3 16,1 2-6-16,-18 10-2 0,32-22-15 16,-17 12 5-16,-15 10-19 0,22-17-4 15,-22 17-17-15,20-17-27 0,-20 17-32 0,23-13-39 16,-18 9-69-16,-5 4-172 0,12-21-469 16,-4 4 186-16</inkml:trace>
  <inkml:trace contextRef="#ctx0" brushRef="#br0" timeOffset="14452.734">27614 7415 3516 0,'0'0'-33'16,"0"0"20"-16,0 0 6 0,0 0 5 0,0 0 7 15,0 0 3-15,0 0 14 0,0 0 13 0,0 0 11 16,-12-25-6-16,12 25 8 0,0 0 5 16,0 0 7-16,0 0-2 0,0 0 6 15,0-31-10-15,0 31 7 0,0 0 8 16,-5-31 7-16,5 31 3 0,0 0-15 0,-7-31 1 15,7 31-19-15,-8-25-21 0,8 25-8 16,-8-28-9-16,8 28 8 0,-17-29-8 0,17 29-2 16,-17-27-4-16,17 27-7 0,-15-26-1 15,15 26-1-15,-20-26 6 0,20 26 6 16,-13-23-20-16,13 23 6 0,-17-20 9 0,17 20-8 16,-13-20-6-16,13 20 9 0,-15-17-14 15,15 17-8-15,0 0-12 0,-20-21-1 0,20 21 10 16,0 0-11-16,-22-20-10 0,22 20 7 15,0 0 0-15,-17-15 14 0,17 15-4 16,0 0 10-16,-22-17 5 0,22 17-1 0,0 0 13 16,-21-16 1-16,21 16 6 0,-22-10 2 15,22 10 4-15,0 0 16 0,-25-15-9 0,25 15 18 16,0 0-9-16,-27-15-6 0,27 15-6 16,0 0 3-16,-20-17-17 0,20 17-5 0,0 0 8 15,-17-13-8-15,17 13 12 0,0 0-10 16,-20-17 2-16,20 17 8 0,0 0-4 15,-25-14 22-15,25 14 0 0,0 0 11 0,-20-19 7 16,20 19 11-16,0 0-8 0,-20-13 1 16,20 13-5-16,0 0-10 0,-25-19-1 15,25 19-1-15,0 0-1 0,-25-12 4 0,25 12-8 16,0 0 0-16,-32-7-6 0,32 7 2 16,0 0-8-16,-30-10 3 0,30 10 3 15,0 0 9-15,-32-10-3 0,32 10 6 0,-25-7-5 16,25 7-2-16,0 0-1 0,-34-5 4 15,34 5-9-15,0 0-4 0,-31-4-2 0,31 4-3 16,0 0-1-16,0 0 3 16,-44 9-8-16,44-9 5 0,0 0-8 0,-27 7-2 15,27-7-3-15,0 0 1 0,-28 11 8 0,28-11 0 16,0 0-3-16,-23 12 3 0,23-12-3 16,0 0 0-16,-26 8 1 0,26-8 6 15,0 0 0-15,0 0-1 0,-30 12 1 16,30-12-2-16,0 0-7 0,-21 15 7 0,21-15-2 15,-17 16-2-15,17-16-2 0,-19 21 7 16,19-21-10-16,-26 22 5 0,17-9 2 0,9-13 2 16,-25 21-1-16,25-21 2 0,-20 21 3 15,20-21-8-15,-17 16 2 0,17-16 5 0,-15 15-8 16,15-15 6-16,0 0-1 0,-18 20 3 16,18-20-4-16,0 0 2 0,-17 11-2 0,17-11-2 15,0 0 2-15,0 0-1 0,-23 22-4 16,23-22 10-16,0 0-9 0,-17 22-6 0,17-22 5 15,-12 19 6-15,12-19-2 0,-11 18 2 16,11-18-7-16,0 0 2 0,-15 24 3 16,15-24 0-16,-14 18 0 0,14-18-3 0,0 0 9 15,-8 27-1-15,8-27-10 0,0 0 8 16,-13 23-2-16,13-23 3 0,0 0-7 16,-14 20 6-16,14-20 3 0,0 0 0 0,-12 20-1 15,12-20-8-15,0 0 3 0,-8 24 2 16,8-24-6-16,0 0 2 0,-12 25 2 15,12-25-4-15,0 0 7 0,-11 31 0 0,11-31 6 16,-7 21-2-16,7-21-2 0,-10 27 4 16,10-27 1-16,-5 28 0 0,5-28 6 15,-8 29 5-15,8-29-9 0,-7 29 0 0,7-29-2 16,-5 23 2-16,5-23-8 0,-9 25 5 16,9-25-2-16,-5 26-2 0,5-26 1 0,0 0-1 15,0 33-2-15,0-33 3 0,0 0 0 16,0 34-4-16,0-34 1 0,0 0 5 0,0 30-6 15,0-30 2-15,0 0-1 0,2 28 0 16,-2-28 0-16,3 25-5 0,-3-25-1 16,0 0 6-16,9 32-4 0,-9-32 6 0,5 27-3 15,-5-27 1-15,7 20-2 0,-7-20-2 16,0 0 1-16,10 31 0 0,-10-31 1 16,6 18 1-16,-6-18-5 0,0 0 6 0,7 25-2 15,-7-25-1-15,0 0 4 0,0 0 2 16,12 29 1-16,-12-29 3 0,0 0-5 0,6 24 2 15,-6-24-1-15,0 0-1 0,12 24 0 16,-12-24-2-16,5 20-2 0,-5-20 3 16,0 0-2-16,7 26 1 0,-7-26 0 0,8 20 2 15,-8-20-2-15,0 0-1 0,14 27-1 16,-14-27 2-16,5 18-3 0,-5-18 2 0,0 0 1 16,13 29-1-16,-13-29 1 0,13 18-6 15,-13-18 6-15,9 18-3 0,-9-18 0 0,13 19 0 16,-13-19-2-16,13 14 2 0,-13-14-2 15,0 0 2-15,21 23-1 0,-21-23 1 16,0 0 0-16,15 14-2 0,-15-14 4 0,0 0 0 16,0 0-2-16,13 23-2 0,-13-23 2 15,0 0 0-15,15 12 2 0,-15-12 1 16,0 0 0-16,0 0 0 0,22 12-2 0,-22-12 3 16,0 0-2-16,27 12-2 0,-27-12 3 15,0 0-3-15,21 6 0 0,-21-6-1 16,0 0-1-16,25 6 2 0,-25-6 0 15,0 0 3-15,0 0-2 0,27 6-2 0,-27-6 3 16,0 0-3-16,25 11-1 0,-25-11 3 16,22 7-4-16,-22-7 8 0,28 8-2 0,-28-8-1 15,34 4-3-15,-34-4 1 0,38 8 4 16,-16-2-2-16,-22-6-2 0,37 6 3 0,-17-3-2 16,-20-3 0-16,38 4 3 0,-38-4-3 15,32 7-2-15,-32-7 9 0,22 1 1 0,-22-1 1 16,0 0 6-16,35 3 3 0,-35-3 0 15,0 0-3-15,30 0-1 0,-30 0 1 16,0 0-2-16,0 0 0 0,39-4-5 0,-39 4 2 16,21-11-1-16,-21 11 1 0,0 0-2 15,29-18-1-15,-29 18-1 0,25-17 1 0,-25 17-3 16,20-18-2-16,-20 18-1 0,25-21 0 16,-25 21 1-16,20-16-7 0,-20 16-7 15,24-20 1-15,-24 20-5 0,21-20 4 0,-21 20-4 16,24-14 7-16,-24 14-6 0,20-15 1 15,-20 15 5-15,27-17 1 0,-27 17-2 16,30-12 2-16,-30 12-2 0,31-12 4 0,-10 6-4 16,-21 6 5-16,40-12-11 0,-24 6-4 15,-16 6-6-15,41-12-7 0,-21 7 1 0,-20 5 1 16,40-12-9-16,-23 6 5 0,-17 6 8 16,35-12 7-16,-14 6 5 0,-21 6-8 0,34-13 7 15,-34 13-9-15,37-15 9 0,-26 6 5 16,-11 9-2-16,30-18 4 0,-30 18 6 15,29-23 1-15,-17 11 1 0,-12 12 17 16,20-24 0-16,-12 9 19 0,-8 15-5 0,18-29 5 16,-13 10-1-16,-5 19-1 0,17-32 4 15,-12 10 5-15,-5 22 2 0,14-44-1 16,-11 22 0-16,5 2 3 0,-8 20 1 0,5-41-1 16,4 20-3-16,-6-4-2 0,-3 25-4 15,5-42 1-15,-2 21 0 0,-3 21-6 0,10-47-1 16,-8 28-7-16,-2 19 1 0,0-34-7 15,0 34-16-15,0-37-31 0,0 37-47 0,-2-38-50 16,-8 25-49-16,10 13-91 0,-23-43-689 16,5 20-865-16</inkml:trace>
  <inkml:trace contextRef="#ctx0" brushRef="#br0" timeOffset="25505.792">26936 7735 4659 0,'0'0'-174'0,"32"19"28"0,-32-19 12 16,0 0 15-16,0 0 17 0,0 0 12 0,0 0 15 16,0 0 22-16,0 0 15 0,0 0 10 15,17 12 5-15,-17-12 13 0,0 0-2 16,0 0 1-16,0 0-3 0,0 0 8 0,0 0-5 16,0 0 3-16,0 0 12 0,0 0 4 15,0 0-8-15,0 0 4 0,0 0 9 0,0 0-7 16,0 0 2-16,0 0-6 0,0 0-2 15,0 0 3-15,0 0-10 0,0 0-1 16,0 0-4-16,0 0-16 0,0 0 5 0,0 0 8 16,22 5-4-16,-22-5 11 0,0 0-7 15,0 0 4-15,0 0 4 0,0 0-6 16,0 0 7-16,0 0 6 0,0 0-2 0,0 0 19 16,0 0-4-16,0 0-4 0,0 0-5 15,0 0 5-15,0 0-5 0,38-15-4 16,-38 15 2-16,0 0-6 0,27-9 8 0,-27 9-6 15,0 0 0-15,30-10 4 0,-30 10 9 16,0 0-7-16,22-10 0 0,-22 10 7 0,0 0 8 16,0 0 0-16,0 0 10 0,0 0 0 15,0 0 3-15,0 0-3 0,0 0-1 16,0 0-10-16,0 0 5 0,0 0-9 0,0 0 6 16,0 0-5-16,0 0 1 0,0 0-5 15,-70 39 8-15,70-39 4 0,-26 8-15 16,26-8 7-16,0 0-11 0,-26 15 5 0,26-15 2 15,0 0-7-15,-22 7 1 0,22-7 1 16,0 0 5-16,0 0 2 0,-22 8-15 0,22-8-5 16,0 0 7-16,0 0 0 0,0 0 0 15,0 0-8-15,0 0 1 0,0 0 7 16,0 0-9-16,0 0 7 0,0 0 6 0,0 0-12 16,0 0 4-16,92-8-3 0,-92 8 13 15,0 0-5-15,0 0 11 0,25-7 4 16,-25 7 8-16,0 0 2 0,0 0 8 0,0 0-12 15,0 0-5-15,0 0 12 0,0 0-17 16,0 0 2-16,0 0 7 0,0 0-11 0,0 0-3 16,0 0 14-16,0 0-9 0,0 0-2 15,0 0-5-15,0 0-14 0,0 0-1 16,0 0-26-16,0 0-34 0,-60 37-48 0,60-37-163 16,-10 6-520-16,10-6 186 0</inkml:trace>
  <inkml:trace contextRef="#ctx0" brushRef="#br0" timeOffset="27885.7379">21249 4305 1864 0,'0'0'-15'0,"12"-21"-12"0,-12 21-12 16,0 0-5-16,-7-43-16 0,7 43-24 0,-40-31-6 16,15 19-17-16,-17-4 13 0,-2-2-13 15</inkml:trace>
  <inkml:trace contextRef="#ctx0" brushRef="#br0" timeOffset="27945.7009">20904 4105 1054 0,'-80'-25'-37'16,"10"4"37"-16,-6 0 26 0,6-2 1 0,-12-1-6 15,-31-12-42-15,-5 4-131 0,-4 5-116 16,-8-2 68-16</inkml:trace>
  <inkml:trace contextRef="#ctx0" brushRef="#br0" timeOffset="36518.643">16046 13915 1247 0,'0'0'297'16,"0"0"-46"-16,0 0-29 0,0 0-51 15,0 0-32-15,0 0-47 0,0 0-27 0,-88-11-2 16,88 11-16-16,0 0 9 0,0 0 34 15,-20-18-18-15,20 18 17 0,0 0-13 0,0 0 10 16,-22-21 20-16,22 21-2 0,0 0 9 16,-13-16-5-16,13 16-18 0,0 0 3 15,-19-19 19-15,19 19-3 0,0 0 6 0,0 0-10 16,-16-21-6-16,16 21-13 0,0 0-8 16,-17-12-7-16,17 12-13 0,0 0-2 0,0 0-9 15,-19-15-4-15,19 15-12 0,0 0-2 16,0 0 1-16,-30-12-7 0,30 12-3 15,0 0 1-15,-26-13-7 0,26 13-4 0,-24-6 1 16,24 6 7-16,0 0-7 0,-42-6 6 16,42 6-11-16,-35-9 3 0,35 9 10 15,-42-8 3-15,14 5-5 0,-4 2 3 0,2-7 5 16,-2 2 12-16,2 1 2 0,3-2 2 16,-3 1-6-16,30 6-8 0,-53-6-3 15,53 6-4-15,-40-6-8 0,40 6 4 0,-42-3-6 16,42 3 2-16,-34-3-2 0,34 3-3 15,-35-3 3-15,35 3-5 0,-33 0 1 0,33 0 0 16,-32 9-2-16,32-9 5 0,-34 6-7 16,34-6-2-16,-36 6 1 0,36-6 3 0,-37 3 5 15,37-3 0-15,-40 10-1 0,40-10 1 16,-34 8-4-16,16-1 0 0,18-7 2 16,-32 5-1-16,32-5-4 0,-38 14 3 0,38-14-2 15,-39 9-4-15,22-4 4 0,17-5 2 16,-40 14-2-16,15-6-3 0,5-1 3 0,20-7-3 15,-37 12 0-15,12-9-4 0,25-3 5 16,-45 12 4-16,25-6-2 0,20-6-1 0,-37 6 1 16,37-6-3-16,-33 6 0 15,33-6 2-15,-35 10-9 0,35-10 9 0,-31 4 0 16,31-4 4-16,-35 6-8 0,35-6 0 16,-42 6 0-16,42-6 5 0,-36 6-3 0,36-6 1 15,-30 6-3-15,30-6 4 0,-31 9-5 16,31-9 4-16,-33 6-2 0,33-6 2 0,-32 3 0 15,32-3 1-15,-33 9 0 0,33-9 1 16,-34 6-6-16,14 0 4 0,20-6-3 16,-42 7 1-16,19-2 1 0,-2 3-1 0,25-8 0 15,-45 12-1-15,25-7-4 0,20-5 4 16,-37 10 2-16,37-10-2 0,-32 9 4 16,32-9-2-16,-30 6-2 0,30-6 4 0,-20 9-3 15,20-9-2-15,-25 10 0 0,25-10 3 16,0 0-3-16,-25 5 0 0,25-5 2 15,0 0-3-15,0 0 2 0,-32 7 3 0,32-7-4 16,0 0 1-16,0 0 2 0,-25 9-2 16,25-9-3-16,0 0 5 0,0 0-3 0,-24 15 4 15,24-15-2-15,0 0 2 0,-16 16-1 16,16-16 5-16,0 0-3 0,-22 19-7 0,22-19-2 16,-8 15 7-16,8-15-3 15,0 0 2-15,-17 15 3 0,17-15-2 0,0 0 1 16,-19 17 0-16,19-17-1 0,0 0 3 0,-16 13-6 15,16-13 6-15,0 0-1 0,0 0-2 16,-22 15 0-16,22-15 2 0,0 0-2 0,0 0 0 16,0 0-2-16,-22 12-1 0,22-12 1 15,0 0-2-15,0 0 2 0,0 0-1 16,0 0 2-16,0 0-2 0,-17 15 2 0,17-15 1 16,0 0 0-16,0 0 1 0,0 0-2 15,-16 20-2-15,16-20 3 0,0 0-2 0,-14 16 3 16,14-16 3-16,0 0-1 0,0 0 3 15,-16 15-7-15,16-15 1 0,0 0-1 16,0 0-6-16,0 0 8 0,0 0-1 0,0 0-1 16,-15 19 0-16,15-19 2 0,0 0-1 15,0 0 3-15,0 0-2 0,-17 16 2 16,17-16-7-16,0 0 3 0,0 0 3 0,-17 15 2 16,17-15-2-16,0 0-2 0,0 0 0 15,-18 15-3-15,18-15 0 0,0 0 0 16,0 0-1-16,-17 17 2 0,17-17-1 0,0 0 1 15,-10 20 0-15,10-20 1 0,0 0 2 16,-8 21-1-16,8-21 2 0,0 0-3 0,-12 26 2 16,12-26-2-16,0 0 0 0,-5 27 1 15,5-27 2-15,0 0 2 0,-12 31-8 16,12-31 2-16,-1 19 3 0,1-19 3 0,0 0-2 16,-9 40-4-16,6-28 4 0,-2 4-2 15,5-16-2-15,-2 27 6 0,2-27-4 0,-8 24-1 16,4-8 5-16,4-16-2 0,-3 24 0 15,3-24-3-15,-2 23 0 0,2-23 2 16,-3 24-1-16,3-24 2 0,0 22 1 0,0-22-7 16,0 0 1-16,3 32 4 0,-3-32 1 15,2 27-1-15,-2-27-2 0,0 0 2 0,3 30 2 16,-3-30-2-16,0 18 0 0,0-18 0 16,4 22 0-16,-4-22 1 0,0 0 5 15,5 34-7-15,-5-34 8 0,3 25-3 0,-3-25 2 16,2 27-5-16,-2-27-1 0,13 28 5 15,-13-28-4-15,5 27 1 0,-5-27 5 16,7 28-1-16,-7-28 2 0,10 27-1 0,-10-27 4 16,12 35 0-16,-11-17 0 0,-1-18-2 15,15 36-1-15,-5-14-2 0,0-3 1 16,-10-19-1-16,20 33-2 0,-9-17 3 0,4 0-4 16,-15-16 3-16,16 28-1 0,-4-16-4 15,-12-12 3-15,20 24-4 0,-20-24 3 0,18 23 0 16,-2-16-1-16,-16-7 2 0,23 27 1 15,-23-27-5-15,25 18 4 0,-12-9-1 0,-13-9 2 16,36 21-1-16,-18-10-2 0,2-3 3 16,7 2-3-16,-27-10 2 0,47 12-1 15,-21-3 2-15,0-3-3 0,0 0 2 0,1 0-7 16,0-3 6-16,5 4 1 0,-1 0 1 16,1-6-2-16,-2 6-2 0,4-3 1 0,-2-3-1 15,1 2 1-15,2-3 5 0,0 0-3 16,4 0 2-16,-1 0-5 0,-1-3 2 15,-4 2-2-15,3-3 1 0,-3 0-1 0,7 0-1 16,-10-1 2-16,5-1-1 0,-4 3 1 16,4 0-1-16,-5 0 1 0,2-3-1 0,-4 3 3 15,9 0-1-15,-9-3-4 0,2 0-1 16,5-1 4-16,-8 5-3 0,8-6 5 16,-5 3-4-16,2-2 4 0,2 2-4 0,-3-2 2 15,0 3 0-15,0-5 2 0,1 4-3 16,-7-1 0-16,-25 6-2 0,45-9 1 15,-20 6-2-15,-25 3 9 0,37-7 0 0,-37 7 0 16,37-8 1-16,-13 4 1 0,-24 4-5 16,36-3 6-16,-36 3-5 0,40-3 1 15,-40 3-1-15,41-6 1 0,-16 3 0 16,1-2 4-16,-26 5-5 0,52-2 4 0,-25-3 0 16,-27 5 3-16,52-8 1 0,-24 7-5 15,-6-2 5-15,-22 3-1 0,49-8-2 0,-21 2-1 16,-4 0 0-16,-24 6-3 0,56-9 1 15,-31 7-2-15,-1-5-2 0,9 4 0 0,-33 3 2 16,49-9-2-16,-24 3 0 0,2 2 0 16,1-1 1-16,-28 5 2 0,54-6 3 0,-24 0-3 15,-3 1-2-15,-1 2 1 0,1-3-2 16,-27 6 1-16,55-7 0 0,-30-2 0 16,0 7-1-16,-25 2-3 0,57-9 2 0,-28 5 0 15,-6 2-1-15,-23 2 0 0,50-6-2 16,-25-1 3-16,2 4 0 0,-27 3-1 15,47-5-3-15,-20 1 2 0,-27 4 0 0,48-6-4 16,-24 2 3-16,-24 4 5 0,48-5-5 16,-23 2-2-16,-25 3 4 0,41-4-4 15,-41 4 2-15,40-1-1 0,-40 1-1 0,35-4 1 16,-35 4 2-16,35-8-2 0,-35 8 2 16,33 0-1-16,-33 0-2 0,44 0 1 0,-44 0 0 15,43 0-1-15,-19 0 2 0,-24 0-1 16,45-1 0-16,-45 1-3 0,50 0 1 15,-30 0-3-15,-20 0 0 0,49 0-1 0,-49 0 1 16,45 0 0-16,-17 0 0 0,-28 0-1 16,39-3-1-16,-39 3 2 0,47 0-3 15,-47 0 5-15,40-4-1 0,-40 4 1 0,38-4 1 16,-38 4-2-16,40-3 2 0,-40 3-3 16,42-1 2-16,-42 1-3 0,45-11-1 0,-23 8-2 15,-22 3-1-15,47-9-2 0,-24 6 1 16,4-3-2-16,-27 6 3 0,39-9-2 0,-24 3 0 15,-15 6 1-15,43-16 2 0,-24 9 1 16,-19 7 1-16,35-15 2 0,-35 15 3 16,30-12-1-16,-30 12 0 0,30-18 1 0,-30 18 2 15,25-15 0-15,-25 15 1 0,23-19 0 16,-9 8 0-16,-14 11-1 0,20-20-2 0,-20 20 1 16,15-19 0-16,-15 19 1 0,0 0-3 15,22-18 2-15,-22 18 2 0,0 0-1 16,10-18-1-16,-10 18 2 0,0 0-2 0,0 0 1 15,0 0 2-15,0 0-2 0,0 0 2 16,-7-38 1-16,7 38-5 0,0 0 3 0,0 0-4 16,0 0-1-16,0 0-4 0,0 0 5 15,0 0-1-15,-3-33 0 0,3 33 4 16,0 0 1-16,0 0 5 0,0 0 3 16,0 0 3-16,0 0 1 0,0 0 0 0,0 0-4 15,3-27 2-15,-3 27-3 0,0 0 0 16,0 0 1-16,7-27 0 0,-7 27-8 0,0 0-4 15,5-33-7-15,-5 33-1 0,11-30-2 16,-11 30-5-16,4-38 3 0,-4 38 0 16,3-40 5-16,-3 40 2 0,0-37 11 0,0 37 9 15,-3-37 2-15,3 37-2 0,-4-39-2 16,4 39-1-16,-11-35-2 0,11 35-3 16,-4-36-4-16,1 17 1 0,3 19-3 0,-8-39 6 15,8 39-3-15,-10-41-2 0,1 17 4 16,4 2-4-16,5 22-3 0,-13-43-10 0,3 19-5 15,2 2 3-15,8 22-1 0,-16-43 0 16,10 27-1-16,6 16 1 0,-12-33-2 0,4 15-1 16,8 18 0-16,-17-32 1 0,17 32 1 15,-20-31 3-15,8 16 3 0,12 15-1 16,-23-24 4-16,8 8-2 0,15 16 1 0,-32-31 0 16,15 16 0-16,0-1 1 0,-6 1-1 15,1 2-1-15,2-2 2 0,-7-1 4 0,6 1 5 16,-4 3 4-16,1-3 2 0,-1-1 4 15,2 4 2-15,-9-3-3 0,5-1 7 16,2 1-1-16,-12 2 3 0,12 1 0 0,-5 2 2 16,3-2 3-16,2-1-6 0,-3 5 1 15,-1-1-4-15,1-1 1 0,-9-2-2 16,-1 1 0-16,4-2-3 0,-11-1 1 0,7 5 4 16,-8-2 3-16,-1-2 4 0,4 1 1 15,3 0-4-15,-5 0 2 0,0-2-5 16,1 2-1-16,-3 0-1 0,0-3-2 0,2 3 1 15,-2 0 0-15,-1 0-6 0,-1-3-1 16,-6 3 1-16,-5 4-1 0,-2 1-2 0,-7 4-3 16,-1 3 3-16,-7 0 0 0,-5 0-2 15,-6 10-4-15,-4-2-4 0,-2 4-12 16,4 5-11-16,-7-2-19 0,-21 15-15 0,-2 6-38 16,6-3-35-16,2 8-39 0,-7-12-114 15,16-7-662-15,16-7-822 0</inkml:trace>
  <inkml:trace contextRef="#ctx0" brushRef="#br0" timeOffset="51893.3655">9598 6690 386 0,'0'0'160'0,"0"0"-50"0,0 0-78 15,0 0 5-15,0 0-7 0,0 0 30 16,0 0-2-16,0 0 26 0,0 0 34 0,0 0 14 15,0 0 26-15,0 0 8 0,0 0-6 16,0 0 2-16,0 0 16 0,0 0-28 16,0 0-17-16,0 0-7 0,0 0-4 0,0 0-9 15,-17-44 0-15,17 44 8 0,0 0-25 16,0 0-3-16,0 0 4 0,-5-34 2 16,5 34-3-16,0 0-23 0,0 0-3 0,-8-24-5 15,8 24-6-15,0 0-8 0,0 0-13 16,8-37 0-16,-8 37-15 0,8-29 8 0,-8 29-13 15,17-27 1-15,-3 10 6 0,-1-2-1 16,-13 19-16-16,25-35 7 0,-8 21 2 16,0-5-3-16,3 2-8 0,0-3 3 15,-2 0-9-15,12 4 2 0,0-7 4 0,2 7-6 16,2-8-4-16,-1 2 2 0,7-3 4 16,2 3 0-16,3-6 1 0,-5 1-6 15,-6 6 5-15,9-3-4 0,-4-5 5 0,1 2 8 16,-7 2-14-16,4 2 10 0,-7-2-5 15,5 3 0-15,-5-3 1 0,2 4 5 0,-3 0-5 16,-3 1-5-16,-4 1 6 0,0 2 3 16,-2 2 4-16,-2-1-5 0,-1 1 10 0,0-1 3 15,0 5 29-15,-17 11-11 0,28-23 2 16,-28 23-3-16,25-15 2 0,-25 15-9 16,20-15-2-16,-20 15 4 0,15-17-15 15,-15 17 2-15,0 0 6 0,19-15-10 16,-19 15 8-16,0 0-12 0,16-14-1 0,-16 14-1 15,0 0 1-15,25-19 0 0,-25 19 2 0,22-15-9 16,-22 15 1-16,17-13 17 0,-17 13-17 16,15-15-14-16,-15 15 7 0,22-14-3 15,-22 14 0-15,0 0-9 0,26-18-20 0,-26 18-20 16,21-9-22-16,-21 9-14 0,0 0-27 16,31-6-26-16,-31 6-44 0,0 0-73 0,0 0-512 15,30 9 315-15</inkml:trace>
  <inkml:trace contextRef="#ctx0" brushRef="#br0" timeOffset="53865.9004">9966 5833 3181 0,'5'-19'-151'0,"-5"19"35"16,0 0 9-16,15-24 29 0,-15 24 4 0,0 0 5 15,12-21 12-15,-12 21 5 0,0 0 6 16,8-26 15-16,-8 26 18 0,0 0 20 0,8-21-1 16,-8 21-3-16,0 0 3 0,0 0 10 15,0 0 12-15,0-34 12 0,0 34 8 16,0 0-3-16,0 0-16 0,0 0 9 0,0 0-7 16,0-27 6-16,0 27-12 0,0 0-6 15,0 0 9-15,0 0-9 0,0 0-11 0,0 0 0 16,0 0 9-16,0 0-12 0,0 0 3 15,0 0-8-15,0 0 3 0,0 0-3 0,0 0-3 16,0 0-10-16,0 0 15 0,0 0-2 16,0 0-2-16,0 0 2 0,0 0 10 15,0 0-15-15,0 0 16 0,0 0-6 16,0 0 1-16,0 0 4 0,-16 78 11 0,16-78 6 16,-5 27 1-16,5-27 1 0,-7 31-1 15,7-31-10-15,-12 31 2 0,12-31-3 16,-8 29 8-16,8-29 0 0,-14 29-5 0,14-29 2 15,-11 27-6-15,11-27-4 0,-14 29 12 16,14-29-2-16,-8 21-8 0,8-21-9 0,-12 24 9 16,12-24-3-16,-11 18-6 0,11-18 9 15,0 0-12-15,-9 27 7 0,9-27-6 16,-11 20-3-16,11-20 0 0,0 0-3 0,-9 31 10 16,9-31-2-16,-8 21 2 0,8-21 0 15,0 0-3-15,-14 35 1 0,14-35-1 16,-5 19 3-16,5-19-4 0,-10 23 6 0,10-23-9 15,0 0 2-15,-6 31 5 0,6-31-7 16,0 0 0-16,-5 24 6 0,5-24-1 16,0 0 6-16,-9 26-2 0,9-26-9 0,0 0 5 15,-5 21-1-15,5-21 3 0,0 0 4 16,0 0 4-16,0 0-10 0,-8 24-10 0,8-24 5 16,0 0 2-16,0 0-8 0,0 0 10 15,0 0-8-15,0 0 4 0,0 0 0 16,0 0 6-16,-3 27-10 0,3-27 2 15,0 0 0-15,0 0 4 0,0 0-7 0,0 0 3 16,0 0 4-16,0 0-2 0,0 0-2 16,0 0-2-16,6 35-3 0,-6-35 7 0,0 0 0 15,0 0-2-15,7 22 9 0,-7-22 1 16,0 0-16-16,0 0 12 0,7 21-8 16,-7-21 4-16,0 0 4 0,0 0-2 0,0 0-4 15,8 28 2-15,-8-28-4 0,0 0 4 16,0 0 8-16,0 0 21 0,0 0-33 0,0 0 12 15,5 22-3-15,-5-22 1 0,0 0-6 16,0 0-6-16,0 0 6 0,0 0 0 16,0 0-5-16,0 0 3 0,0 0 0 15,0 0 2-15,-3 36-4 0,3-36-3 0,0 0 3 16,0 0-3-16,0 0 14 0,-5 32-7 16,5-32 11-16,0 0 0 0,0 0-9 15,0 0 2-15,0 0-2 0,0 0 3 0,-9 24 1 16,9-24-4-16,0 0-2 0,0 0-2 15,0 0 13-15,0 0-5 0,0 0-3 0,0 0 1 16,0 0 13-16,0 0-8 0,0 0 1 16,0 0 11-16,0 0 5 0,0 0-8 15,0 0 3-15,0 0 8 0,0 0-15 0,0 0 7 16,0 0-7-16,0 0-10 0,0 0 18 16,0 0-6-16,0 0-16 0,0 0 4 15,0 0 2-15,0 0-4 0,0 0 11 0,0 0-13 16,0 0 4-16,0 0-4 0,0 0 8 15,0 0 4-15,0 0-10 0,0 0-4 0,0 0 0 16,0 0 0-16,0 0 10 0,0 0-12 16,0 0 8-16,0 0-2 0,66-39-8 15,-66 39 12-15,35-20-10 0,-10 11-6 0,-7-3 12 16,12 5-4-16,-5-5 4 0,2 7-6 16,3-9 14-16,0 9-12 0,2-5 0 15,-7 1-2-15,5 3 8 0,2 0-12 16,0-3 6-16,0 4 0 0,-2 0 6 0,-30 5-4 15,50-12-8-15,-27 6 18 0,4 2-18 16,-27 4 14-16,39-5-4 0,-39 5-4 0,36-8 0 16,-36 8 4-16,34-1-2 0,-34 1-4 15,32-3 4-15,-32 3 4 0,0 0-8 16,38 0-7-16,-38 0 11 0,29 3 0 0,-29-3 2 16,0 0-10-16,35 1 4 0,-35-1 2 15,21 8 0-15,-21-8 6 0,0 0-2 16,32 5-4-16,-32-5 8 0,0 0-8 0,0 0 2 15,30 4 13-15,-30-4 5 0,0 0 5 16,0 0-7-16,0 0 7 0,0 0 2 16,32-18 5-16,-32 18-7 0,0 0 3 0,3-27 0 15,-3 27 1-15,0 0 4 0,-3-47-15 16,3 47 9-16,-15-38-2 0,10 17-6 0,-8-1-1 16,-2 2-5-16,1 1-4 0,1-2-7 15,-9 1 13-15,5-1-9 0,1 6 5 0,-4-3-3 16,3 2-2-16,-5 0 1 0,5 1 0 15,-4 3 0-15,21 12-6 0,-34-28 11 16,16 16-10-16,18 12-2 0,-32-19 12 16,32 19-3-16,-28-19-15 0,28 19 2 15,-29-15 6-15,29 15-6 0,-28-13-6 0,28 13 1 16,-30-15-4-16,30 15 13 0,-37-12-15 0,17 5-2 16,20 7 8-16,-45-15-12 0,21 9 13 15,2-2 4-15,22 8-4 0,-45-19 10 16,28 9-7-16,17 10 14 0,-43-18 9 0,26 6-6 15,17 12 4-15,-28-17-8 0,28 17 4 16,-25-13-3-16,25 13-3 0,-20-17-15 16,20 17-26-16,0 0-31 0,-29-15-46 15,29 15-21-15,0 0-34 0,0 0-40 0,0 0-93 16,0 0-407-16,-20 0 607 0</inkml:trace>
  <inkml:trace contextRef="#ctx0" brushRef="#br0" timeOffset="55232.0678">9789 6388 2785 0,'0'0'-144'16,"0"0"17"-16,0 0 10 0,0 0 24 15,0 0 17-15,0 0 22 0,0 0 17 16,0 0 9-16,0 0 7 0,0 0-4 0,0 0 4 15,0 0 3-15,0 0-8 0,0 0 8 16,51-25-7-16,-51 25-5 0,0 0 15 0,0 0-8 16,0 0-3-16,22-6 6 0,-22 6 1 15,0 0 0-15,0 0 7 0,0 0 4 16,0 0-8-16,0 0 8 0,30-3 0 16,-30 3 4-16,0 0-4 0,0 0 0 0,0 0 8 15,0 0-4-15,0 0 0 0,0 0-4 16,29-8 0-16,-29 8 12 0,0 0-8 0,0 0 4 15,0 0 4-15,0 0-20 0,0 0 12 16,0 0 4-16,37 5-8 0,-37-5 16 16,0 0-4-16,0 0 0 0,0 0-4 0,35-9 8 15,-35 9 4-15,25-9 0 0,-25 9-8 16,25-14 16-16,-10 2-4 0,-15 12-4 16,33-16 12-16,-11-1-17 0,-4 5 5 15,-1-5 0-15,0 4 11 0,1-4 3 0,-18 17 8 16,35-25 0-16,-21 16-1 0,-14 9-4 15,25-23 10-15,-25 23 10 0,22-16 0 0,-22 16 19 16,16-16-12-16,-16 16 6 0,0 0 4 16,15-16 2-16,-15 16-22 0,0 0 8 0,0 0-16 15,16-15-6-15,-16 15-12 0,0 0-3 16,0 0-8-16,0 0 2 0,0 0-5 16,0 0-6-16,0 0 8 0,0 0-8 15,0 0-5-15,0 0 13 0,0 0 0 0,0 0 1 16,0 0 10-16,-9 75-19 0,9-75 11 15,-7 30-16-15,7-30 10 0,-1 28-7 0,1-28-15 16,0 0 11-16,5 34-5 0,-5-34 0 16,13 18 3-16,-13-18-4 0,22 12 4 15,-22-12-9-15,27 3-21 0,-27-3-6 16,38-4 0-16,-38 4 2 0,47-17 11 0,-24 10 13 16,-2-3 2-16,-21 10 16 0,35-17 7 15,-20 9 5-15,-15 8 13 0,23-20 14 16,-23 20-15-16,22-19 9 0,-22 19-7 0,12-15 3 15,-12 15 6-15,0 0-1 0,0 0-9 16,0 0 6-16,0 0-12 0,0 0 3 0,0 0-5 16,0 0-12-16,-37-32 6 0,37 32 5 15,0 0-8-15,0 0 6 0,0 0-6 0,0 0 8 16,0 0-11-16,-40 44 5 0,40-44 1 16,0 0-3-16,-12 28 0 0,12-28-8 15,0 0 7-15,0 26 1 0,0-26-3 16,0 0 3-16,0 0-13 0,0 0 13 0,15 36-11 15,-15-36 1-15,0 0-14 0,0 0-5 16,12 22 0-16,-12-22-8 0,0 0 2 16,0 0 3-16,8 17 5 0,-8-17 0 0,0 0 5 15,0 0-6-15,0 0 18 0,0 0-4 16,0 0 23-16,0 0-15 0,-20 27-7 16,20-27-3-16,-33 11-4 0,7-5 1 0,0 0 11 15,-4 1-8-15,-1-2-3 0,31-5 8 16,-48 10-9-16,26-8-2 0,22-2 3 15,-42 10 5-15,42-10-5 0,-31 7 8 0,31-7 3 16,-31 2-3-16,31-2 14 0,0 0 4 16,-35 3 7-16,35-3-10 0,0 0-1 0,0 0-5 15,-30 0-1-15,30 0 4 0,0 0-7 16,0 0 10-16,0 0-4 0,0 0-8 16,-25-12 5-16,25 12 1 0,0 0-17 15,0 0 19-15,0 0-5 0,-28-17-9 0,28 17 12 16,0 0 0-16,-20-17-12 0,20 17 12 15,-14-15-15-15,14 15 12 0,0 0 3 0,-27-24-4 16,27 24-10-16,-13-20 2 0,13 20-7 16,-8-24-1-16,8 24-14 0,-4-31 11 15,4 31-12-15,0-35 12 0,0 35-6 0,5-32 8 16,-5 32-3-16,7-34 13 0,-7 34 7 16,8-38 13-16,-8 38 3 0,9-30-1 15,-4 11 15-15,-5 19 8 0,7-27-4 0,-7 27 22 16,8-28-12-16,-8 28-11 0,5-25 7 15,-5 25-18-15,0 0 2 0,12-30-8 16,-12 30-3-16,0 0-13 0,5-26-4 0,-5 26-26 16,0 0-56-16,0 0-24 0,0 0-18 15,0 0-27-15,0 0-74 0,6-24-338 0,-6 24 112 16</inkml:trace>
  <inkml:trace contextRef="#ctx0" brushRef="#br0" timeOffset="68743.7178">29603 8526 2271 0,'0'0'97'0,"-9"-47"3"16,9 47-6-16,0 0-3 0,0 0-9 15,0 0-21-15,0 0-2 0,0 0 3 0,-18-24 21 16,18 24 15-16,0 0 4 0,0 0 2 16,0 0-2-16,-13-18-21 0,13 18 1 15,0 0-17-15,0 0-2 0,0 0 14 0,0 0-20 16,0 0 8-16,0 0-1 0,0 0-3 16,0 0-5-16,0 0-3 0,0 0-1 0,-9-23-2 15,9 23-3-15,0 0 1 0,0 0 10 16,0 0-6-16,0 0 10 0,0 0 7 15,0 0 7-15,0 0-5 0,0 0-3 0,0 0-6 16,0 0-6-16,0 0-2 0,-20-12-12 16,20 12 0-16,0 0-5 0,0 0-7 0,0 0-5 15,0 0-3-15,0 0 1 0,-25-12-1 16,25 12-8-16,0 0 3 0,0 0-9 16,0 0 4-16,0 0-2 0,-20-14-2 0,20 14 0 15,0 0 1-15,0 0-2 0,0 0 1 16,0 0-2-16,0 0-2 0,0 0 6 15,-25-12-8-15,25 12 0 0,0 0 4 0,0 0-5 16,0 0-4-16,0 0-3 0,0 0-3 16,0 0-9-16,0 0-2 0,0 0-6 15,0 0 2-15,0 0 1 0,0 0 3 0,0 0 11 16,0 0-5-16,0 0-3 0,8-39-14 16,-8 39-6-16,22-23 9 0,-3 3 0 0,2 2 3 15,1-6 4-15,-2 3 1 0,9 2 5 16,-1-4 2-16,-5-1 9 0,2 3 8 15,-4 2 2-15,-3 0 1 0,4 1-2 0,-6-2-1 16,1 7 10-16,7-4-9 0,-8 3-4 16,1-2 2-16,0 4 1 0,-17 12-1 0,32-25-1 15,-24 15-2-15,-8 10 0 0,22-21 6 16,-22 21-3-16,21-17 0 0,-21 17-6 16,19-20 5-16,-19 20-2 0,17-12 0 15,-17 12 0-15,16-15-2 0,-16 15 2 0,0 0 6 16,27-20-13-16,-27 20 8 0,13-12-2 15,-13 12 2-15,0 0-2 0,19-14 5 0,-19 14-7 16,0 0 2-16,20-16-4 0,-20 16 2 16,0 0 3-16,0 0 4 0,0 0-5 15,18-18 4-15,-18 18-7 0,0 0 4 0,0 0-6 16,0 0 8-16,0 0-5 0,0 0 4 16,0 0-6-16,0 0 4 0,0 0-9 15,0 0 8-15,0 0-1 0,0 0 0 0,-65 47 2 16,43-34-2-16,4 4 3 0,-4 1 2 15,0-2-4-15,4 1 8 0,-7-1-4 0,5 0-6 16,0-1 4-16,0 1-1 0,-2-1-3 16,0 0 5-16,4-1 3 0,-2-1-2 15,-2-1-6-15,4 0 4 0,18-12-6 0,-34 27 4 16,21-19-1-16,13-8 6 0,-24 17-9 16,24-17-7-16,-20 17-13 0,20-17-7 15,-22 16-17-15,22-16 2 0,-23 19-6 0,23-19 3 16,-20 18-10-16,20-18-2 0,-25 15 7 15,25-15 3-15,-24 19 4 0,24-19 9 16,-21 13-3-16,21-13 11 0,-20 15 3 0,20-15 5 16,0 0 5-16,-24 15 21 0,24-15-4 15,-21 12 4-15,21-12-4 0,0 0-6 0,-22 15 2 16,22-15 1-16,0 0 0 0,-20 17-9 16,20-17-7-16,0 0-2 0,-20 19-7 0,20-19 5 15,0 0-14-15,0 0 10 0,-12 17-3 16,12-17 6-16,0 0 7 0,0 0 4 15,0 0-4-15,-13 18 2 0,13-18 3 0,0 0-1 16,0 0 7-16,0 0-4 0,0 0-8 16,0 0 7-16,0 0-7 0,-16 23-10 15,16-23-13-15,0 0-10 0,0 0-42 0,-1 12-41 16,1-12-92-16,0 0-491 0,0 0 573 16</inkml:trace>
  <inkml:trace contextRef="#ctx0" brushRef="#br0" timeOffset="70226.4418">29497 7861 2948 0,'19'-17'-47'0,"-19"17"47"0,0 0 13 15,0 0 11-15,0 0 15 0,0 0 2 16,0 0 9-16,0 0-15 0,0 0 19 0,0 0 22 16,0 0-5-16,0 0 2 0,0 0 27 15,0 0-29-15,0 0 5 0,0 0-5 16,0 0-2-16,0 0-14 0,0 0 3 16,0 0-15-16,8-24 2 0,-8 24 0 0,0 0-14 15,0 0 8-15,0 0-10 0,0 0 11 16,0 0-3-16,0 0-6 0,0 0 14 0,0 0-1 15,-30 88-4-15,25-73-8 0,5-15 16 16,-17 26-13-16,17-26-5 0,-13 32-7 0,5-17 5 16,8-15-17-16,-14 24 10 0,14-24-1 15,-13 23-1-15,13-23-4 0,-12 18 1 16,12-18-4-16,0 0 2 0,-17 25-4 0,17-25-4 16,0 0-1-16,-10 22-2 0,10-22 5 15,0 0-3-15,-16 24-3 0,16-24 5 16,-10 17-4-16,10-17 13 0,-14 19-15 0,14-19-1 15,0 0 6-15,-20 32-6 0,20-32 0 16,-12 20 0-16,12-20 1 0,-16 20-1 0,16-20 0 16,-15 21-1-16,15-21 0 0,-14 18 3 15,14-18 6-15,-13 20-8 0,13-20-5 16,0 0 1-16,-17 21 1 0,17-21-14 0,0 0 17 16,0 0-4-16,-12 16-14 0,12-16 17 15,0 0-9-15,0 0 11 0,-11 24-8 16,11-24-1-16,0 0 8 0,0 0-5 0,0 0 7 15,0 0-4-15,-9 30-3 0,9-30 4 16,0 0-8-16,0 0 6 0,0 0 4 16,10 38-4-16,-10-38 3 0,0 0-10 0,16 26 7 15,-16-26 8-15,6 13-7 0,-6-13-1 16,0 0-6-16,14 20 11 0,-14-20 2 0,0 0-5 16,16 21 2-16,-16-21 2 0,14 13-7 15,-14-13 5-15,15 15-4 0,-15-15 6 16,0 0-4-16,20 13-1 0,-20-13-8 0,17 15 13 15,-17-15 1-15,0 0-7 0,25 12 2 16,-25-12 2-16,18 8-1 0,-18-8-4 0,0 0-1 16,22 11 7-16,-22-11-5 0,22 7 1 15,-22-7-1-15,0 0 18 0,30 11-15 16,-30-11 6-16,21 9-12 0,-21-9 11 0,22 6-10 16,-22-6 4-16,0 0-7 0,32 12 7 15,-32-12-2-15,0 0 0 0,28 9 0 0,-28-9 13 16,22 9-16-16,-22-9 5 0,27 11-4 15,-27-11-5-15,25 9-7 0,-25-9-6 16,28 9 2-16,-28-9-15 0,29 6 3 16,-29-6 8-16,30 9-2 0,-30-9 8 0,27 7 14 15,-27-7-11-15,25 5 7 0,-25-5 9 16,0 0-3-16,25 10 2 0,-25-10 5 16,0 0 11-16,0 0-12 0,28 8 7 0,-28-8-8 15,0 0 14-15,0 0-18 0,29 4 4 16,-29-4-5-16,0 0-2 0,0 0 10 0,0 0-2 15,0 0-2-15,0 0 6 0,28 6-12 16,-28-6 15-16,0 0 12 0,0 0-2 0,0 0 9 16,0 0 18-16,0 0 1 0,0 0-11 15,0 0 0-15,0 0-3 0,25-18-5 16,-25 18 1-16,0 0-3 0,4-29 1 0,-4 29 3 16,0 0-4-16,0-33-6 0,0 33-4 15,0 0 6-15,-4-40-8 0,4 40-7 0,0-27-4 16,0 27-4-16,-3-35 5 0,3 35 1 15,-5-34-13-15,5 34 3 0,-8-33 4 16,3 10-8-16,5 23-1 0,-17-42-6 0,10 21-1 16,-1-3-7-16,-1 1-3 0,9 23-10 15,-8-42-2-15,-4 18-19 0,7 1 3 16,-3-4-4-16,8 27 5 0,-8-42-3 0,-2 18 10 16,5 3 7-16,5 21-3 0,-12-37 16 15,7 17 16-15,5 20-21 0,-12-32 6 16,12 32-2-16,-8-31-4 0,8 31 2 0,-14-32-5 15,14 32-3-15,-23-28-9 0,6 13-5 16,0 0-2-16,-3 3 7 0,-3 0-11 0,-2 0-3 16,5 1-13-16,0 6-27 0,-2-5-57 15,22 10-185-15,-37-17-372 0,17 13 587 16</inkml:trace>
  <inkml:trace contextRef="#ctx0" brushRef="#br0" timeOffset="71373.4564">20300 10058 2971 0,'0'0'-18'0,"0"0"0"0,0 0 21 0,0 0-3 16,0 0 0-16,0 0-6 0,0 0 4 15,-61 2-17-15,61-2-15 0,0 0-44 16,0 0-66-16,0 0-149 0,0 0-286 0,0 0 110 16</inkml:trace>
  <inkml:trace contextRef="#ctx0" brushRef="#br0" timeOffset="74257.2446">11446 10261 2238 0,'2'-25'-20'0,"-2"25"17"16,0 0 6-16,0 0 24 0,0 0 6 0,0 0 9 15,0 0 13-15,0 0 10 0,-2-37 12 16,2 37-3-16,0 0 36 0,0 0 9 16,0 0 9-16,0 0 19 0,-15-22 8 15,15 22-10-15,0 0-7 0,0 0-4 0,0 0 20 16,-10-25-36-16,10 25-9 0,0 0-20 15,0 0-16-15,0 0-9 0,-13-20-9 16,13 20-4-16,0 0-5 0,0 0-3 0,0 0-5 16,0 0 5-16,-14-19-13 0,14 19-7 15,0 0-1-15,0 0-7 0,0 0 1 0,0 0-4 16,0 0 3-16,0 0-11 0,0 0 2 16,0 0 11-16,0 0-18 0,0 0 2 0,0 0 1 15,0 0 1-15,0 0-3 0,0 0 0 16,0 0 8-16,0 0-11 0,77 9 3 15,-77-9-1-15,57 18 5 0,-20-6-2 0,8 1 2 16,-5-4 0-16,17 8-5 0,0-5 11 16,0 0-4-16,7-3-3 0,1 3 1 15,2 0 0-15,1-2-1 0,1-2 3 0,1 3-1 16,-1-7 2-16,1 4-4 0,4-4 3 16,-9 4 2-16,2 1-6 0,-2-1-4 15,4-1 12-15,-8-4-6 0,-2 1 1 0,-2 2 2 16,0-4-6-16,0 1-2 0,3-3 1 15,-5 4 2-15,2-4 1 0,-4 3-3 16,8-3 2-16,-9 3-2 0,-1-3 2 0,1 3 2 16,2-3-5-16,-4 3 8 0,-2-3-4 0,1 0-2 15,-4-3 14-15,-5 0-12 16,0 3 1-16,-6-3 2 0,3 0 2 0,-4-1-3 16,-3 1 8-16,0 1 0 0,-3-4 5 0,-27 6-1 15,57-7-1-15,-37 5 0 0,-20 2-7 16,40-7 6-16,-40 7-5 0,39-3 0 15,-39 3-4-15,35-7-3 0,-35 7 3 0,25-1-1 16,-25 1-5-16,37 0 2 0,-37 0 4 16,28 1-6-16,-28-1-12 0,37 0-9 15,-37 0-13-15,33 4-24 0,-33-4-13 0,37 6-39 16,-37-6-17-16,34 7-37 0,-14-7-66 16,-20 0-176-16,28 2-408 0,-28-2 113 15</inkml:trace>
  <inkml:trace contextRef="#ctx0" brushRef="#br0" timeOffset="74951.8169">12580 10812 3560 0,'0'0'-94'0,"0"0"2"0,0 0 12 16,0 0 0-16,0 0-2 15,-11-18 13-15,11 18 1 0,0 0 24 0,0 0-1 16,0 0 24-16,0 0 18 0,0 0-2 0,0 0 0 16,48-38-3-16,-48 38 5 0,29-9 3 15,-29 9 0-15,38-12 0 0,-11 9-6 0,-2-6 12 16,3 2-12-16,4 2 15 0,2-5-15 15,-1 5 14-15,6-6-2 0,4 6 12 16,2-3 24-16,4 0-18 0,1 1 9 16,5-1 3-16,-1 1-8 0,-1 2 7 0,4-5-5 15,-3 1 6-15,-1-2-4 0,-3 7 8 16,-1-5-11-16,-1 3-1 0,-2-4-7 16,-6 0-1-16,5 4 3 0,-12 0 2 0,-1-3-9 15,-2 3 4-15,-1 0 0 0,-3-1 7 16,1 2 14-16,-27 5-4 0,44-12-1 15,-28 5-4-15,-16 7 1 0,36-10 2 0,-36 10 14 16,35-13-13-16,-19 9-3 0,-16 4 22 16,29-11-20-16,-29 11-3 0,33-12 8 15,-33 12-9-15,29-12 19 0,-29 12-14 16,32-12 7-16,-32 12 1 0,28-12-10 0,-28 12-9 16,28-12 0-16,-28 12 2 0,25-11-3 0,-25 11-18 15,0 0-6-15,26-12-10 0,-26 12-3 16,0 0-9-16,26-9-3 0,-26 9-15 0,0 0 0 15,0 0-22-15,0 0-29 0,22-9-33 16,-22 9-62-16,0 0-109 0,0 0-456 16,0 0 420-16</inkml:trace>
  <inkml:trace contextRef="#ctx0" brushRef="#br0" timeOffset="75483.3459">12962 10606 3283 0,'0'0'-14'0,"0"0"21"16,0 0-3-16,0 0 13 0,0 0 1 0,0 0 14 16,-34-3 13-16,34 3 11 0,0 0 14 0,0 0-4 15,0 0 3-15,0 0-2 0,0 0 8 16,0 0-1-16,0 0-4 0,0 0-23 0,0 0-3 16,0 0 1-16,0 0 3 0,0 0-11 15,0 0-11-15,0 0 5 0,69-53-2 16,-39 38-13-16,5 0 8 0,-1-4-4 15,6 2-8-15,-5-1-3 0,3 1-17 0,6-2-12 16,3 1-8-16,1-4 3 0,1 3-1 16,6-2-8-16,2-1-15 0,5 0-22 0,-2 5-35 15,2-6-70-15,-9 3-216 0,4-2-359 16,-7 1 414-16</inkml:trace>
  <inkml:trace contextRef="#ctx0" brushRef="#br0" timeOffset="86108.685">9176 1905 743 0,'0'0'225'16,"0"0"-36"-16,0 0-13 0,0 0-26 0,0 0-12 15,0 0-48-15,0 0-2 0,0 0-7 16,0 0-14-16,0 0-5 0,0 0 3 16,0 0-9-16,82-30-2 0,-63 18-6 15,-3-3 1-15,6 2-16 0,-2-3-1 0,-1 0-3 16,-1 1 2-16,2 0-12 0,4 3 3 16,-6-5-4-16,5 2-9 0,2 0 13 15,9 0-10-15,1-3 0 0,2-1-3 0,16 0 15 16,1-2-9-16,8 3-12 0,11-6 6 15,8-3 2-15,1 7-5 0,0 1 6 16,0 1-3-16,0-2-1 0,1 3 4 16,-14 5-9-16,-2 1 6 0,-2 0-6 0,0-2-3 15,0 8-9-15,-9-2 12 0,0 2-3 16,-7 2 6-16,6 3-6 0,2 0 2 0,-3 0-2 16,-1 0-2-16,4 3 16 0,5-3-8 15,6 0-9-15,6-3 6 0,5 3-1 0,3-3-13 16,15 3-6-16,-15-4-4 0,13 1 4 15,-16 0 5-15,-1 1-5 0,-1 2 5 16,-3-4 3-16,-6 4 0 0,3 0-3 16,-3 0 12-16,-1 4 0 0,-7-2 6 0,7-2-3 15,2 0 9-15,-1 0-12 0,8 0 9 16,1 0 3-16,-7-2-1 0,9 2-8 16,-3 0 9-16,-2-4-15 0,3 8 12 0,-7-4-9 15,7 2 3-15,-10 4 3 0,7-2 2 16,-6 2-5-16,-1-1 0 0,-2 5 3 0,4-8-3 15,-4 8 0-15,4-5 3 0,1-1-4 16,0 2 7-16,4-3-3 0,-4 4-9 16,-1-2 6-16,8 2 11 0,-7-3-11 15,5 2 8-15,-3-3-2 0,7-1-4 0,-2 0 1 16,17 6 2-16,-18-2-5 0,15 0 6 16,-13-3 2-16,1 3-8 0,-5 0 5 0,4 1 3 15,9 1 0-15,-8-1 11 0,-2-2-8 16,6 6-4-16,3-2 4 0,4 3-1 15,4-2 9-15,-7 2-11 0,6 0 4 0,-1-3-4 16,0 3-3-16,2-2 8 0,1-2-16 16,-3 1 13-16,4-1-3 0,-4 1-5 15,3-3 0-15,-13-3 6 0,-8 0-11 0,1 3 7 16,-1-3-1-16,-6 3-1 0,-1 0-5 16,-12-2 20-16,2 1-20 0,-3-2 13 15,-1 4-8-15,6-2 5 0,4 2-5 0,-1-1 5 16,-1-1 2-16,5 4-4 0,0-4 2 15,-6 1 2-15,-2-4-7 0,-4 3 5 0,5-3-3 16,-1-2-4-16,-1 3 2 0,-2-6 9 16,4 3-6-16,-7 0 1 0,1 0 1 15,4-2 0-15,-4-3-3 0,3 3 22 16,-3-4-11-16,7 2 4 0,-4 3 1 0,9-8-4 16,-2 4 6-16,3-1 18 0,-3 2 2 15,4 0-29-15,2-4-3 0,4 5 2 0,-4-3 1 16,3 4-1-16,8-2-9 0,-3 1 7 15,2-3 0-15,14 3-4 0,-4-3 1 16,-9 0-1-16,12 0-1 0,-16 0 5 16,1 0 6-16,0-3-8 0,-11 1-9 0,1 4 10 15,-1-7-5-15,2 5 5 0,2 3 15 16,-1-6-17-16,-4 3 8 0,0-3 3 16,4 2-9-16,3 2 12 0,-2 2-20 0,-1-4 0 15,4 4 10-15,-4-1-14 0,10 4 4 16,-9-1 0-16,4 1 2 0,-6 1-3 0,-1 3 7 15,0-1 4-15,0 4-10 0,-14-4-4 16,4 2 6-16,3 2-2 0,-8-4 0 0,10 6-2 16,-3-3-4-16,-2 0 2 0,-4 0-4 15,6 8 10-15,-2-6 1 0,-6 0-9 16,-4 3 2-16,5-2 8 0,-5 0 4 0,8 3-8 16,-13-2 15-16,7 1-6 0,-6-2-13 15,2 2-2-15,-3 1 0 0,1-3 2 16,-4-1 0-16,1 2 0 0,-6 0-7 15,-4-5 7-15,-5 5 0 0,2-4 3 0,1 3 7 16,-3-3-16-16,-2 0 2 0,3 4 1 16,-1-5 6-16,0 6 9 0,0-2-12 15,0 0-4-15,3 0-5 0,-1 0 7 0,-2 0-2 16,0 4 8-16,-3-4-4 0,1-1-4 16,-1 4-2-16,0-1-2 0,-22-11 5 0,38 22 10 15,-19-10 3-15,3 6-4 0,4 0 7 16,-1 3-7-16,6 5 1 0,-1 2 1 15,10 3 3-15,-3 0-3 0,3 2 7 0,2-3-10 16,-2 5 14-16,2-4-1 0,-6-3-12 16,-1-7 1-16,-4 1 8 0,4-1-12 15,-8-3 3-15,-2-2 5 0,-4-3 1 0,-2-1 1 16,1 0 3-16,-2 0 13 0,-18-12-21 16,30 18 19-16,-16-11-12 0,-14-7-2 0,30 19 16 15,-30-19-31-15,22 14 14 0,-9 0-7 16,-13-14 4-16,28 23-11 0,-11-4 2 15,-2 2 4-15,4 8 2 0,1-2-2 16,6 7 3-16,-4 9-4 0,7-3 5 16,-6 10-1-16,2-4 0 0,-1-1 0 0,1-1-4 15,-7-2 25-15,-1-4 7 0,1-2-9 16,-4 2-5-16,1-7-2 0,-2 1 7 0,-5-5-12 16,2-3 0-16,-1 0 4 0,-1-1-7 15,-3-2-4-15,3 0 7 0,-8-21-8 0,9 37-2 16,-4-18 6-16,-5-19-2 0,5 40 3 15,-2-22-4-15,-3-18-7 0,4 36 13 0,1-13-10 16,-5-23 3-16,0 46-3 0,-5-22 9 16,1 5-6-16,-4-5-3 0,-4 5 12 0,-1-1-6 15,-7 2-11-15,-5-3 8 0,-9 6 12 16,-3-4-9-16,-4 1-2 0,-8-4 3 16,6 0 3-16,-3-4 6 0,1 3 3 15,8-10 2-15,-4 4-2 0,2-3-3 16,6-1-3-16,-1 1-5 0,-4-1-1 0,-1-3-3 15,4 4 1-15,-5-9 4 0,3 7 5 16,-5-4-8-16,6-5-2 0,-5 5 7 0,-5-5-9 16,0 2-2-16,5-1 9 0,-20-1-9 15,1 5 2-15,-12-4-1 0,-15 6-3 0,-1 2-1 16,-4-7 3-16,-9 7 2 0,-28 1-3 16,19-2 4-16,16-1-3 0,-11-4-3 15,6 4 4-15,-31 4-3 0,14 0-1 0,-7 2-2 16,10-5 4-16,15-1-3 0,-4 2 4 15,-29-1-2-15,19 1-4 0,12-5 7 0,1 0-1 16,-38 3-3-16,18-2 3 0,15-5-3 16,-33 5-4-16,-7-5 10 0,4 2-3 15,18-3-4-15,15-1-1 0,0-2 0 0,3-1-1 16,-3 5-1-16,7-2 3 0,1-3-3 16,10 0-3-16,0 4-5 0,6-4-1 15,3 0-2-15,-1 1-3 0,1 3 3 0,-2-1 0 16,3 2 3-16,-11 2-3 0,0 0 16 15,-6 1-12-15,4 2 1 0,-6-1-4 16,-29 11 4-16,19-12 8 0,8 0-1 0,-4 3-3 16,-29 4-2-16,17-6 6 0,17 0-9 15,-1 0 2-15,5 0-1 0,-4-3 5 16,2 4-10-16,-2-3-5 0,1-3-2 0,-4 5-3 16,0-4 8-16,5 1-7 0,-4 0 9 15,1-3 1-15,-4 4 5 0,0-2 3 0,-38 5 9 16,8-2 2-16,11-1-2 0,19 1 1 15,7 2 2-15,-5-4-7 0,5 3 1 0,3 2 0 16,2-5 6-16,3 1-12 0,11 1 6 16,1-2-3-16,3 0 6 0,1 0-6 15,-6 0 6-15,2-3-3 0,-18 0-8 16,16 1 13-16,-10-4-4 0,4 0-2 0,-5 0 2 16,6-4 1-16,-8-2-2 0,14 3 7 15,-3-3-8-15,6 0 4 0,1 0-3 0,1 0-5 16,4-3-4-16,-1 1 6 0,-4 7 0 15,6-5-6-15,1 1 8 0,-7 5-6 16,2-1 3-16,5 1-5 0,-3 0 9 0,-2 0 3 16,10 0-3-16,7 0 23 0,-5-4-16 15,6 4 4-15,2 0 2 0,-4-4-13 0,9 1 6 16,-2-1-1-16,7-1-7 0,-1-1-4 16,1 0-1-16,2-1-7 0,-5-1 13 15,6-2-8-15,-4 1-2 0,-6 1 6 0,6-6-2 16,-6 1 1-16,2 1 3 0,-4 0-2 15,2-3 7-15,6 3-12 0,-4-1 9 0,3-2 5 16,-1 0-5-16,8 2 7 0,2 1-12 16,2-3-13-16,3-4-16 0,-2 4 0 15,2-6 0-15,3-2 8 0,0-1-4 16,-1 0 6-16,-1-5 12 0,1 2-7 0,-4-4 9 16,2-1 1-16,-5 0 3 0,1-2 0 15,-2 1 4-15,7-2-6 0,-1 4 9 0,0-1 2 16,3 5 8-16,4-3-3 0,-2 2-2 15,3-3-3-15,-5 3-4 0,7 1 2 16,2 3-5-16,-2-5 12 0,0 5-19 16,-1-1 0-16,1 0 10 0,0 1-9 0,-5-4 2 15,5-1 9-15,-5 6 3 0,2-5-9 16,1 7 4-16,-7-5-5 0,4 5-17 0,0-1 7 16,-5 4 8-16,3 1 0 0,6 2-3 15,-6-2 7-15,3 2-7 0,1 2-1 0,-4 1 6 16,-1 0 6-16,-1 0-8 0,4 2 2 15,-8-2-2-15,1 2 7 0,2-2 7 16,-2 3 1-16,-1 2 1 0,1-2 0 0,0 1 0 16,5-2 0-16,-4 1-2 0,1-2-3 15,3 7 5-15,-2-7 3 0,-2 2-13 16,4 3 6-16,2-3 4 0,-5 1-8 0,3-2 4 16,2 1-3-16,-5 0 4 0,-4-2-6 15,1 3 0-15,-1-5 2 0,-6 6 11 16,3-7-6-16,0 1-9 0,-1 5 3 0,-4-4-3 15,7-2 4-15,-5 1-2 0,5 5 2 16,0-4 4-16,0 0-8 0,1 2 6 16,6 1 2-16,-4-3-4 0,5 3 5 0,0 0-2 15,2-4-4-15,0 6 1 0,25 7 0 16,-48-21-14-16,23 15 5 0,4-4-2 0,21 10-3 16,-45-11-3-16,25 2-3 0,20 9 8 15,-33-13-1-15,33 13-1 0,-34-17 10 16,16 10 6-16,18 7-9 0,-35-21-4 0,23 4 3 15,-3 2 5-15,2-3-6 0,13 18-2 16,-25-40-4-16,16 15-2 0,-3 0-22 0,7-2-8 16,-5-1-15-16,7-3-25 0,1 3-40 15,2-3-54-15,0-2-94 0,2 1-440 16,1 3 585-16</inkml:trace>
  <inkml:trace contextRef="#ctx0" brushRef="#br0" timeOffset="89134.8176">9907 11077 2842 0,'0'0'-152'0,"0"0"-12"16,0 0-6-16,0 0-411 0,34-9 115 15</inkml:trace>
  <inkml:trace contextRef="#ctx0" brushRef="#br0" timeOffset="92607.8667">9969 11063 2218 0,'0'0'37'0,"0"0"38"15,0 0 20-15,0 0-3 0,0 0-15 0,20-11-13 0,-20 11 2 16,0 0-8-16,0 0-9 16,0 0-8-16,0 0-2 0,12-24 3 0,-12 24-11 15,0 0-5-15,0 0 7 0,0 0 17 0,0 0-3 16,0 0 11-16,0 0 6 0,-40-37-18 16,40 37 5-16,-24-12 0 0,24 12-9 15,-33-10 4-15,33 10-9 0,-45-10 1 0,23 9-10 16,22 1 19-16,-48-14-4 0,17 8 4 15,8 0 18-15,23 6-14 0,-37-12 2 0,17 6 4 16,20 6-6-16,-33-10-14 0,33 10 7 16,-32-12-19-16,32 12-2 0,-29-12-2 15,29 12 7-15,-21-8 13 0,21 8-9 16,0 0-4-16,-30-15 1 0,30 15-10 0,0 0 2 16,-27-9-3-16,27 9 2 0,0 0-6 15,0 0-4-15,-25-11 15 0,25 11-17 0,0 0-5 16,-30-7-3-16,30 7 5 0,0 0 9 15,-34-5-3-15,34 5 0 0,-28-7 0 16,28 7 3-16,-34-3-11 0,34 3 11 0,-37-3-2 16,37 3 0-16,-45-2-6 0,45 2 6 15,-45-4 3-15,20 4-6 0,25 0 3 0,-57-3 2 16,25 3 0-16,32 0-2 0,-55 0-9 16,23 0 25-16,32 0-16 0,-60 0-5 15,30 3-6-15,-2-3-2 0,7 4 12 0,-5-2-11 16,-3 1 3-16,33-3 0 0,-59 10-1 15,34-8-1-15,-5 4 2 0,0-2-3 16,0-1 0-16,1 2 3 0,1-2-3 16,-2 6 4-16,-2-9-4 0,-2 7-1 0,3-3-5 15,-11 1 19-15,7 2-16 0,0-2 6 16,-9 2-2-16,6 0 2 0,6-4 1 0,-7 2-6 16,-2 5-3-16,4-1 10 0,-5-3-16 15,5 3 9-15,-5 1 2 0,4-2-9 0,3 0 9 16,-5-1 11-16,6 1-15 0,-1 1 4 15,2-3 4-15,-3 0-1 0,5 4-8 16,-1-5-1-16,0 2 13 0,0-2-17 0,5 1 6 16,2 2-1-16,-5-4-3 0,4 4 8 15,-1-4-5-15,-2-1 7 0,29-3 2 0,-45 14-8 16,20-11-11-16,-3 7 2 0,3-5 9 16,-1 2-12-16,-2 1-8 0,28-8 3 15,-50 16 2-15,20-8 2 0,3-7-4 16,2 5 9-16,-5 0-2 0,3 4 20 15,2-5-20-15,-5 3 2 0,0-5 12 0,1 3-3 16,4 0-5-16,-3 0 3 0,28-6-2 0,-54 10-1 16,24-8 5-16,3 4-1 0,2-3 6 15,25-3-5-15,-48 6 1 0,23-6 2 16,25 0-3-16,-54 6 3 0,26-2 5 0,-1-1-15 16,4-1 6-16,25-2-1 0,-57 3 5 15,34-3 6-15,23 0-6 0,-59 0 3 16,32 0-17-16,-6 0 25 0,3 0-15 0,30 0 19 15,-62-3-26-15,27 3 7 0,5 0 4 16,-5 0-13-16,1 0 2 0,34 0 6 16,-62-2-16-16,27 2-11 0,5-3 11 0,30 3 10 15,-57-4-1-15,32 1 4 0,25 3 6 16,-52-9 2-16,24 6 8 0,-1-3-6 0,8-3 16 16,21 9-10-16,-49-12 0 0,29 3 2 15,-5 3-5-15,25 6 3 0,-45-12-16 16,25 4 6-16,20 8-6 0,-37-12-2 0,37 12-4 15,-39-9 6-15,18 6-12 0,21 3 12 16,-44-9-1-16,17 3-2 0,27 6-1 0,-45-9 4 16,24 2 4-16,-6 2 1 0,0-2 3 15,27 7-7-15,-49-12 9 0,24 5 1 16,2-2-13-16,23 9 2 0,-50-16 8 16,26 10-7-16,-4 1 7 0,6-5 0 0,22 10-5 15,-48-15 5-15,23 6-9 0,-4 3 4 16,6-8 9-16,-4 10-3 0,27 4-9 0,-49-20 1 15,26 11-5-15,-2 0 10 0,0 0 0 16,25 9-10-16,-49-16 7 0,24 11 2 16,2-5-3-16,-6 5 8 0,29 5-2 0,-51-12-7 15,20 4-2-15,5 1 4 0,-1 2 0 16,-3 1 1-16,30 4-13 0,-57-11 26 0,32 4-4 16,-7 2 4-16,4-2-15 0,-4 4-1 15,2-6 6-15,-2 6-5 0,-2-3 1 16,4 3 7-16,-5 0-9 0,-2 0 3 15,4-2 13-15,-4 4-14 0,0-2 15 0,1 3-4 16,0-5 1-16,3 2 12 0,0 3-17 16,1-1 13-16,32 1-4 0,-66 0-11 0,35 0-7 15,1 0 5-15,-2 1 2 0,32-1 10 16,-60 3-10-16,29 5-6 0,5-7-1 16,-4 7 5-16,3-2-7 0,2 0-1 15,-5 6-6-15,0 3 14 0,-2 0-3 0,-2 4-6 16,3 1 11-16,0 0-7 0,3-4 7 15,0 2-12-15,2-2 19 0,6-1-11 0,2 4 4 16,0-4-10-16,3 3 6 0,-1-3-1 16,-2 1 1-16,3 4 10 0,15-20-5 15,-23 30-2-15,11-12-7 0,12-18 7 0,-19 30 20 16,11-13-28-16,8-17 11 0,-17 30-2 16,12-9-3-16,5-21-1 0,-8 38 4 0,8-38-2 15,-3 40 4-15,3-19 2 0,0-21-3 16,11 53-11-16,-6-26 11 0,9 7 3 15,1 3-4-15,0 0 4 0,2 4-1 16,1 5-10-16,2-3 7 0,7 3 18 0,-9-2-16 16,6-5 8-16,-1-3-10 0,-1 11 0 15,3-7 4-15,-5-5-1 0,0 1-1 0,5-6 9 16,-1 0-10-16,1 2 1 0,-4-2 7 16,10-2-9-16,-6 1 0 0,1-2 19 15,6-1-19-15,-2 2 7 0,5-5 4 16,2 2-15-16,5 2 13 0,-5-5 8 0,-2 3-10 15,3-4 12-15,-2-3-9 0,-1 5-10 16,0-6-4-16,-5 3 1 0,5-3 1 0,-1-1 6 16,-8-1 1-16,-1-1 10 0,-1-7-1 15,-2 7 6-15,3-5 1 0,-7 0 14 0,4 0-6 16,-22-9 8-16,30 13 5 0,-13-5 0 16,-17-8 1-16,31 11-12 0,-31-11 4 15,30 9-1-15,-30-9-6 0,32 7 7 0,-32-7-3 16,34 8 9-16,-11-1-7 0,-23-7-6 15,45 2 2-15,-15 1 2 0,1 1-1 16,-1-1-6-16,5-3-3 0,-2 0 8 16,7 0-3-16,-1 0 0 0,1 0 0 0,9-3-3 15,-3-1 0-15,0 1-3 0,2 1-1 16,1-1-7-16,-4-1 3 0,-3 1 1 0,3-4-2 16,2 6 2-16,-4-8-5 0,-3 6 3 15,-3 2-7-15,0-2-3 0,0-1 1 0,-4 0-1 16,11 4 5-16,-8 0-8 0,4-3 4 15,7 6-1-15,2 1-2 0,-1 0 1 16,-4-1 5-16,6 1-6 0,-1 1-1 0,-6 0-1 16,1 2 0-16,-3-4 3 0,-1 1-8 15,-6-1 2-15,6-1-3 0,-6 1 1 0,-1 4-6 16,-1-4 2-16,0-1 0 0,-7 1-7 16,-25-3-4-16,58 4 2 0,-33-1 3 15,5 0-4-15,-3 3 1 0,-27-6-8 16,57 6 7-16,-32-3 7 0,7-1-7 0,-2 7 8 15,0-5-1-15,4 3 0 0,-3-2 2 16,3 2-8-16,-1-2 10 0,-1 3 4 0,0 1 1 16,3-3-3-16,7 0 5 0,-2 3 1 15,-7-6-1-15,11 3-1 0,1 1-3 16,-6-5 5-16,7 4-5 0,3-2 3 0,-7-4 2 16,6 7 2-16,-4-6-6 0,8-1 6 15,-4 3-1-15,4 2 0 0,0-2-1 16,1-3 3-16,8 2-4 0,-5-2 5 0,5 2-5 15,-6-2 1-15,3 5 2 0,6-2-2 16,-7-3 5-16,1 4-3 0,3-4-4 0,-6 1 6 16,0 3-7-16,2-1 0 0,-4 0 4 15,3 1 6-15,-3-1 1 0,2-1-7 16,2 1-3-16,-5 1 7 0,3-1-4 0,4-3 1 16,1 3-3-16,-6-3 10 0,-4 2-10 15,7-2 10-15,0 0-6 0,-6 4 4 16,5-4-6-16,-5 0 3 0,3 0-1 0,-2-4-5 15,3 8 3-15,-1-4 3 0,1 0-5 16,3 0-1-16,4 0 3 0,-5-4 8 0,2 8-6 16,9-8-3-16,1 4 1 0,4 0 3 15,-2 0 0-15,2 4 2 0,1-8-4 16,-1 4 1-16,6 0 4 0,1 0 1 0,-6 0-3 16,5 0 2-16,-2 0 2 0,-4 0-1 15,2-2 1-15,2 2 0 0,-6 0-5 0,6 0 2 16,-11 0 1-16,3-3-1 0,5 6 0 15,-4-3-1-15,2 0-7 0,-2 0 12 16,0 2-8-16,2-2-2 0,0 7 3 16,5-4-1-16,-3 0 4 0,-1 3-4 0,1 0 0 15,0 0 2-15,-4 2-3 0,-2-7 5 16,3 6 7-16,-1-2 7 0,-1 3 2 16,-1-2-1-16,2 0 4 0,-1-3-6 0,-2 0 3 15,6 3-6-15,-4-6 0 0,-2 3-3 16,2 0-1-16,-1 0-3 0,-3 0 2 0,-8-3-3 15,-2 3-1-15,-1-3 1 0,-2 0-1 16,-5 3-3-16,-4-3 0 0,6 0 2 16,-11 4 0-16,2-4-2 0,-6 0 0 0,6 2-1 15,-7-2 0-15,3-2-2 0,-1 2 3 16,0 0 0-16,7-4-1 0,-6 4 3 16,10-3-7-16,2 3 3 0,1-3-3 0,1 0 0 15,0 0 0-15,5 0-1 0,4 3 0 16,-4-3 1-16,2 3 1 0,-2-3 0 15,2 0 0-15,-4 3-2 0,-2-3 2 0,-3 0-1 16,1 3 2-16,-3-3 1 0,3 0-3 16,-4-1 0-16,0-3 3 0,-1 4-1 0,4-2-1 15,-1 1 0-15,2-4-1 0,2 1-5 16,8-6-5-16,3 5-6 0,-5-1-2 0,5-4-7 16,-2 1-1-16,-3 0 0 0,1 0 2 15,4 0-1-15,-8-2 4 0,1-1 2 16,-7 3 0-16,-1 0 6 0,-2 2 3 0,2-1 9 15,-8-5 0-15,3 6 1 0,-2-2 0 16,3-1-2-16,1 5-1 0,-1-4 2 16,16 0 2-16,-4-3-2 0,2 0 1 15,3 3-4-15,0-3 3 0,-1 0 3 0,1 0 2 16,-3-2 1-16,-4 2-1 0,1-3-2 16,1-1 6-16,-10 4 3 0,-6 0 11 0,3 0 4 15,-9-2 6-15,-1 2 4 0,0-3-3 16,-2 3-5-16,-10 0-3 0,3-3-3 0,2-2-3 15,-1-1-5-15,1 0-4 0,-8 0-5 16,3-7-1-16,5 2-8 0,-8 2-5 16,-1-1-1-16,1 3 5 0,-2-3-4 0,-3 2 0 15,-1-3 2-15,-1 1 0 0,-1 2 3 16,1-2 0-16,-5-4-15 0,3 5 0 0,-3-4-3 16,-5 28 0-16,0-50-9 0,4 23-1 15,-4 0-1-15,0 27-10 0,5-52-3 16,-5 24-5-16,-5 1 7 0,5-4-4 0,-4 0 11 15,3 0-6-15,-3-1 11 0,-1 2 8 16,-1 0 13-16,-6-7-3 0,0 2 3 16,-6 2-3-16,1-1 2 0,-3-3-12 0,-3 7-3 15,-4-5-21-15,-7 1 7 0,-1 2 3 16,-5 4-4-16,3-1-5 0,-3 4 13 16,-5 1 0-16,11 0 25 0,-4 1-8 15,-4 5 0-15,-3 0 6 0,7 0 13 0,-6-2-17 16,-3 2 12-16,2 0 0 0,-5 2 6 0,-5-2-9 15,1 5 18-15,-4-3-9 0,-3 1 0 16,1 3-3-16,-2-3-3 0,-3 3-1 16,0 0-7-16,3 1 0 0,-3-1-3 0,3 0-8 15,0 3-2-15,5-3 2 0,0 2 2 16,2 2-2-16,3 1 2 0,-2 2 11 0,3-6 0 16,0 6 10-16,0-3-2 0,-3 5 2 15,-6-2 6-15,8 2-6 0,-10-1 2 16,2 8-6-16,-9-4 3 0,-6 8-5 0,3-5 4 15,-17 7 6-15,17 4-12 0,-3-6 4 16,3 2 9-16,5 2-13 0,2-6 7 0,0 3 4 16,13-3-4-16,4 1 3 15,-4-2-1-15,3-1 3 0,1-1-21 0,6 2 19 16,-5-2-7-16,2 2 2 0,6-2 5 0,-1-3-3 16,3 1-12-16,1 4-4 0,-1-5 14 15,0 3-28-15,0 0 11 0,-3 0-2 16,-2 3 8-16,-6 1-8 0,3-2-12 15,-6 5 9-15,3-2-8 0,-4-1 12 0,3 1 4 16,-2 1 10-16,-1 2-11 0,-8-6 11 16,1 6-11-16,0 0 5 0,-1-4 10 0,-2 5-10 15,-3-4 3-15,0-1 6 0,0 5-4 16,-1-6 7-16,1 5-7 0,-2-7-2 16,-1 1 0-16,-3 2 4 0,3-2-6 0,-2-2 6 15,-4 0-2-15,2 0 3 0,-3-3 4 16,1 0 6-16,-3 3-3 0,2-6 4 0,-2 3 2 15,-2 0 7-15,1 0-7 0,1 0-2 16,3 0 10-16,-4 3-13 0,4-3-13 0,0 3-17 16,-4 0-9-16,7 0-32 0,-4 0-35 15,2 3-50-15,1-2-66 0,-4-4-559 16,21-4 302-16</inkml:trace>
  <inkml:trace contextRef="#ctx0" brushRef="#br0" timeOffset="99306.953">18763 12214 3481 0,'0'0'26'16,"0"0"42"-16,0 0 28 0,0 0-27 16,0 0-8-16,0 0 3 0,0 0 10 0,0 0 4 15,0 0-2-15,0 0 13 0,0 0 13 16,0 0 2-16,0 0-3 0,0 0-2 15,0 0-16-15,0 0-8 0,0 0-8 0,0 0-8 16,0 0-10-16,0 0-10 0,0 0-5 16,0 0-2-16,0 0-3 0,0 0-6 0,0 0-1 15,0 0-3-15,0 0-2 0,0 0 0 16,0 0-5-16,0 0-1 0,0 0 0 16,0 0 1-16,25 9-4 0,-25-9-1 0,0 0 0 15,0 0 2-15,37-4-6 0,-37 4 1 16,37-1-2-16,-37 1 3 0,60-7-2 0,-30 0-1 15,5 1 4-15,7-2-4 0,0 1 3 16,3-3-4-16,2 1 1 0,6 0 0 16,4-3 3-16,0-2-5 0,-2 7 2 15,2-10 0-15,3 5 1 0,-8-1 2 0,9-2-5 16,-8 0 4-16,-6 7-4 0,3-4 1 16,-3-2 2-16,-4 1 0 0,-1 1-3 0,0 0-2 15,0 3 3-15,0 0-1 0,-5 0 3 16,4-3 0-16,-6 1-3 0,6-1 0 15,-8 3 1-15,4 2-1 0,-4-7 1 0,-9 8 1 16,9 0 0-16,-6 0 0 0,-4-3 3 16,6 3-3-16,-29 6 2 0,48-14-4 0,-26 9 4 15,-22 5-4-15,40-8 3 0,-40 8 0 16,32-12 0-16,-32 12-8 0,33-8-10 0,-33 8 0 16,32-10-22-16,-32 10-30 0,29-9-8 15,-29 9-34-15,23-6-13 0,-23 6-6 16,0 0-10-16,32-9-20 0,-32 9-22 15,13-6-44-15,-13 6-83 0,0 0-497 0,0 0 160 16</inkml:trace>
  <inkml:trace contextRef="#ctx0" brushRef="#br0" timeOffset="99479.8472">20220 11567 3552 0,'0'0'-89'0,"0"0"-15"0,0 0-22 0,-32 6-62 15,32-6-105-15,0 0-357 0,0 0 118 16</inkml:trace>
  <inkml:trace contextRef="#ctx0" brushRef="#br0" timeOffset="100701.9391">20162 11579 2667 0,'0'0'28'16,"0"0"23"-16,-36 0 12 0,36 0-11 15,0 0-10-15,0 0 0 0,0 0 5 0,0 0-16 16,0 0-4-16,0 0 1 0,0 0-1 0,0 0-7 16,0 0-15-16,0 0 14 0,0 0-2 15,0 0-9-15,0 0 8 0,0 0-1 16,0 0-3-16,0 0 2 0,0 0-5 16,0 0 1-16,0 0 6 0,0 0-4 0,0 0 9 15,0 0 13-15,0 0-11 0,0 0 2 16,0 0 2-16,71 25-16 0,-71-25 3 15,37 0 8-15,-37 0-3 0,41 3-8 0,-41-3-6 16,44 0 5-16,-44 0 10 0,45 0-5 16,-17 0-2-16,-28 0 12 0,49 0-14 0,-17 0-1 15,-9 0 1-15,11 0 3 0,-34 0-5 16,46-3 5-16,-46 3-6 0,52 3 7 0,-32-3-9 16,-20 0 4-16,39 0 17 15,-39 0-3-15,35 0 0 0,-35 0-6 0,40 4 1 16,-40-4 11-16,35 0-17 0,-35 0-1 0,37 1 3 15,-37-1-3-15,37 0-3 0,-37 0-16 16,37 0 20-16,-37 0-5 0,36 0-4 16,-36 0 3-16,29 0 4 0,-29 0 5 0,32-5 12 15,-32 5-17-15,0 0 3 0,41-3 7 16,-41 3 6-16,27-7-23 0,-27 7 17 16,27-5-8-16,-27 5-8 0,32-4-1 0,-32 4-2 15,0 0-2-15,40-3 3 0,-40 3 3 16,0 0 2-16,32-6-4 0,-32 6 0 0,0 0-4 15,32-3 0-15,-32 3 1 0,0 0 3 16,0 0-1-16,28-3-8 0,-28 3 7 16,0 0-4-16,0 0 0 0,0 0 2 0,0 0 0 15,32 0-9-15,-32 0 8 0,0 0-5 16,0 0-3-16,0 0 0 0,33 0 2 16,-33 0-11-16,0 0 4 0,0 0-6 0,0 0 2 15,29-6-3-15,-29 6 12 0,0 0 2 16,0 0-1-16,0 0 14 0,0 0-6 0,0 0 2 15,0 0 7-15,0 0-15 0,30-3 14 16,-30 3 10-16,0 0 4 0,0 0 5 0,0 0 26 16,0 0-15-16,0 0-1 0,0 0 5 15,0 0-8-15,0 0-2 0,0 0-1 16,0 0 4-16,0 0-1 0,0 0-3 0,0 0-6 16,0 0-4-16,0 0 7 0,0 0-12 15,0 0-2-15,0 0-3 0,0 0 4 0,0 0 0 16,-92 21 10-16,92-21-16 0,-20 7 3 15,20-7-9-15,0 0 6 0,-37 8-9 16,37-8 1-16,-22 12 2 0,22-12 15 16,-23 15-6-16,23-15 4 0,-29 17-7 0,16-5 4 15,13-12-6-15,-29 22 5 0,16-13-3 16,13-9-2-16,-37 26 0 0,22-14-2 16,0 3 5-16,-2 0-6 0,1 0 2 0,-1 0-5 15,-3 3 6-15,10-3-3 0,-9 5 1 16,19-20-4-16,-28 34 2 0,15-19-6 0,-1 0 6 15,-1 5-2-15,15-20-3 0,-23 30 10 16,9-18-7-16,14-12-2 0,-18 27 8 16,18-27-4-16,-22 24-9 0,22-24 2 0,-20 20 5 15,20-20-2-15,-10 18 2 0,10-18 4 16,-13 19-4-16,13-19 5 0,0 0-5 0,-19 21-2 16,19-21-2-16,0 0 2 0,-15 19-9 15,15-19 11-15,0 0-4 0,0 0 2 0,-13 17 4 16,13-17-3-16,0 0 8 0,0 0 2 15,0 0 1-15,0 0 7 0,-13 20 0 16,13-20-2-16,0 0-1 0,0 0-4 0,0 0 1 16,0 0 0-16,0 0-4 0,0 0-1 15,0 0 1-15,0 0 1 0,0 0-3 0,-16 15 0 16,16-15 5-16,0 0 5 0,0 0 4 16,0 0 11-16,0 0 4 0,0 0 9 15,0 0 5-15,0 0-7 0,0 0-6 0,0 0-1 16,0 0-5-16,0 0 1 0,0 0-3 15,0 0-4-15,-38-30-6 0,38 30-1 0,0 0-1 16,-22-26-3-16,22 26 1 0,-15-21 2 16,15 21-2-16,-23-22 5 0,23 22 2 15,-24-27 0-15,11 7 0 0,13 20-1 0,-25-33 4 16,17 21 3-16,8 12 0 0,-19-27-2 16,19 27-7-16,-15-24-3 0,15 24-5 0,-15-26-7 15,15 26-7-15,-15-24-8 0,15 24 0 16,-12-25-7-16,12 25-8 0,-8-32-12 15,8 32-17-15,-10-27-20 0,10 27-29 0,-5-27-27 16,1 15-44-16,4 12-118 0,-5-24-635 16,5 24-630-16</inkml:trace>
  <inkml:trace contextRef="#ctx0" brushRef="#br0" timeOffset="104602.795">22887 11550 4363 0,'0'0'-158'0,"0"0"24"0,0 0 23 15,0 0 5-15,0 0 8 0,0 0-1 16,0 0 11-16,0 0-7 0,0 0 16 0,0 0 8 16,0 0 9-16,0 0 10 0,0 0 18 15,0 0 15-15,0 0-3 0,0 0 9 16,0 0 11-16,0 0 17 0,0 0 7 0,0 0 2 16,0 0 0-16,0 0 4 0,10 54 15 15,-10-54-4-15,16 27 11 0,-9-6 0 0,3 1-13 16,2 0 11-16,-2 3 2 0,0 0-10 15,5-1 20-15,-7 1 2 0,1 3 12 16,4-1 13-16,-5 0-8 0,4 1-12 0,5 4 10 16,-2-1-6-16,-2 3 3 0,-1-1-2 15,3 1-5-15,0 2-10 0,3-1-3 0,-1 1-9 16,3 2-7-16,-8-4-3 0,5 2-5 16,-1-1-4-16,-2-5-1 0,1 0 0 15,-2-3-8-15,-1-4 6 0,-4-1-6 0,2-1 4 16,-3-2-3-16,-7-19 2 0,15 31 12 15,-15-31 6-15,12 25 5 0,-12-25 7 16,8 20 0-16,-8-20-2 0,9 18-1 0,-9-18-6 16,0 0-12-16,0 0-14 0,0 0-14 15,0 0-7-15,0 0-8 0,0 0-11 16,0 0-10-16,0 0-6 0,-36 20-22 0,36-20-14 16,0 0 6-16,0 0 2 0,0 0 18 15,-46-43 16-15,46 43 13 0,-19-19 18 0,19 19 2 16,-25-21 5-16,25 21 7 0,-20-21-1 15,20 21 5-15,-18-21-6 0,18 21 0 0,-19-24 1 16,19 24-2-16,-17-23-5 16,17 23 4-16,-16-22-4 0,16 22 2 0,-17-29-4 15,5 14 4-15,12 15-11 0,-16-33-10 0,4 14 0 16,12 19 1-16,-17-43-5 0,9 24 13 16,-4-3 1-16,0 2 3 0,12 20 7 15,-13-47-2-15,5 23 6 0,-1 1-8 0,3-1-3 16,6 24 11-16,-14-43-4 0,9 23-3 15,5 20 1-15,-13-42-5 0,11 24 1 0,2 18 3 16,-12-33 7-16,12 33-1 0,-6-29-6 16,6 29 1-16,-10-27-8 0,10 27 4 15,-5-24 5-15,5 24 2 0,0 0 0 0,-9-34 5 16,9 34 2-16,0 0 0 0,-6-23-6 16,6 23 4-16,0 0-2 0,0 0-4 0,-7-30-5 15,7 30 6-15,0 0-11 0,0 0-4 16,0-29 3-16,0 29-3 0,0 0-3 15,0 0-3-15,0 0 4 0,0 0 1 0,0 0 14 16,0-28-8-16,0 28-3 0,0 0-3 16,0 0 5-16,0 0 2 0,0 0-1 15,0 0-1-15,0 0-5 0,0 0-16 0,10-32-7 16,-10 32-3-16,0 0-1 0,17-12-2 16,-17 12-6-16,0 0 4 0,25-17 8 15,-25 17 2-15,0 0-2 0,20-12 6 0,-20 12 10 16,0 0-3-16,0 0-5 0,25-13 13 15,-25 13-3-15,0 0-6 0,23-8 12 0,-23 8-10 16,0 0 5-16,0 0 1 0,29-7 2 16,-29 7 13-16,0 0 0 0,0 0 2 15,0 0 9-15,37 3-11 0,-37-3 5 0,0 0 3 16,23 12-6-16,-23-12 1 0,15 13 3 16,-15-13 1-16,0 0-5 0,23 19 3 0,-23-19-2 15,0 0 1-15,12 15-2 0,-12-15 9 16,0 0-3-16,20 22 8 0,-20-22-9 15,7 18 6-15,-7-18 2 0,15 27-6 0,-3-10-4 16,-12-17 11-16,11 30-14 0,-1-11 1 16,2 1-6-16,-12-20 4 0,15 33-2 0,-15-33 1 15,9 30-5-15,-9-30 8 0,8 24 4 16,-8-24 8-16,8 23 14 0,-8-23 7 0,0 0 1 16,-3 31-6-16,3-31 2 0,0 0-9 15,-18 30 2-15,18-30-6 0,-24 18-4 16,24-18-2-16,-20 22-1 0,20-22-9 0,-20 19 4 15,20-19-6-15,-22 15-4 0,22-15-2 16,-23 18-9-16,23-18-3 0,-22 15-14 0,22-15-10 16,-28 17-22-16,16-10-26 0,0 4-56 15,12-11-139-15,-25 6-529 0,25-6 111 16</inkml:trace>
  <inkml:trace contextRef="#ctx0" brushRef="#br0" timeOffset="105284.9265">23646 11991 3823 0,'0'0'111'0,"0"0"-8"0,-22 27-17 16,22-27-72-16,0 0-42 0,0 0-28 16,0 0-17-16,0 0-2 0,0 0 18 0,0 0 12 15,0 0 10-15,0 0 25 0,-8 27 22 16,8-27 17-16,0 0 1 0,0 0 1 0,0 0 11 15,13 42-3-15,-13-42-9 0,15 30 5 16,-10-13-8-16,-5-17 8 0,19 37-25 16,-11-18 8-16,-3 2 4 0,7-2-5 15,-12-19-3-15,13 38 7 0,-4-22-10 0,-1 4 1 16,-8-20 1-16,15 33-6 0,-10-18 7 16,-5-15-21-16,12 26 5 0,-12-26 21 0,5 19-17 15,-5-19 15-15,0 0 11 0,0 0-9 16,0 0-14-16,0 0 3 0,0 0-10 15,0 0-6-15,0 0 8 0,0 0 3 0,0 0 14 16,-70-30-7-16,53 15-9 0,-3-3 1 16,3-1-7-16,0-3-21 0,1 4-21 15,0-4 6-15,0 5-12 0,-1-5 2 0,5-1 3 16,-1 5 4-16,-2 0 9 0,0 0 2 16,5-3 3-16,10 21 13 0,-24-32-4 0,24 32 4 15,-13-27-18-15,13 27-21 0,-12-27 0 16,12 27-15-16,-3-32 12 0,3 32-4 0,3-34 15 15,-3 34 2-15,9-35 6 0,-9 35 15 16,11-33 9-16,-11 33 3 0,9-34 13 16,-1 19-10-16,-8 15 8 0,12-32 4 15,-12 32-8-15,13-27-1 0,-13 27-9 16,14-27 6-16,-14 27 3 0,21-21-4 0,-21 21 1 16,22-19-1-16,-22 19-13 0,22-16-21 0,-22 16-21 15,30-12-31-15,-30 12-62 0,25-9-155 16,-25 9-300-16,32-6 116 0</inkml:trace>
  <inkml:trace contextRef="#ctx0" brushRef="#br0" timeOffset="106076.4576">24324 11740 2641 0,'0'0'99'0,"0"0"3"15,-32 1-33-15,32-1-16 0,0 0-22 16,-34 5-6-16,34-5-15 0,-26 9 8 0,26-9-8 15,-19 9 20-15,19-9 7 0,0 0 0 16,-28 12 11-16,28-12-13 0,0 0 14 0,-20 15 13 16,20-15 3-16,-12 22 6 0,12-22 17 15,-5 27-20-15,5-27-4 0,-3 37-12 16,-2-13 3-16,5-24 7 0,0 40-9 16,0-13-3-16,0-27 5 0,5 55-12 0,-5-30-2 15,3 2-6-15,-1-2-4 0,-2-25-8 16,11 49 7-16,-4-27-11 0,1-2 1 0,-8-20-8 15,9 35-2-15,-1-16-10 16,-8-19 0-16,17 23-4 0,-17-23 1 0,20 25-5 16,-20-25-1-16,23 12-9 0,-23-12 8 0,30 10 1 15,-30-10-8-15,29-2 2 0,-29 2 13 16,0 0 6-16,45-9 4 0,-45 9-6 0,23-20 17 16,-23 20 4-16,17-21 1 0,-7 6 1 15,-10 15-4-15,12-34-11 0,-12 34 9 16,5-35-1-16,-5 35-5 0,0-36-10 0,0 36 6 15,-5-38 0-15,5 38-18 0,-12-36-9 16,5 17 5-16,7 19-12 0,-11-34 4 0,11 34 5 16,-15-28-8-16,15 28 4 0,-15-27 12 15,15 27-4-15,-14-24-3 0,14 24 16 16,-10-20-21-16,10 20-8 0,0 0-5 16,-8-24 4-16,8 24 6 0,0 0-4 0,0 0 5 15,-9-24 2-15,9 24-3 0,0 0 10 16,0 0-2-16,0 0 8 0,0 0 7 0,0 0-8 15,0 0 12-15,0 0 26 0,0 0-14 16,0 0 11-16,71 15 0 0,-71-15 0 16,25 18 0-16,-25-18 13 0,27 22-12 0,-9-6-1 15,-1-4-1-15,-1 4 9 0,1-1 7 16,7 4-5-16,-4-5 7 0,-4 5-9 0,1-4 3 16,3 0 4-16,-3 0 4 0,3 1 5 15,-3 0 7-15,3-3-10 0,-3-1-4 16,3 0-8-16,-20-12 0 0,33 18-6 0,-18-9-11 15,-15-9-27-15,35 14-36 0,-16-13-49 16,-19-1-43-16,41-1-111 0,-20-10-635 0,-1-1-291 16</inkml:trace>
  <inkml:trace contextRef="#ctx0" brushRef="#br0" timeOffset="106601.1178">25366 11486 4096 0,'-49'34'-101'16,"49"-34"9"-16,0 0 21 0,-22 18 1 0,22-18-3 15,-13 20 14-15,13-20 2 0,-13 24 10 16,13-24 28-16,-12 29 19 0,12-29 26 0,-13 33 23 15,9-15 5-15,-1 7 32 0,5-25 13 16,0 47 4-16,0-20-3 0,0 0-1 16,2 3 2-16,5 2-1 0,1 5-7 0,-3 0-7 15,8-3-7-15,2-1-5 0,-1 2-4 16,4-4-3-16,-1-1-7 0,1 0-4 16,2-1-1-16,7-4-5 0,0-2-5 0,-4 1-3 15,7-4-8-15,-1-1-2 0,3-4-1 16,1 0-5-16,-6-2-3 0,6-8-3 0,-1 3-1 15,2-6-8-15,2-2-15 0,-2-2-15 16,6-7-16-16,-3-8-22 0,5-2-22 0,-9-1-28 16,6-14-28-16,-1-1-23 0,-10-7-45 15,-6-5-106-15,2-5-553 0,-4-1-163 16</inkml:trace>
  <inkml:trace contextRef="#ctx0" brushRef="#br0" timeOffset="106988.0574">25665 10827 4050 0,'0'0'-42'0,"0"0"12"16,-18-17-3-16,18 17-41 0,0 0-21 16,0 0-12-16,0 0 3 0,0 0 2 0,0 0 16 15,0 0 24-15,0 0 23 0,0 0 39 16,0 0 23-16,0 0 21 0,0 0 28 0,40-28 3 15,-40 28 8-15,0 0 3 0,0 0 5 16,57 51-5-16,-41-27 10 0,10 3 2 0,-6 6 4 16,0-3-4-16,0 5 6 0,8 8-1 15,-3-5 2-15,-6 9-7 0,4-2-2 16,2 1-8-16,-5 1-8 0,5 1-3 0,-5 1-12 16,1 0-1-16,-1 4-4 0,3-1-9 15,-5-1-3-15,2 3-5 0,1-2-6 16,2-3-4-16,-5 1-4 0,2-5-3 15,4 2-7-15,-7-10-12 0,3-4-7 0,-4 2-7 16,-1-8-10-16,-1 0-15 0,-2-3-13 16,1-4-20-16,0 2-24 0,-1-7-9 0,-12-15-16 15,18 25-26-15,-13-21-33 0,-5-4-82 16,0 0-634-16,0 0-346 0</inkml:trace>
  <inkml:trace contextRef="#ctx0" brushRef="#br0" timeOffset="107328.8841">25757 11875 4247 0,'-28'0'39'0,"28"0"45"0,0 0 17 16,0 0-19-16,-34-3-29 0,34 3-29 15,0 0-29-15,0 0-14 0,0 0-13 16,0 0-11-16,60-37-10 0,-29 20-7 16,5-1-1-16,10-6 2 0,2-3-7 0,1 3 4 15,-3-2 4-15,6-1 5 0,-7-1 16 16,-3 3-12-16,2 0 12 0,-11 4 21 0,-1 3 28 15,-7 1 31-15,-2 5 26 0,-1 0 6 16,-2-1-5-16,-20 13-17 0,32-15-6 16,-32 15-5-16,30-5 3 0,-30 5 10 0,0 0 8 15,44 15-7-15,-29-3-8 0,0 6-2 16,1 4-4-16,-2 0-12 0,4 8 5 0,1-3-4 16,-3 8-4-16,3-1-5 0,-2-4-1 15,3 2-3-15,-4-2 3 0,8 0-7 16,-2 2 0-16,-2-5-10 0,1 1-11 0,3-4-15 15,-8-4-24-15,5-1-22 0,-1-4-13 16,0-3-38-16,-4-9-64 0,-16-3-197 0,0 0-459 16,34-22-35-16</inkml:trace>
  <inkml:trace contextRef="#ctx0" brushRef="#br0" timeOffset="107497.7816">26463 10914 4123 0,'0'0'255'0,"0"0"-5"16,0 0-47-16,0 0-105 0,0 0-108 15,27-12-64-15,-27 12-61 0,0 0-64 0,25 0-88 16,-25 0-578-16,23-3-190 0</inkml:trace>
  <inkml:trace contextRef="#ctx0" brushRef="#br0" timeOffset="107887.5551">26973 11073 4022 0,'-10'26'15'15,"10"-26"1"-15,0 0 22 0,-13 36-20 0,6-21 5 16,0 9 15-16,-4 3-17 0,6 0 3 16,-7 10 3-16,5-4 5 0,-1 11 7 0,0-4 0 15,1 5 11-15,5-1 3 0,2-1 8 16,0 4 8-16,2-4-7 0,5 0-4 15,3-3-5-15,1-1-4 0,3-1-6 0,2-5 7 16,6-2-2-16,0-2-4 0,5-5-5 16,3 0-4-16,0-7-1 0,2-2-3 0,-4-6-3 15,4-6-12-15,1 0-25 0,8-6-26 16,-11-6-44-16,5-3-40 0,0-4-32 16,-2-9-58-16,-3-2-122 0,1 2-537 15,-8-7-202-15</inkml:trace>
  <inkml:trace contextRef="#ctx0" brushRef="#br0" timeOffset="107996.4859">27575 11520 4035 0,'-10'-39'-71'16,"10"39"9"-16,0 0-8 0,0 0-24 15,0 0-2-15,0 0-22 0,0 0-25 16,0 0-38-16,37-13-63 0,-37 13-441 0,34 0 121 16</inkml:trace>
  <inkml:trace contextRef="#ctx0" brushRef="#br0" timeOffset="108232.118">28015 11409 2712 0,'46'-9'-77'0,"-13"-2"22"0,-1 1 28 15,-7 4 15-15,-2-5 21 0,-4 4 18 0,-19 7 11 16,35-22 5 0,-35 22 23-16,20-22 9 0,-20 22-8 0,10-21-6 0,-10 21-1 15,3-29-12-15,-3 29-8 0,0 0-12 16,-33-37 4-16,13 29-1 0,-9-2 20 0,-2 5-28 16,-3 1 27-16,-3 4 12 0,-13 0 58 15,2 6 17-15,-1 3 22 0,2 3 33 16,-5 8 18-16,-1 1 11 0,3 10 7 0,-2 8-5 15,0 11-13-15,2 9-25 0,8 2-21 16,-10 34-24-16,19-14-22 0,9-7-17 0,11-2-31 16,4-9-46-16,6-12-60 0,15 11-82 15,5-12-92-15,9-10-247 0,4-16-494 16,11-7-827-16</inkml:trace>
</inkml:ink>
</file>

<file path=ppt/ink/ink17.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14:17.982"/>
    </inkml:context>
    <inkml:brush xml:id="br0">
      <inkml:brushProperty name="width" value="0.05292" units="cm"/>
      <inkml:brushProperty name="height" value="0.05292" units="cm"/>
      <inkml:brushProperty name="color" value="#FFFF00"/>
    </inkml:brush>
  </inkml:definitions>
  <inkml:trace contextRef="#ctx0" brushRef="#br0">3653 5047 650 0,'13'-24'285'0,"-13"24"-83"0,5-23-63 15,-5 23-68-15,0 0-11 0,0 0-65 0,8-27 14 16,-8 27-69-16,0 0-11 0,0 0-7 16,0 0 8-16,9-24 13 0,-9 24 25 0,0 0 27 15,0 0 32-15,0 0-1 0,0 0-6 16,8-21 6-16,-8 21 10 0,0 0-16 16,0 0 9-16,0 0 5 0,0 0 0 15,0 0-5-15,0 0 3 0,0 0-8 16,0 0 8-16,5-26-5 0,-5 26 9 0,0 0-5 15,0 0-1-15,0 0-12 0,0 0-1 16,0 0 0-16,0 0-9 0,9-28 5 0,-9 28-5 16,0 0 1-16,0 0-9 0,16-17 8 15,-16 17-8-15,19-13 0 0,-19 13 17 16,21-18-17-16,-21 18 0 0,39-18 16 0,-14 6-16 16,-2-2-4-16,4 5 4 0,-3-3-8 15,4 3 12-15,1-3-4 0,-8 3 0 0,8-4 0 16,-1 5 4-16,-1-6-4 0,0 2 0 15,1-1 8-15,-1 1-12 0,0 1 8 16,8-5 5-16,-5 1-1 0,0-1 0 16,5-3 0-16,-1 1 0 0,1-1-8 0,-2 4 8 15,4-4-8-15,-9 1 16 0,9 3-16 16,0 0 12-16,-4 2-12 0,1-3 0 0,-2 3-4 16,1 1 4-16,6 0 12 0,-4 1 24 15,0-2-16-15,-5 4 7 0,7-3 7 16,-4 2 0-16,-1 0 11 0,8-2 14 0,-3 0-16 15,0-1 3-15,3 5 13 0,2-7-12 16,3 3 17-16,3-3-2 0,3-1 1 16,-1-3-6-16,5 3 13 0,2-2-22 0,-5-2 5 15,8-1-13-15,0 3 9 16,2-3 15-16,7-3-31 0,1-6 2 0,0 6 6 16,-1-3-4-16,4 0 2 0,-2-2 12 0,-11 8-3 15,-8-1-3-15,5 1-5 0,-6 4-6 16,-9 1-8-16,0 0 3 0,2 3 1 15,-11 1-16-15,2 3 0 0,-5 0 0 0,-5 3-2 16,7-4 2-16,-3 7-5 0,-29 3 0 16,48-8 2-16,-26 4-2 0,-22 4-2 15,48-4 11-15,-23 1 2 0,7 3 5 0,-32 0-10 16,52-1 1-16,-20 1 5 0,0-5 1 16,-32 5-5-16,65 0-6 0,-37 0-11 15,6 0 17-15,1 0-11 0,-2 0-3 16,4 5-1-16,0-4 2 0,3 2 9 0,-5 5 3 15,9-7-9-15,-2 6-1 0,-1 0 13 16,8-1-5-16,-4-3-10 0,4 3 3 0,2-3-1 16,0 0 6-16,2 3 0 0,4-3-2 15,0 0 3-15,5 4-7 0,-4-5 2 0,-4 4 8 16,6-3-12-16,-6 3 0 0,-4 4 14 16,2-3-22-16,-1 2 10 0,3 0 4 15,1 3 11-15,2 1-19 0,0-1 6 16,3 0-2-16,-3 3 12 0,2-3-15 0,-6 4-5 15,4-3 8-15,0 2 4 0,0 1-10 16,-5-1 12-16,-1-3 5 0,-2 4-6 16,8-1 1-16,-4 1 7 0,-4-5-4 0,-4 1 2 15,-3 1-6-15,1-1 9 0,-7-2-5 16,-5-5 20-16,-1 6-1 0,2-2 11 0,-3 0 7 16,-8 0-5-16,9-3-1 0,-8 0-3 15,3 3-1-15,7 0-11 0,-3-3 4 16,11 5 7-16,-5 1-13 0,12-3-8 15,-2-1 7-15,5 6 4 0,0-6-23 0,5 4 5 16,-1-2-1-16,-9 2 7 0,9-3-11 16,-6 0 4-16,-6 2 3 0,6-2-4 0,-2 0-2 15,-6 0-1-15,2 0-3 0,-1 0 3 16,0 3 2-16,-5-3-6 0,5 0-4 16,-6 5 2-16,-4-5-2 0,1 0 4 15,2 3-4-15,-3-2 8 0,-2 1-11 0,4 1 1 16,2 3 2-16,-1 2 1 0,-4-2-1 15,3 0 5-15,1 4-3 0,-2-1-6 0,1 1 6 16,-3 1-15-16,0 0 12 0,-3-2 6 16,0 4-4-16,-4-4-1 0,2 5-8 15,4-2 11-15,-7 3 2 0,4-3-3 0,-1 1 0 16,1 3 0-16,-6-3-3 0,3 3-28 16,-1-5 1-16,1 6 6 0,-3-5 2 15,4 3 4-15,-3-1-5 0,1-2 11 16,-2 4-12-16,2 2 7 0,5 1-1 0,-5 3 32 15,3-1-5-15,1 8-9 0,5 1-9 16,-3 0-5-16,4-3-7 0,-7 3 6 0,0-7-1 16,-2-2 12-16,-1-1-2 0,2-3-3 15,-8-4-1-15,-2 0 0 0,-1-4 5 16,4 0-2-16,-4-1 11 0,-13-17 3 0,19 30-14 16,-13-17 8-16,-6-13-8 0,22 30 6 15,-15-13 0-15,8-1-9 0,-5 7 14 0,-2-5-4 16,4 4 9-16,-4-2-9 0,7 0 0 15,-5 2 0-15,2-2 5 0,-4 2-2 0,4 3 0 16,1-3 0-16,-8 2-4 0,9 4 2 16,-6 0-2-16,2-1 1 0,2 7 1 15,0-1 1-15,-2 5 4 0,1 1-8 16,4 0 7-16,-3 0-5 0,-2 1-3 0,2-1 9 16,0 0-2-16,-2-3-1 0,5-4 10 15,-9-2-16-15,4 1 3 0,-3-7-3 16,1 3-1-16,-2-3 5 0,2 6 1 0,-3-8-4 15,2 3 1-15,1-1-4 0,-1 0 8 16,-2 0-2-16,0 2-1 0,1 2 8 0,-1-5-11 16,-1 4 4-16,-3 1 0 0,-1 4-4 15,4-1 2-15,-8 1 2 0,4 0-2 16,0 5 5-16,-5 6-1 0,0-3-5 0,-1 4 3 16,1-2 5-16,-4 1 0 0,3 1 1 15,-3-5-3-15,4 3-3 0,-6-7 9 0,5 5 18 16,-5-5-10-16,2 3 5 0,-4-5 3 15,-2 2-6-15,-2-3 0 0,1 5 9 16,-5 0-16-16,-5 1-3 0,-1 1 3 0,2 0 1 16,-7 0 1-16,-1-1-4 0,-3-5 0 15,-5 3-4-15,-1-1-1 0,-2 2 1 16,-11-1 4-16,-5 5 1 0,-10 0 4 0,-19 6 1 16,-5 6-2-16,-1-3 3 0,0-1 1 15,-2-5-1-15,11-9 0 0,13-3-1 0,-4-2 1 16,1 1-1-16,-2-5 4 0,4 1 0 15,-3 0-3-15,4-2 2 0,-8 4-6 16,4-6 3-16,2 2-2 0,-3 1-6 0,6-2-1 16,1 0 1-16,1-2-4 0,5-2-1 15,8 4 3-15,-2-6-1 0,3 2-6 0,-1-1 3 16,3-1 0-16,1 5 0 0,-1-5-1 16,2 0 0-16,7-5 2 0,5 2-5 15,-2-1 1-15,4-1-1 0,-1 1 1 0,-3-2-1 16,6-1 2-16,-6 2-2 0,2 2-1 15,-6-3-1-15,1-3 0 0,0 4 2 16,-3-1-3-16,-6 0 0 0,0 4 5 0,-2-4-5 16,-1 4-1-16,-3-1 0 0,4-3 2 15,-6 4 0-15,2-1-4 0,-2 1 1 16,7-4 4-16,3 0 0 0,4-1 0 16,1 1 5-16,3-3 2 0,-1 0-3 0,2 1 3 15,1-5-2-15,-3 1-2 0,5 1 0 0,-6-2 1 16,1 2 1-16,3-3-4 0,-6 0-2 15,1 5 2-15,0-6-2 0,-1 5 1 16,-1-3-4-16,2 6 3 0,2-7-1 0,-3 3-5 16,6-2 5-16,-5 0 0 0,4 1 1 15,2-5 0-15,-2 4 0 0,8-5-1 16,-5 3 1-16,0-3 1 0,-9-3-6 0,4-2 5 16,-5 4-9-16,-2-3 0 0,-10-3 4 15,-3-1 2-15,-1 3-5 0,1-7 2 0,-2 7 1 16,0-5 4-16,4 3-1 0,-2-2 4 15,3 2-1-15,0-5 3 0,10 2-2 16,5 0 3-16,-1 2-1 0,-1-1 2 16,11 0-4-16,-9 0 2 0,2-5-3 0,6 5 1 15,-8-3-5-15,4 0 1 0,-1 0 3 16,-13-3-3-16,14-1 2 0,-6 5 0 0,6-3-1 16,-12 1 1-16,11-2 1 0,-9 0-3 15,13 3 2-15,-2 0 3 0,3 0-2 16,4-2 0-16,5 7 0 0,0-4 4 0,0 2 3 15,3-2-4-15,2 3-3 0,25 8 5 16,-45-17-1-16,28 11-3 0,17 6 0 16,-38-20 2-16,19 11 0 0,2 2 0 0,4-1-2 15,13 8 1-15,-32-15-2 0,17 8-5 16,15 7 0-16,-30-15-2 0,13 6-4 0,-1 3 0 16,1-3 4-16,1 0 0 0,-1-2-1 15,-3 5 1-15,20 6 2 0,-34-15 2 16,16 9-3-16,-4-3-1 0,5 2 0 0,17 7 6 15,-33-13-4-15,15 7-1 0,2-2 0 16,-4 1-1-16,4-3-1 0,-8 5 1 16,4-5-2-16,-2 2 0 0,-1-2-3 0,1 1-3 15,-3 1 2-15,2-2 2 0,-6-2-4 16,4 3 5-16,-3-4-1 0,-1 1 3 0,1 2 2 16,4-2-2-16,-2-1 2 0,2 2-2 15,-4-6 5-15,6 5-4 0,-5-2 1 16,9-1-4-16,-7 2 7 0,3-6-7 0,0 1-2 15,1-4-1-15,-3 0 0 0,-1-3-6 16,2-3 1-16,-2 4-1 0,0-5-8 0,-4 3 1 16,1-3 0-16,-1 2 0 0,-8-8-1 15,1 5 8-15,0-4-1 0,1 3-4 16,-5 2 6-16,7-3-2 0,1 5 11 16,2 2-5-16,1-3 6 0,1 4-2 0,0-1 5 15,4 1-9-15,-1-4 4 0,8-3 9 16,1 3-8-16,1 0-12 0,9 1 20 0,-2-5-29 15,1 6 11-15,7-5 0 0,0 0-6 16,0 31 6-16,-1-56 5 0,1 29-2 16,0-2-2-16,0 29 2 0,0-49 11 0,-4 22-9 15,4 27 0-15,0-50 11 0,0 25-8 16,0 25 3-16,0-51-2 0,-5 23-4 0,5 0 5 16,5-1 15-16,-5 2-13 0,0-5-2 15,-5 5-1-15,2-2 2 0,3-3 0 16,0 3 1-16,-3-1 1 0,3 4 1 0,-2-4-6 15,2 4 13-15,-3 4-12 0,3 0 3 16,0 22 5-16,0-39-1 0,0 16-4 16,0 23 8-16,0-37-2 0,0 18-9 0,0 19 6 15,0-38-1-15,3 18-1 0,-3 3 2 16,2-2 0-16,1-4 5 0,-3 23-1 16,8-40-7-16,-3 13 4 0,2 2-1 0,3 1 1 15,-3-4-4-15,5 4 0 0,-1-5 11 16,-2 5-2-16,1-3-3 0,5 1 13 0,-7-4-22 15,4 2 8-15,1-2-4 0,-1-1-1 16,0-4 9-16,4 1-6 0,8-2 5 16,-3-7-2-16,5 3-2 0,-3 0-4 0,5-4 0 15,-6 4 21-15,7-4-19 0,-4 2 5 16,-4 2-1-16,10-3 0 0,-10-3-3 0,4 3 8 16,-6 6-8-16,3-5-5 0,-6 3 10 15,1 6-1-15,1-2-1 0,-1 2-6 16,0 3-1-16,-4-1 4 0,2 2 1 0,-1-1 1 15,1 1-4-15,-7 2 7 0,6 2-5 16,-3 2-2-16,4-4-13 0,-6 0-29 16,4 7-30-16,0-4-57 0,-1 6-81 0,8 0-119 15,-3 3-472-15,0-1 152 0</inkml:trace>
  <inkml:trace contextRef="#ctx0" brushRef="#br0" timeOffset="3792.0873">18703 5666 3395 0,'0'0'-159'0,"0"0"21"0,-15-21 6 0,15 21 11 16,-14-17 11-16,14 17 56 0,-10-26 8 15,10 26 20-15,-10-24 32 0,10 24 32 16,-13-26 16-16,13 26 4 0,-15-24 8 0,15 24 17 16,-17-24 13-16,17 24 9 0,-13-21 11 15,13 21-9-15,-12-20-1 0,12 20-19 0,0 0-9 16,-17-21-14-16,17 21-13 0,0 0 3 15,0 0-11-15,-10-24 1 0,10 24-9 16,0 0-1-16,0 0-4 0,0 0-8 0,0 0 0 16,19-43 0-16,-3 31-4 0,5-5-4 15,4 2 2-15,6-4 11 0,3 2-14 16,11-9-8-16,-1-1 0 0,12 0 0 0,5-4 11 16,12 0-5-16,-1-3-8 0,37-8-3 15,3 4 18-15,5-5-22 0,2 5 8 0,0-1 1 16,3-2-5-16,-2 2 1 0,-1-3 5 15,6 6 1-15,-7-7 3 0,4 3 9 16,3 0 8-16,-3-4 13 0,-5 8 6 16,0-2 3-16,-3 1 5 0,2 0-6 0,-21 12-1 15,19-8-13-15,1 6-2 0,-15 1-11 16,19-4 8-16,-17 5-4 0,14-2-1 0,-18 4-6 16,-12 3 7-16,2-2-4 0,-1 1 7 15,-3 3-5-15,1-4 13 0,-3 0 4 0,-5 4 5 16,-2 0-5-16,-6-1-4 0,5-1 1 15,-9 2 1-15,-2 1-6 0,3 4-2 0,1-5-8 16,0 2 3-16,9 0-6 0,6-2-2 16,-11 5 3-16,7 1-5 0,9 0 0 15,-13 2-2-15,13 5-9 0,-8-3 6 0,-3 4-4 16,6-1-3-16,-3 1 3 0,-2 4 4 16,-2-3-5-16,2 6 1 0,-1-3-3 0,-3 0 1 15,-8 0 2-15,9 0-2 0,-5 0 1 16,-1 0 0-16,-11 0-1 0,17 0 0 15,-12 0-4-15,-2 0 2 0,2 0 1 16,8 1 2-16,-2 2-1 0,-1-3-2 0,-1 5 0 16,-10-5 0-16,3 4-2 0,1 1 0 15,-6-2-1-15,-2 0 7 0,-2 3-4 0,3 0-2 16,-1 1 2-16,-2-2-1 0,-1 5 0 16,1-1 1-16,-5 0-5 0,4 3 1 15,-1 0 1-15,-6 2-6 0,3 1 0 0,0-3-2 16,1 3-2-16,-6 0 5 0,2-2-3 15,-2 4 1-15,0-2 2 0,-7-3-1 0,4 3 1 16,-3-3 5-16,1 3-6 0,-2 1 6 16,2 0-3-16,-5-3 0 0,1 4 1 15,0-2 1-15,-1 3-1 0,2-3-1 0,-3 5 3 16,2-5 2-16,-9 1-6 0,2-4 4 16,-3 3 1-16,-1-3-4 0,-3-3 4 0,-17-9 0 15,29 20 1-15,-29-20 10 0,23 12 2 16,-23-12 4-16,20 15-2 0,-20-15 0 15,22 9-4-15,-22-9 0 0,0 0-4 0,23 15-1 16,-23-15-3-16,17 10-5 0,-17-10 2 16,22 12 1-16,-22-12-5 0,26 20 0 0,-26-20-3 15,34 17-3-15,-12-4-1 0,-2-1-2 16,-4 0-1-16,5-1 5 0,-1 2-2 16,5-1 2-16,-9 0-1 0,-16-12 1 15,32 20 1-15,-17-11 3 0,-15-9 2 0,25 15 6 16,-25-15 0-16,25 15 6 0,-25-15-2 15,29 11 3-15,-29-11-5 0,28 12 1 0,-11-7 0 16,-17-5 0-16,40 10 1 0,-40-10-1 16,40 9-3-16,-18-6 1 0,-22-3 0 15,39 9 1-15,-18-6 2 0,-21-3-7 0,40 7 0 16,-40-7 4-16,32 6 7 0,-32-6 1 16,29 6 4-16,-29-6-4 0,0 0 3 15,28 6-5-15,-28-6 0 0,0 0-3 16,29 5-4-16,-29-5 4 0,0 0-3 0,25 10 0 15,-25-10 3-15,0 0-5 0,23 14 0 0,-23-14 3 16,0 0-5-16,25 12 5 0,-25-12-1 16,0 0-3-16,22 9 3 0,-22-9-2 15,0 0 1-15,22 9 1 0,-22-9-2 0,0 0 3 16,0 0-3-16,26 9 3 0,-26-9-3 16,20 9 0-16,-20-9-2 0,32 9 2 0,-32-9-1 15,34 10 1-15,-18-5-1 0,-16-5-3 16,41 14 4-16,-25-10-3 0,-16-4 0 15,37 10 1-15,-17-3 0 0,-20-7 2 16,34 9-4-16,-34-9 2 0,36 9-2 0,-36-9 2 16,29 12-2-16,-6-5 2 0,-23-7 0 15,39 15 1-15,-19-10-2 0,5 5 0 0,-2 0 0 16,6 2-3-16,-4 1-3 0,0-1-2 16,3-3 0-16,-4 3 4 0,3 1-2 15,-1-5 3-15,-6 4-2 0,2-1 0 0,-22-11-1 16,35 16 3-16,-16-8 0 0,-19-8 0 15,28 15 0-15,-28-15-4 0,29 12 6 0,-29-12-2 16,25 19-1-16,-25-19 3 0,23 16-3 16,-11-8 0-16,-12-8-4 0,17 19-2 0,-17-19 0 15,18 22 3-15,-18-22-1 0,17 15 1 16,-17-15 2-16,15 15 2 0,-15-15-4 16,0 0 2-16,16 20 3 0,-16-20-2 0,0 0 0 15,17 18 1-15,-17-18 4 0,0 0-7 16,12 21 4-16,-12-21 2 0,8 18 1 15,-8-18-1-15,12 24-3 0,-12-24 7 16,12 20-6-16,-12-20 1 0,5 28 0 0,-5-28 2 16,11 21-1-16,-11-21-2 0,9 25 2 15,-9-25 0-15,8 20-1 0,-8-20 3 0,5 29-1 16,-5-29 1-16,12 28-2 0,-12-28-2 16,3 36 3-16,4-15-2 0,-7-21 3 0,10 50 0 15,-7-21-2-15,6-5 1 0,-4 1-1 16,-2 2 6-16,5 1-8 0,-3-3 5 15,2-1-1-15,-7-24 3 0,10 44 0 0,-7-26-1 16,-3-18 4-16,11 30-4 0,-11-30 1 16,1 28 0-16,-1-28-1 0,4 27 1 0,-4-27 1 15,3 29-8-15,-3-29 8 0,-3 40-3 16,-1-15-2-16,-1-1 3 0,-5 6-1 16,0 9 4-16,2-3-4 0,-4 3 4 0,-1 5-3 15,1-7 2-15,0 6-3 0,-3-6 1 16,2 1-6-16,4-5 1 0,-2-5 2 15,1-4 0-15,0 1-1 0,1-3 2 0,9-22-1 16,-13 36 2-16,6-19-2 0,7-17-5 16,-10 30 5-16,10-30-2 0,-12 31 2 15,4-9 2-15,0-1 0 0,8-21 1 0,-27 43-2 16,14-13 3-16,-4 5-1 0,0-2-3 16,-1 3 1-16,1 2-2 0,-1 8-6 0,-6 1 6 15,7 0-2-15,-3-2-2 0,2-2-2 16,-4 4 4-16,4-9 0 0,6-7 1 15,-5 1 0-15,2 0 3 0,2-7 0 0,1-1-1 16,4-6 3-16,-4 1-1 0,-1 1 0 16,13-20 2-16,-24 42-5 0,8-21 2 0,-1 0-6 15,0-3-2-15,-3 5 0 0,3-4 3 16,1 1-4-16,-1 3 8 0,-5-2-6 16,5 1 8-16,-4-1-5 0,-6 6 1 0,0-1-2 15,-3 1 3-15,-8 4-2 0,2 3-4 16,-7-4 0-16,3 4-7 0,-5 1-8 0,-1-2-3 15,5-1-1-15,-8-5 5 0,-4 0-1 16,-3 0 2-16,5-4 4 0,-11-4 1 16,-4-6 1-16,-2 4 13 0,-2-2 6 15,1-1 4-15,0-5-1 0,4 0 7 0,0 3 0 16,3-7 0-16,0 5-11 0,-1 2-3 16,2 1-5-16,-4-1-2 0,-5 4-2 0,-7 1-10 15,-7-2-6-15,6 5 2 0,-9-5-9 16,0 3 4-16,-10-2-5 0,-30 9-2 15,-9-6 3-15,-8-4 4 0,-3-7 8 0,0 0 29 16,0-8 25-16,24-4 22 0,21 0 18 16,4-4-4-16,7 1-10 0,4-1-11 0,10-2-18 15,7 5-15-15,-3-5-15 0,1 1 4 16,5-1-6-16,5-1 11 0,2 0 7 16,-2-1-8-16,2-1-10 0,-2-3-4 0,-2 2 1 15,0 2 3-15,-19-8-5 0,1 0 1 16,-10 1 2-16,2 1 1 0,-36-5-1 0,19 6 7 15,18 1 4-15,6-2 3 0,4 0 1 16,-1-1-7-16,1-1-7 0,14 9-14 16,-2-5-9-16,2 0 3 0,-5 4-1 0,-2 0 4 15,-7-5 4-15,-5 4 2 0,-1-3 7 16,1 1 8-16,-9-5-2 0,-1 8 7 16,-25-12 1-16,9 9-6 0,-21-7 0 15,3 5-3-15,14 3 2 0,18 1 5 16,6 1-1-16,2-3 2 0,17 7 1 0,3-5-7 15,7 2 1-15,3-1-6 0,13 4-12 0,0-2 0 16,-1-2-1-16,6 4 11 0,-2-9-3 16,4 9 3-16,8-2 6 0,-9-2 1 0,4 0 2 15,2 0-3-15,1 0-1 0,2 0 1 16,3-4-7-16,4 1 2 0,-4 3-12 16,-3-4-5-16,3 2 3 0,-3-6-3 0,3 3 6 15,-5-1-1-15,-1-1-3 0,-1-1 1 16,-7-4-2-16,-10 0 6 0,3-3 10 0,-4 2-5 15,-13-6 8-15,-5 4 11 0,-1-4 6 16,1 4-4-16,-7-4 1 0,0 7-3 16,5-7 0-16,-8 7 3 0,11-3-10 0,8 11 5 15,2-7-3-15,5 7-1 0,6 1 3 16,4 0-12-16,8 3-2 0,0-3-5 16,-5 2 0-16,4-3-3 0,3 1 1 0,1-1 6 15,-2-4 2-15,1 0 0 0,3 3 2 16,2-8 11-16,-3 3 0 0,6-2 5 15,4-1-1-15,-2 2 2 0,4-8-6 0,4 3 0 16,9-2-6-16,-1-2 1 0,-2 0-1 16,5-2 0-16,1-1-1 0,4 0-2 0,0-9 0 15,4 0 2-15,1 1 0 0,0-4 0 16,0 5-3-16,5-6-12 0,-5 4-39 16,8-2-43-16,10-4-84 0,-4 2-211 0,-1-3-493 15,-4-4-320-15</inkml:trace>
  <inkml:trace contextRef="#ctx0" brushRef="#br0" timeOffset="8281.8973">14635 15258 1411 0,'-119'24'176'0,"-10"0"-258"0,0 4-128 16,-1-3-685-16,6-3 768 0,-6-7 33 0</inkml:trace>
  <inkml:trace contextRef="#ctx0" brushRef="#br0" timeOffset="8966.9373">10931 15441 907 0,'45'-18'230'15,"-8"0"-53"-15,7-1-26 0,-9 8-37 16,0-1-18-16,2-2-40 0,4 2-48 0,0 3-32 15,4 3-54-15,-2 0-2 0,-8 2-21 16,9 1-36-16,-9 0-231 0</inkml:trace>
  <inkml:trace contextRef="#ctx0" brushRef="#br0" timeOffset="8978.9291">11585 15301 1122 0</inkml:trace>
  <inkml:trace contextRef="#ctx0" brushRef="#br0" timeOffset="9332.7102">11659 15294 1127 0,'21'-3'125'15,"-21"3"48"1,41-2 10 0,-41 2 0-16,28-7-27 0,-28 7-1 0,37-9-15 0,-37 9-26 0,42-12-5 0,-14 1-21 0,9-1-3 15,5-3-22-15,5 0-18 0,4 0-1 16,5-5-6-16,1-2-5 0,4 5-9 15,-4-1-6-15,2-1-7 0,-2-1-22 0,5 5-4 16,-2 0-12-16,-3 0 3 0,1 0-1 16,-4 0-2-16,6-3 13 0,-6 1-11 0,2 2 8 15,-14 0-5-15,3 3 16 0,-3-4 0 16,-2 5 4-16,1-5-4 0,-5 5 3 16,1-1 6-16,-7 4-20 0,-1-2-18 0,2 1-53 15,-2 0-47-15,3 3-76 0,-6-2-340 16,0 4 113-16</inkml:trace>
  <inkml:trace contextRef="#ctx0" brushRef="#br0" timeOffset="9686.329">13313 12636 2102 0,'20'-27'-96'0,"-3"3"-42"16,-2 1-72-16,-5 1-231 0,2 0 97 15</inkml:trace>
  <inkml:trace contextRef="#ctx0" brushRef="#br0" timeOffset="9704.3196">13489 12231 1803 0,'0'-37'144'0,"-5"1"32"0,5 0-11 0,0-2-6 16,-4-1-15-16,3-4 0 0,-3-1-18 0,-1 0-36 16,0 2-23-16,5 5-32 0,-3-3-48 15,1-3-48-15,4 5-73 0,-2-4-123 0,3-3-365 16,2 0 117-16</inkml:trace>
  <inkml:trace contextRef="#ctx0" brushRef="#br0" timeOffset="9722.308">13489 11021 2301 0,'-9'-24'-147'0,"9"24"-1"0,0 0 3 16,0 0-337-16,0 0 104 0</inkml:trace>
  <inkml:trace contextRef="#ctx0" brushRef="#br0" timeOffset="9755.2866">13457 11251 1600 0,'-5'69'-427'0</inkml:trace>
  <inkml:trace contextRef="#ctx0" brushRef="#br0" timeOffset="9782.2702">13449 11523 1407 0,'0'88'-112'0,"0"-10"-248"16,0-6 87-16</inkml:trace>
  <inkml:trace contextRef="#ctx0" brushRef="#br0" timeOffset="10464.8479">30401 9009 1727 0,'-25'13'329'0,"3"-2"-17"0,0-7 1 16,22-4-67-16,-43 9-51 0,43-9-34 16,-30 10-11-16,30-10-57 0,-25 13-14 0,25-13-44 15,-29 14-16-15,14-4-9 0,15-10 0 16,-30 22-16-16,18-10-8 0,-5 3-21 15,1 1-24-15,-1 3-56 0,-10-1-90 0,-3 3-526 16,-5-3 521-16</inkml:trace>
  <inkml:trace contextRef="#ctx0" brushRef="#br0" timeOffset="11636.7763">21913 8184 2888 0,'0'0'-139'16,"0"0"-1"-16,0 0 21 0,0 0 10 0,0 0 22 0,0 0 31 15,0 0 40-15,0 0 19 0,0 0-3 16,0 0 13-16,0 0 0 0,0 0-6 16,0 0-10-16,0 0-10 0,0 0-7 15,0 0 3-15,0 0-14 0,0 0 0 0,0 0 0 16,0 0 7-16,0 0-1 0,0 0 4 15,0 0 24-15,0 0 1 0,0 0 3 0,0 0 0 16,0 0 11-16,0 0-11 0,0 0 10 16,0 0-13-16,0 0-4 0,0 0-39 15,0 0-29-15,0 0-39 0,57-39-37 0,-57 39-317 16,0 0 100-16</inkml:trace>
  <inkml:trace contextRef="#ctx0" brushRef="#br0" timeOffset="12519.3729">21431 7789 1880 0,'0'0'187'15,"20"-18"-6"-15,-20 18-26 0,0 0-29 16,0 0-58-16,0 0-12 0,20-12-22 0,-20 12-23 16,0 0 6-16,27-10-11 0,-27 10 8 15,0 0-14-15,35-9 22 0,-35 9 6 16,22-8 7-16,-22 8 0 0,0 0 11 0,28-8-2 16,-28 8-2-16,0 0 1 0,27-9 0 15,-27 9-11-15,0 0-7 0,0 0-3 16,29-5 0-16,-29 5-1 0,0 0-9 15,25-2 5-15,-25 2 2 0,33-5 11 0,-33 5-23 16,42 0 3-16,-42 0-1 0,54-3-4 16,-21 3 4-16,-5 0-5 0,9 0 6 0,-5 0-8 15,7 0 0-15,-6-1 12 0,7 1 6 16,-5 0-4-16,2 0 7 0,2-6-10 0,2 6-4 16,6 0 6-16,0 0-10 0,3-1 10 15,-5 1-4-15,6-4-9 0,-3 4 11 0,2 0-8 16,-1 0-3-16,-1 0 2 0,4 0-2 15,-5-3 5-15,1 3 2 0,1 0-5 16,-7 0 0-16,-2 0 5 0,2 0-9 0,-2 0 15 16,8 0-9-16,-1 0 5 0,5 0-1 15,0 0 5-15,5 3 0 0,3-3-7 16,5 4 0-16,6-4 9 0,-3 0-2 0,7 0-7 16,-3 1 8-16,2-1-10 0,-4 0 2 15,4 0 5-15,-6 0 11 0,-11 6 2 16,2-6-6-16,-4 0 15 0,-5 0 14 0,-1 0-15 15,-1 0 2-15,-1-6 13 0,2 6 6 16,-1 0 2-16,-1-1-6 0,-2 1 3 16,2-4-13-16,0 4 3 0,-10-3-2 0,11-2-16 15,-11 4 5-15,6 1-3 0,-1-3-12 16,0 3 1-16,-5-3-4 0,0 3 1 0,-1 0 11 16,-4-5-13-16,-2 10-5 0,-30-5 11 15,52-5-7-15,-30 5 6 0,-22 0 12 0,43-1 5 16,-43 1 8-16,41 1-4 0,-41-1-12 15,38-1 4-15,-38 1-5 0,40-3-1 16,-40 3-4-16,42 0-5 0,-42 0-1 0,40 0-10 16,-40 0-25-16,44 0-30 0,-23 3-32 15,6-2-24-15,2 7-30 0,-29-8-69 0,40 4-202 16,-24 4-408-16,-2-4 92 0</inkml:trace>
  <inkml:trace contextRef="#ctx0" brushRef="#br0" timeOffset="13124.0273">24800 7759 3575 0,'0'0'-44'16,"0"0"29"-16,-27 0-5 0,27 0 14 15,0 0 3-15,0 0-3 0,0 0 4 0,0 0 2 16,0 0-13-16,0 0 10 0,87-15 6 16,-55 11-6-16,3-1 8 0,4 2-7 15,4-5 6-15,4 7 9 0,2-7 17 16,-2 3 5-16,4-2 11 0,0 3 17 0,0-2-2 15,5 1 5-15,9-3-23 0,0 7 1 16,4-2 15-16,-2 0-29 0,1 3-4 0,1-5 5 16,4 5-4-16,-6 5 4 0,2 1-20 15,1-5 3-15,-13-1 12 0,2 8-10 16,-6-4-4-16,7-3-3 0,-6 6 3 0,-2-4-6 16,-2 2 2-16,3-3 3 0,-9 0-3 15,-2 1-10-15,-2-3 1 0,-7 5-11 0,7-2-18 16,-9-3 0-16,0 1-17 0,-2 2-4 15,-2 2-17-15,-27-5-11 0,48 3 0 0,-23-3-14 16,-25 0 1-16,40 5-16 0,-20-1-11 16,4-1-28-16,-24-3-48 0,33 7-106 15,-33-7-348-15,19 2 118 0</inkml:trace>
  <inkml:trace contextRef="#ctx0" brushRef="#br0" timeOffset="13688.6797">24996 7957 2815 0,'0'0'167'16,"-20"-13"27"-16,20 13-23 0,0 0-18 0,-18-21-46 15,18 21-4-15,0 0-24 0,0 0-34 16,0-28-21-16,0 28-1 0,0 0-8 0,0 0 9 15,46-27-5-15,-27 23 2 0,-19 4 1 16,38-13-3-16,-13 6-7 0,7 6 14 16,-3-6-8-16,11 3-2 0,-2 4 4 0,14 8-4 15,5-8-6-15,0 4 8 0,13 1-15 16,-3 1 10-16,5 3-6 0,3-5 3 16,2 4 4-16,0-3-11 0,2-5 1 0,-1 7-1 15,1-4-1-15,1 1 10 0,-6-4-10 16,4 0-2-16,6-4 2 0,-5 4-14 15,-4-3 12-15,2 0-19 0,-3-1-4 0,2 2-2 16,-2-4-13-16,1 1 5 0,-1 1 4 0,-4-4-3 16,-1 7-2-16,-4-3-7 0,-5 2 1 15,-11-4 4-15,3 3-15 0,-1-1 2 16,-5 4 7-16,0-4-18 0,-7 3 6 0,-6 1-7 16,8 0-20-16,-11 0-19 0,1-5-38 15,-9 5-76-15,-22 0-479 0,44-6 690 0</inkml:trace>
  <inkml:trace contextRef="#ctx0" brushRef="#br0" timeOffset="14122.9591">25342 8049 3222 0,'0'0'197'0,"-25"3"1"15,25-3-51-15,0 0-44 0,0 0-50 0,0 0-21 16,0 0-7-16,0 0-35 0,0 0 18 16,0 0 8-16,0 0-8 0,0 0-8 15,101-38 0-15,-58 26 3 0,-1 0 14 0,15-1-6 16,0 1-4-16,4-4 15 0,0 4-10 16,-1-2 4-16,-3-1-8 0,5 2 6 0,-2-1-4 15,-3 6-10-15,-7-1-3 0,-2 0 13 16,4 3-24-16,-3 0-5 0,-2-5-22 15,1 10-9-15,-3-4-13 0,-3 3-16 0,-3 2-17 16,-1 0-15-16,2 0-18 0,-5 2-39 16,1-2-73-16,-3 0-468 0,-1 5 607 15</inkml:trace>
  <inkml:trace contextRef="#ctx0" brushRef="#br0" timeOffset="17554.8943">18833 5540 2790 0,'0'0'-117'0,"0"0"27"0,0 0 21 15,0 0 14-15,0 0 15 0,0 0 8 16,76 4 10-16,-76-4 9 0,55-7-6 0,-27 4 3 15,12 0 0-15,-1-6 22 0,6 3 1 16,-3 0 19-16,8 0 2 0,-8 0 26 16,8-4 8-16,-1 5-5 0,2-5 2 0,0 0-6 15,0 0-5-15,0 5-6 0,-1-3 3 16,0 1-7-16,7 2 2 0,-2-2-5 0,0 0-6 16,4 1 12-16,6 1-10 0,0-2 0 15,1 0-6-15,-1-1 7 0,5 2 3 0,2 0-18 16,0 0 12-16,3-1-5 0,2 0-2 15,0 1 1-15,15 3 8 0,-12-3 2 16,12 0 1-16,0 0 5 0,-1 0-8 0,2 0 5 16,-2 3 5-16,1-7 2 0,5 8 2 15,-2-4-3-15,-3 2 8 0,0 1-20 16,-12-4 1-16,2 6 3 0,-3-4 1 16,1 1-1-16,1 4 8 0,-1 0-17 0,0 0 3 15,-3 0 4-15,0-2-6 0,0 4 0 16,3-2-1-16,-6 4-17 0,1-4 13 0,-3 0-8 15,-13 0-2-15,1 0-2 0,-8 5 3 16,3-5 0-16,-8 0 2 0,0 0-14 16,-6 0 9-16,-2 0 2 0,-1 0-3 0,4 1-2 15,0-1 1-15,-2 0-4 0,7 3 2 16,0-3 2-16,1 0-3 0,3 0-1 0,-1 4 1 16,5-8 4-16,-1 4 4 0,-1 0-8 15,1-3-3-15,2 2-1 0,-5-4 0 0,-1 1 4 16,-3 2-4-16,-2-4 8 0,-8 3 1 15,-4-1-6-15,1 2 2 0,1-1 0 16,-2 0-3-16,2 3-2 0,-1-4-4 16,3 4 4-16,-2-3 9 0,3 3-9 0,-4 3 5 15,6-3 0-15,-5 4-8 0,8-4-2 16,-6 3 11-16,-3 2-2 0,2-5 2 16,5 4-19-16,-8-1 16 0,2 2 7 0,-3-5-3 15,6 1 8-15,-8-1 3 0,6 0-1 16,-3 2 2-16,-1-2 1 0,-2 0-14 0,2 0-4 15,-2 0 22-15,2 0-18 0,-4 4-6 16,-28-4 5-16,57 0 9 0,-27 0-9 0,2 5 11 16,0-4-13-16,-2 2 3 0,5 1 2 15,3 4 6-15,4-3-7 0,7 2-6 16,-1 3-7-16,6 0 8 0,6 5-4 0,2-3 5 16,-5-3 8-16,-7 2-11 0,2-4 2 15,-4 1-6-15,-4-3 18 0,1 2-1 0,-10 0 19 16,-1-5-5-16,-4 4-1 0,0-3 1 15,0 1 5-15,-3-1-10 0,-1-1-8 16,6 3 2-16,-3-3 0 0,-1 1-3 0,4 0 4 16,-2 1-9-16,2-2 5 0,-2-2 0 15,-30 0-9-15,62 3 10 0,-31-3-10 0,1 0 3 16,-7 0-3-16,-25 0 0 0,54 0 1 16,-34 3-3-16,-20-3 1 0,37-3 5 15,-37 3 2-15,37 0-6 0,-37 0-8 16,40 0 4-16,-40 0 0 0,35 3 4 0,-35-3 0 15,47 0-2-15,-22 0-7 0,7 4 7 16,-2-4-2-16,5 1-2 0,3 3 2 16,2 0 0-16,4-2-2 0,3 1 3 0,-7 0-2 15,2-3 3-15,-5 4-4 0,-1 0-4 16,4-4 8-16,-9 1 2 0,0 4-3 0,-2-5-2 16,1 0-2-16,-30 0 13 0,58 2-15 15,-26-2 4-15,-3 3 4 0,-1-3-5 16,9 0 2-16,-12 2-2 0,-25-2 2 0,62 5-6 15,-32-5 1-15,0 0 7 0,-5 3-2 16,-25-3-1-16,52 2-2 0,-52-2 6 16,42 0-4-16,-42 0 3 0,37 0 1 0,-37 0 0 15,35 4-9-15,-35-4-9 0,27 0-24 16,-27 0 11-16,35 3-17 0,-35-3-2 0,50 6-4 16,-13-3-7-16,5 6-22 0,3-3-28 15,7 0-47-15,-7 1-132 0,5-5-543 0,-12-2 12 16</inkml:trace>
  <inkml:trace contextRef="#ctx0" brushRef="#br0" timeOffset="18469.1023">25802 4421 3665 0,'15'-16'-100'15,"-15"16"-4"-15,0 0-19 0,17-29-53 16,-17 29-41-16,17-21-463 0,-17 21 118 0</inkml:trace>
  <inkml:trace contextRef="#ctx0" brushRef="#br0" timeOffset="18872.8535">25883 4320 2732 0,'16'-18'8'0,"-16"18"40"0,0 0 19 16,5-22 16-16,-5 22 14 0,0 0 3 16,9-24 20-16,-9 24-5 0,0 0 11 0,5-27-3 15,-5 27-8-15,6-23-28 0,-6 23-14 16,9-24-11-16,-9 24-25 0,5-26-18 15,-5 26-5-15,0 0-5 0,13-25-7 0,-13 25 2 16,0 0 3-16,5-26-14 0,-5 26 16 16,0 0-4-16,0 0 6 0,-5-33 12 15,5 33 16-15,0 0 0 0,0 0-5 0,-13-30 0 16,13 30-8-16,0 0 2 0,0 0-3 16,-9-24-8-16,9 24 6 0,0 0-10 15,0 0-5-15,0 0 14 0,-16-18-17 0,16 18-1 16,0 0-4-16,0 0 3 0,0 0 5 15,-67 22-2-15,43-6 5 0,-9 5 7 16,-9 4-6-16,-1 7 6 0,-14 4 3 0,-5 3-7 16,0 3-1-16,-32 15 7 0,-4 2-2 15,-11-2 6-15,5 2 11 0,-15-4 0 0,1-1 12 16,4-6 0-16,3-4-1 0,8 0 0 16,17-19-7-16,16 4-6 0,13-8 4 15,-3 2-10-15,6-5-11 0,4 0-9 0,-7 1-9 16,9 0-10-16,6-3-16 0,-3-3-6 15,-2 1-21-15,7-2-10 0,-4 0-10 0,3 0-6 16,-8 0-12-16,9 0-8 0,-5 2-16 16,3-1-33-16,5-2-62 0,0 1-151 15,6-5-422-15,11-4 255 0</inkml:trace>
  <inkml:trace contextRef="#ctx0" brushRef="#br0" timeOffset="19341.5705">24263 4087 3548 0,'0'0'98'15,"0"0"-6"-15,0 0-23 0,0 0-40 0,-70-25-40 0,70 25-23 16,-45 0-15-16,45 0-12 0,-74 12 6 16,34 1 2-16,-10 2 13 0,-7 3 14 15,2-3 15-15,3 4 5 0,-5 3 6 0,5-4 8 16,-1 6-10-16,-2 4 2 0,-6 6-6 15,-1 5 12-15,-1-3-19 0,1 0 9 0,0 6 2 16,-3-4-7-16,0-1 7 0,1 4 8 16,-8-1-1-16,-22 9 5 0,2-1 19 0,-6 1-8 15,-3-2 7-15,-1 0-3 0,0-4-2 16,-1 1-6-16,16-8-5 0,8-4 9 0,10-3-3 16,-11 0-8-16,11 3-18 0,1-7-2 15,-2 7-8-15,1-5-18 0,16-4-10 16,-3 1-27-16,3 1-26 0,-1-5-47 15,1 4-34-15,4-8-121 0,6-4-354 0,1 2 119 16</inkml:trace>
  <inkml:trace contextRef="#ctx0" brushRef="#br0" timeOffset="19762.1166">22639 4295 2550 0,'-33'-2'3'0,"33"2"35"0,-54 0 35 15,17 2 20-15,-15 2 11 0,-1 2 22 0,-16 4 27 16,-6 2-13-16,-12 3-7 0,-7 4-9 16,-21 8-19-16,-7 6-9 0,-5 2-15 0,8 2-10 15,-3 4-3-15,8-5-16 16,5 2 4-16,14-8-3 0,20-2-2 0,-2-4 6 15,3 2 0-15,12-7-10 0,4 1-10 16,-3 2 2-16,3-3-13 0,1 2-12 0,0 3-24 16,4 1-23-16,-13 7-34 0,13-5-36 15,-7 3-36-15,4 0-81 0,8-2-189 16,-7-2-356-16,8-3 368 0</inkml:trace>
  <inkml:trace contextRef="#ctx0" brushRef="#br0" timeOffset="20746.5298">26747 4812 3152 0,'0'0'-69'0,"0"0"29"16,0 0 27-16,0 0 6 0,0 0 12 0,0 0-8 16,0 0 3-16,0 0-2 0,0 0 4 15,0 0-2-15,-75 42 0 0,53-30 3 16,-4 0-8-16,1 0 10 0,-11 4 2 0,3-1 6 16,-4 4 17-16,0-1 10 0,-11 0 13 15,-4 6 12-15,5-1 9 0,-3-1 6 16,-7-1-9-16,5-1-8 0,5-4 18 15,-1 6-1-15,8-6-21 0,6-1-27 0,4 3-15 16,-3-3-17-16,6 2-23 0,4-2-50 16,1-2-42-16,22-13-52 0,-20 21-165 15,20-21-373-15,0 0 631 0</inkml:trace>
  <inkml:trace contextRef="#ctx0" brushRef="#br0" timeOffset="21158.1608">27975 4796 3212 0,'0'0'140'16,"25"1"15"-16,-25-1-22 0,0 0-45 0,0 0-36 15,29 8-37-15,-29-8-7 0,0 0-8 16,0 0 8-16,0 0-8 0,0 0 14 16,0 0 13-16,0 0 0 0,0 0 13 0,-59 52 6 15,37-43 2-15,-4-1 3 0,4 2-6 16,-3 4-1-16,1-3-8 0,-1 1-8 15,0 4-1-15,-2-4-2 0,6 4-1 16,-9 3-3-16,0-3 2 0,4 4-3 0,-5-1-5 16,2 2 1-16,1-4-7 0,6 5-4 15,2-2-18-15,2-2-16 0,-4 0-22 0,8 3-23 16,3-1-29-16,1-1-36 0,10-19-51 16,-27 33-121-16,20-18-457 0,2-3 348 0</inkml:trace>
  <inkml:trace contextRef="#ctx0" brushRef="#br0" timeOffset="22667.997">21988 5883 3338 0,'-37'-3'-34'0,"6"-1"8"16,2 4-7-16,29 0 2 0,-52-2-29 0,52 2-46 16,-56 0-33-16,34 0-49 0,-12 2-456 15,34-2 120-15</inkml:trace>
  <inkml:trace contextRef="#ctx0" brushRef="#br0" timeOffset="23128.7085">19737 5910 2828 0,'-34'-6'143'15,"2"6"-21"-15,32 0-15 0,-38-3-45 16,38 3-51-16,-32-3-39 0,32 3-51 0,0 0-47 16,0 0-48-16,-37-3 15 0,37 3 14 15,0 0 54-15,0 0 42 0,-28-6 14 0,28 6 29 16,0 0 15-16,0 0 26 0,-32-6 5 16,32 6 0-16,0 0-16 0,0 0 0 15,-32-7-6-15,32 7 5 0,0 0 4 0,0 0 5 16,0 0-15-16,-30-2 8 0,30 2-19 15,0 0-6-15,0 0 0 0,-33-5 0 16,33 5 0-16,0 0-6 0,0 0 9 0,0 0-6 16,-37 0 12-16,37 0 5 0,0 0 8 15,0 0 12-15,0 0 10 0,-33 5-7 16,33-5-2-16,0 0-3 0,0 0 4 0,0 0-7 16,-39 0-9-16,39 0-20 0,0 0-12 15,0 0-19-15,-22 6-8 0,22-6-17 0,-20 11 5 16,20-11-4-16,-18 16-1 0,18-16-4 15,-20 15 10-15,20-15 0 0,-25 16 8 16,25-16 8-16,-17 16 13 0,17-16 5 0,-23 15-6 16,23-15-15-16,-22 18-37 0,22-18-60 15,-20 18-90-15,20-18-276 0,-19 15 106 16</inkml:trace>
  <inkml:trace contextRef="#ctx0" brushRef="#br0" timeOffset="24115.8355">18870 6480 1995 0,'0'0'148'0,"0"0"0"0,-18 10-20 15,18-10-9-15,0 0-48 0,0 0-16 0,0 0-18 16,0 0-20-16,0 0-3 0,0 0 0 16,0 0 3-16,0 0-6 0,0 0-3 15,0 0-2-15,0 0 2 0,0 0 0 0,0 0 3 16,0 0-3-16,0 0-3 0,0 0 17 16,0 0 2-16,0 0-5 0,0 0-1 15,0 0 1-15,0 0 2 0,93-16-6 0,-93 16-4 16,42-7 1-16,-12 2 6 0,0 2-2 15,4-3-1-15,1 0 0 0,0-1-8 0,7 0 3 16,0 2-7-16,5-2 9 0,1-2-2 16,-4 0 10-16,6-1 0 0,10-2-6 0,-3 0 8 15,3-3 5-15,0 3-3 0,-3-3 13 16,4 2-4-16,-5-3-1 0,6 1 3 16,-1-1 1-16,-1 1-10 0,0 3-1 15,-2-4-8-15,3 4 3 0,-1 0-3 0,-3 0-6 16,-2-1 4-16,-3 4 0 0,0 0-10 15,1-2-16-15,-4 4-15 0,-2-2-9 16,1-2 7-16,-4 6 1 0,-3-5 0 0,1 1 0 16,-7 0 9-16,-5 2-7 0,6 2 18 15,-11 0 7-15,3-2 5 0,-1 1 4 0,0 2 14 16,-1-3-5-16,-26 7 4 0,51-13 3 16,-23 11 6-16,-3-4-13 0,-25 6 3 15,59-9 3-15,-29 3-4 0,3 2-3 16,-1 1-2-16,5-2-7 0,8 1 7 0,-1-2-7 15,1 1 3-15,3-2-5 0,-3 4 0 16,1-3 5-16,-6-2-7 0,0 4 6 0,-10 1 5 16,0-3 7-16,-3 3 9 0,-27 3 19 15,47-7-11-15,-19 3 2 0,-28 4-4 16,47-6-3-16,-29 3 2 0,-18 3-6 0,61-6-6 16,-33 3-10-16,9 0 1 0,-4 0 1 15,4 0-10-15,7-3 4 0,-3 3 6 16,1-3-1-16,0 0-5 0,1 3-2 0,-1-8 0 15,-2 10 5-15,-3-6 2 0,3 3 1 16,-1 0-2-16,1-5 2 0,-3 7-6 16,6 1-3-16,-4-4 1 0,-2 2 4 0,3 3-12 15,-3 0 12-15,3 0-2 0,0 3-1 16,8 2-6-16,-4-5 6 0,-2 0-4 0,-2 1-10 16,-2-1 0-16,-1 0 5 0,-2 0 3 15,5 0-8-15,-8 0 10 0,2 0-2 16,-3 0 1-16,5 0 1 0,-3 0 3 0,2 0-5 15,4-1 4-15,-4 1-2 0,0 0-7 16,-2-5 4-16,6 2 10 0,1 3-11 0,-5-4-1 16,9 3-3-16,-6-3 5 0,9 1-1 15,-7-1-7-15,-2 4 19 0,3-3-7 16,-3 1-7-16,-1 2-4 0,0-3 13 16,-2 3-8-16,-2 0 2 0,-4-3-4 0,-29 3-5 15,47 0 7-15,-47 0-4 0,43-4 4 16,-43 4-7-16,28 4-5 0,-28-4-4 15,0 0-20-15,32 3-16 0,-32-3-4 0,0 0-2 16,0 0-13-16,0 0-16 0,0 0-26 16,27 3-39-16,-27-3-70 0,0 0-538 0,0 0 383 15</inkml:trace>
  <inkml:trace contextRef="#ctx0" brushRef="#br0" timeOffset="24310.7195">24454 5593 3219 0,'30'-6'-29'0,"-30"6"-4"0,20-3-56 0,-20 3-107 16,0 0-475-16,0 0 120 0</inkml:trace>
  <inkml:trace contextRef="#ctx0" brushRef="#br0" timeOffset="24554.5642">24362 5587 2885 0,'-22'0'50'0,"-13"0"20"0,0 0-7 16,-3 0-6-16,-6 4-8 0,-4-2-1 16,-4 1 6-16,1 3-8 0,0 1 9 0,0-2-17 15,-9 5 8-15,5-1 2 0,-7 3-9 16,-1-1 1-16,4 2 10 0,-1 4-15 16,3-5 0-16,8-3-1 0,3 6 2 0,4-3-11 15,-2 1-3-15,4 3 3 0,2-4 0 0,-1 3 2 16,7-3-12-16,-3 0 0 0,7 2-2 15,1-1 0-15,4-6-2 0,-6 6 2 16,1-5-4-16,3 6-5 0,-7 1-6 0,0 0 0 16,2 3-18-16,-2-3 1 0,2 2-9 15,-2 2-15-15,11-4-6 0,-10-3-15 16,11 3-15-16,-3-3-20 0,0 4-30 16,-3-4-49-16,1 3-100 0,-3-5-413 0,4-1 681 15</inkml:trace>
  <inkml:trace contextRef="#ctx0" brushRef="#br0" timeOffset="24955.2369">22425 5448 2828 0,'0'0'-2'16,"-57"-3"26"-16,20 3 16 0,0-3-8 0,-9 6 15 16,-6-3-14-16,-14 7 0 0,-10-2 5 15,-11 1-18-15,-7 8 12 0,-40-1-3 16,-3 7-7-16,3-2 0 0,-5 0-8 0,4-1 17 15,-1-5 16-15,-3 0-13 0,2 0 10 16,-3 3 3-16,4-1-10 0,-4-2 3 16,24 1-10-16,21-5-2 0,1 4-11 0,14 1-15 15,10-4-21-15,4-1-24 0,15 5-27 16,2-4-18-16,4 5-44 0,1-6-80 0,9 2-479 16,5-4 681-16</inkml:trace>
  <inkml:trace contextRef="#ctx0" brushRef="#br0" timeOffset="25157.1097">19718 5352 3809 0,'0'0'330'0,"-65"-15"-54"0,33 9-69 16,-1 3-63-16,-1 3-45 0,-4 6-51 15,-9 3-60-15,-18 11-33 0,-14 4-14 0,-3 3-10 16,-18 11 3-16,-11 0 4 0,19-9 12 16,14-2 0-16,4-1 3 0,-6-2 6 0,5 4-6 15,-1 2-7-15,-1 2-15 0,4-5-24 16,8 3-35-16,9-7-64 0,6-2-141 16,18-6-434-16,-1-3 342 0</inkml:trace>
  <inkml:trace contextRef="#ctx0" brushRef="#br0" timeOffset="25370.9782">18044 5889 3728 0,'-30'9'191'15,"30"-9"-7"-15,-47 3-36 0,17 6-118 0,0 9-79 0,-22 8-130 0,-8 7-391 16,-7 0-195-16,-10-5 351 0</inkml:trace>
  <inkml:trace contextRef="#ctx0" brushRef="#br0" timeOffset="31161.7382">3822 7581 694 0,'0'0'381'0,"0"0"-123"15,0 0-38-15,0 0-74 0,0 0-15 0,0 0-51 16,0 0-17-16,0 0-9 0,0 0 0 16,0 0-12-16,0 0-1 0,0 0-10 0,0 0-11 15,0 0 7-15,0 0-18 0,0 0-18 16,0 0-15-16,0 0-10 0,0 0-7 16,0 0 14-16,0 0-26 0,0 0-22 15,0 0-7-15,0 0-17 0,0 0 7 0,0 0 10 16,-29 0 10-16,29 0 7 0,0 0 39 15,0 0-6-15,0 0 23 0,0 0-9 16,0 0 5-16,0 0-15 0,0 0 19 0,0 0-19 16,0 0-1-16,0 0 10 0,0 0 5 15,0 0-1-15,0 0 6 0,0 0-6 0,0 0 15 16,0 0 10-16,0 0 14 0,0 0-5 16,0 0 10-16,0 0-10 0,0 0-1 15,0 0-13-15,0 0 9 0,0 0-9 0,0 0 22 16,0 0 14-16,0 0-10 0,0 0 18 15,0 0-11-15,102 2-12 0,-73 1 4 16,-1-3-1-16,6 7-4 0,2-7-13 0,1 3 28 16,0-3-12-16,3 3 0 0,-3-3 15 15,0 0 3-15,5 0-4 0,-6 0 14 0,6 0-16 16,7-3 3-16,-1 0-8 0,-3-1 4 16,17-2-1-16,4 1-1 0,-1-5-7 15,3-2 0-15,4 0-10 0,-3 3 0 16,-1-3 2-16,-6 1 10 0,0 3 0 15,-12-4 3-15,2 8 8 0,-3-4 6 0,-2 7-16 16,1-2 9-16,4 0-19 0,-5-2 3 16,1 10-3-16,1-2-3 0,3 0 6 0,-5-2-4 15,-2 4-2-15,2-2-1 0,-1 0 6 16,-9-2 8-16,0 4-1 0,3-2 22 0,-5 1 3 16,0-4-8-16,-4 3-1 0,0-3 29 15,-31 0-5-15,50 0 10 0,-23 0 7 16,-27 0-17-16,54-3 4 0,-22-1-6 0,-2-4-2 15,1 4-25-15,3-4 19 0,9 1-29 16,-2-2-2-16,5 0-2 0,0-4-12 16,-1 3 8-16,0 1 17 0,0-1-29 15,0 5 3-15,-5-5 1 0,4 3-10 0,3 2-3 16,-7-2 7-16,-7 3 0 0,7 0-4 16,-1 1-5-16,-4-1 9 0,-1 3-6 0,6-3 27 15,-7 1-30-15,4-2 9 0,0 5-13 16,0-3 2-16,1 3 9 0,0 0-4 15,1 0 1-15,-2 0-1 0,-4 3-12 16,7-3 2-16,-6 5 3 0,-2-5 12 0,-4 3-15 16,4 1 5-16,-5-3-2 0,-27-1 6 15,60 7-4-15,-32-2 3 0,4-2-3 0,-2 1 4 16,10-1 3-16,-5 1-7 0,16-3 7 16,-3 3-9-16,1-4 7 0,6 0 13 0,3 0-16 15,-2 0 1-15,-1-4 13 0,-2 3-16 16,2-3 12-16,2 1 0 0,-5-4-3 15,5 7 8-15,-5-5-11 0,-2 5-2 0,0-3 3 16,-1-1-4-16,3 4 0 0,-5-1 6 16,4-3 1-16,1 4-3 0,2 0 3 15,-7-8 0-15,4 8 10 0,-2 0 6 16,-2 0 0-16,-7-3-5 0,-3 3-8 0,3 0 5 16,-8 0-12-16,3 0 2 0,-2-1-7 15,-1 2 11-15,2-1-8 0,-34 0-1 0,56 8-3 16,-36-5 4-16,9 1 3 0,-4 1 3 15,2 2-16-15,-27-7 13 0,38 11-2 0,-9-2 3 16,-6-2 4-16,2-1-7 0,-3 1-2 16,6-2 2-16,-28-5-4 0,41 12 7 15,-41-12-9-15,40 6 4 0,-22 0-3 0,-18-6 1 16,44 6 7-16,-23 4 9 0,6-3-23 16,-5-1 3-16,6 0 4 0,-1 0 1 15,3 6 1-15,0-2 1 0,10-2-4 0,-3 1 9 16,3 3-1-16,2-1-6 0,-2 1 10 15,2-7-12-15,-5 9-2 0,3-6-4 16,-5 5 14-16,4-7-5 0,-1 3-3 0,-1 2 3 16,-5-4-6-16,0-1 0 0,1 4 9 15,-5-2 4-15,6 3-7 0,-2-2-1 0,1-5 5 16,-1 8-11-16,5-1 11 0,-4-4-34 16,-1-2 3-16,0 3 3 0,3-4-12 15,-2 4 4-15,-1-6 5 0,-3 5-3 16,-1-4 8-16,-28-3 4 0,38 7 6 0,-38-7-4 15,39 2 5-15,-17 1 0 0,-22-3-2 0,35 7 5 16,-35-7-3-16,33 8-7 0,-11-8 28 16,-22 0-23-16,45 10 4 0,-21-10 1 15,4 5-4-15,-28-5 3 0,55 4-8 16,-25-1 11-16,0-3-4 0,-1 5-6 0,-29-5 13 16,60-5-5-16,-38 5 6 0,-22 0-6 15,45 0 10-15,-45 0-11 0,49-3 6 0,-49 3-7 16,45-4 0-16,-45 4 14 0,41 0-17 15,-14-2 8-15,-27 2-1 0,47 0-6 16,-20 0 6-16,-27 0 4 0,47 2-2 0,-47-2-6 16,45 0 14-16,-25 0-14 0,-20 0 0 15,45 4-2-15,-45-4 2 0,44 3 1 0,-44-3-1 16,35 5 12-16,-15-4-9 0,-20-1 3 16,40 6-3-16,-40-6 11 0,37 5-9 15,-37-5 8-15,45 0 0 0,-23 0-4 0,-22 0-5 16,63-5 3-16,-31-1 1 0,1-3-1 15,1 3 4-15,-4-4 5 0,5 2 11 16,-6 1 2-16,1-1 20 0,-7-2 8 16,6 3-3-16,-29 7 6 0,40-13-4 0,-40 13-16 15,30-9-7-15,-30 9-24 0,32-5-26 16,-32 5-30-16,25-2-32 0,-25 2-33 0,0 0-56 16,0 0-125-16,0 0-509 0,0 0 136 15</inkml:trace>
  <inkml:trace contextRef="#ctx0" brushRef="#br0" timeOffset="31650.4307">10505 7648 3485 0,'0'0'-117'0,"0"0"-3"0,-41-3-3 15,41 3-25-15,0 0 5 0,-25-7-1 16,25 7-5-16,0 0-40 0,0 0-388 0,-30-8 111 16</inkml:trace>
  <inkml:trace contextRef="#ctx0" brushRef="#br0" timeOffset="31860.8949">10374 7547 2232 0,'0'0'-14'0,"0"0"1"16,0 0-49-16,0 0-50 0,0 0-58 0,0 0-312 15,0 0 104-15</inkml:trace>
  <inkml:trace contextRef="#ctx0" brushRef="#br0" timeOffset="32052.7745">10441 7485 1951 0,'0'0'126'16,"0"0"25"-16,0 0-11 0,-84 26-9 15,53-17-15-15,-8 7 7 0,-1 0-30 0,-14 13-2 16,-8 4 10-16,-6 5 11 0,-24 13-16 16,0 5 20-16,2-1-8 0,-7-1 21 0,3 10-13 15,2-4 9-15,-7 3-16 0,-1-1-11 16,-4 5-7-16,-1-7-8 0,3 7-13 16,3-10-5-16,2 0-9 0,8-3-11 0,16-12-7 15,12-9-13-15,10-3-19 0,2 1-26 16,6 0-26-16,-1 1-24 0,2-5-21 15,7-3-39-15,3-2-38 0,-11 5-60 0,6-4-577 16,0-5 156-16</inkml:trace>
  <inkml:trace contextRef="#ctx0" brushRef="#br0" timeOffset="32444.5337">8045 7873 3516 0,'0'0'-79'0,"0"0"12"16,0 0 5-16,0 0-8 0,0 0 10 15,0 0-5-15,0 0 5 0,0 0 7 0,0 0 27 16,0 0 34-16,0 0 17 0,0 0 21 16,0 0-1-16,0 0-1 0,-81 12-10 15,81-12-5-15,-26 13-3 0,1 1-2 16,-6 9-3-16,-8 4 7 0,-13 11-1 0,-10 6 5 15,-11 25-7-15,-4-2-3 0,3 8 5 0,1-1-14 16,-4-1 14-16,5 2-14 0,11-16 8 16,5-7-12-16,2 0 2 0,4-5 1 15,-7 2 5-15,5-2-2 0,0-5 8 16,2 3-12-16,0 2-7 0,-2-4-10 0,10-5-36 16,0-2-29-16,2-1-44 0,7-2-42 15,-1-2-70-15,3-4-464 0,5-1 122 16</inkml:trace>
  <inkml:trace contextRef="#ctx0" brushRef="#br0" timeOffset="32867.8735">6985 7844 2749 0,'0'0'-94'16,"-23"7"7"-16,23-7 21 0,0 0 23 0,-39 10 31 15,39-10 18-15,-27 3 25 0,27-3 29 16,-33 3-10-16,6 3 14 0,27-6-1 16,-52 15 6-16,9-3-4 0,4 8 2 0,-14 2-7 15,-4 5 6-15,-8 6-14 0,-1 4-7 16,-2 0-4-16,-2 7-1 0,9-4-2 16,1 5-10-16,-24 17 13 0,14-9-18 15,-3 10 2-15,7-9-18 0,13-12-9 0,-7 5-1 16,9-7 1-16,0 1-9 0,9-8-5 0,-12 8-2 15,6-11-8-15,3-2-18 0,-4 2-17 16,4-5-14-16,6 0-30 0,-1-4-48 16,7-4-75-16,-6-6-403 0,13-1 119 15</inkml:trace>
  <inkml:trace contextRef="#ctx0" brushRef="#br0" timeOffset="33373.5611">5421 7813 2508 0,'0'0'-61'0,"-32"1"17"0,32-1-16 16,-28 6-5-16,28-6-2 0,-35 11-1 0,35-11 20 15,-34 9 9-15,34-9 32 0,-33 4 7 16,33-4 21-16,-29 5 18 0,29-5-11 15,-32 6-4-15,32-6-11 0,-35 6 1 0,10 0-1 16,2 3 8-16,-6 0 5 0,8 1 10 16,-11-5 0-16,3 7 19 0,1-1 14 0,-1 1-2 15,-2-3 8-15,1 6 20 16,-2-5-2-16,-5 5-17 0,2-3-9 0,-4 4-2 0,6-2-7 16,-4 4-8-16,-1 2 0 15,-1 2-14-15,-6 3 7 0,-2 5-7 0,-1 1-8 16,-8 5-7-16,-2 5 4 0,4-1-16 15,9-6-14-15,2 3-20 0,1-7-7 0,5 5-18 16,4-11-22-16,4 2 1 0,1-7-33 16,6 1-52-16,5-5-58 0,-1 0-411 15,5-5 115-15</inkml:trace>
  <inkml:trace contextRef="#ctx0" brushRef="#br0" timeOffset="34175.9269">10566 8287 2701 0,'-26'18'173'0,"-8"-3"-27"16,7-2-39-16,-4-1-114 0,-3 3-108 0,-4 1-278 15,-2-9-231-15,-9 3 115 0</inkml:trace>
  <inkml:trace contextRef="#ctx0" brushRef="#br0" timeOffset="36422.954">4093 4965 2352 0,'0'0'-101'0,"0"0"31"0,20-16 19 16,-20 16 23-16,0 0 14 0,0 0 3 15,0 0 1-15,0 0-1 0,0 0 0 16,0 0-14-16,0 0 11 0,0 0-4 0,27-9-19 16,-27 9-4-16,0 0-5 0,0 0 0 15,0 0 27-15,0 0-13 0,0 0-4 16,0 0 12-16,48 9 68 0,-48-9 43 16,38 0-11-16,-38 0-21 0,57 0 3 0,-22-3-8 15,4 3-1-15,8 0-4 0,5 0-1 16,5 0-8-16,13 3 1 0,7 0-2 0,1 3-9 15,9 3 0-15,4 0-14 0,-3-1 13 16,-11 0-9-16,-6 0 3 0,-3 4-7 16,-3-7 6-16,-3 5-5 0,-7-5 8 15,-3-2 6-15,-1 4 15 0,-1-4 4 0,5-1 12 16,2-2-13-16,0-2 3 0,13-1-21 16,-3-4 3-16,1-1-9 0,1 1-4 0,1-1-7 15,-5 1-12-15,-6-2 2 0,-2 5 2 16,-7-3-12-16,-1 6 10 0,1-7-14 15,-3 8 9-15,-7-3-3 0,-2 6 8 16,-1-3 0-16,0 4-11 0,3 0 14 0,2-3-3 16,3 2 2-16,3 1-2 0,3 0 6 15,17-4-1-15,6 3 6 0,-4-2-27 16,12-1-17-16,-3 0-14 0,8 0-8 0,-4 0 15 16,-1 0-15-16,-5-1 8 0,2 1 2 15,-6 0-1-15,-6 0 16 0,-6 0 20 16,-8 0-2-16,-3 0 9 0,-3 1 6 0,-10 4-3 15,0-2 15-15,3 1-15 0,-10-3 4 16,2 6 5-16,-7-4 0 0,3 3 0 0,1-3-15 16,-7 4 18-16,-22-7-5 0,43 8-1 15,-43-8 0-15,35 7-12 0,-20-1 6 16,-15-6 6-16,32 6-3 0,-32-6 9 16,22 8 0-16,-22-8 6 0,25 3 3 0,-25-3 14 15,23 9 6-15,-23-9-4 0,25 4 3 16,-25-4 5-16,32 7 2 0,-32-7 4 15,37 5-11-15,-19 0 2 0,-18-5-5 0,61 6-4 16,-30-6 2-16,3 3-5 0,-2 0-10 16,1 0 3-16,2-3-6 0,-5 0-3 15,0 0 3-15,2 2 7 0,-32-2-2 16,52-2 11-16,-30 2 9 0,-22 0-5 0,52-3 13 16,-27 3 6-16,-25 0-7 0,53-6-2 0,-24 2-2 15,2 4-3-15,0-2-15 0,-3-3-2 16,9 5 3-16,-2 0-5 0,3-3-7 15,4 3 16-15,-2 0-5 0,14-2-15 16,-2-1-2-16,-2 3 6 0,0-4-7 0,-1 1 1 16,1-2 7-16,2 0-11 0,0 2 7 15,1-9 1-15,-3 7 3 0,0-2-6 16,14-1 6-16,-2-2-6 0,-2 1-7 0,0-2 7 16,6-1-7-16,-5 4 5 0,5 0 0 15,-6-3-9-15,-3 5 4 0,0-3 14 0,-7 3-10 16,-2-3-8-16,1 3 3 0,-7 0 10 15,1 0 2-15,-8 0 10 0,9 3 14 16,-9-4 6-16,3-3 12 0,4 5 8 16,-8-2 6-16,4-2 6 0,4 3-34 0,-5-7-6 15,0 1 3-15,4 4 0 0,0-5-3 16,4-3-4-16,0 2-7 0,0-3 2 16,-5 2 8-16,4 3-2 0,-1-5-2 0,-6 4-1 15,-4 1-5-15,-1 1-4 0,-3 2 1 16,-8 0-6-16,3-1 0 0,-24 10-1 0,37-12 0 15,-37 12-7-15,33-8 8 0,-33 8-9 16,24-10 3-16,-24 10-6 0,25-9-3 16,-25 9 1-16,0 0 1 0,25-6-7 15,-25 6 6-15,0 0-1 0,0 0-2 0,28-9-5 16,-28 9-9-16,0 0-27 0,0 0-41 16,0 0-20-16,0 0-32 0,0 0-40 0,0 0-78 15,-10 49-616-15,-8-31-202 0</inkml:trace>
  <inkml:trace contextRef="#ctx0" brushRef="#br0" timeOffset="36903.6526">9372 5322 3840 0,'-22'0'-198'0,"22"0"-7"0,-23 0-18 0,23 0-501 16,0 0 538-16</inkml:trace>
  <inkml:trace contextRef="#ctx0" brushRef="#br0" timeOffset="37295.4087">9342 5134 2958 0,'0'0'-86'0,"0"0"13"15,-18-27 17-15,18 27 14 0,-21-5-1 16,21 5 11-16,0 0 3 0,-41 11-12 15,21-5 14-15,-2 6 3 0,-3 0 3 0,-4 0 5 16,-4 6 25-16,-2 0 4 0,-2 6 14 16,-5-1 21-16,-6 2-1 0,6 2 19 15,-15 2-15-15,-8 1 5 0,-1 5 4 0,-2-1-12 16,3-4-6-16,-1 7 5 0,1-3-9 16,5-1-3-16,3 6-7 0,0-2-6 15,2 1-5-15,6 3 6 0,3-5-4 0,4 2-2 16,-3 5 2-16,1-3-2 0,9 0 4 15,-5 2-11-15,-4 5-3 0,-1 2 4 0,0 1-8 16,1 0 1-16,6-11 3 0,5-2-11 16,-1-3-3-16,6-6 9 0,-1-4-7 15,6 2 10-15,6-10-17 0,-3 1-11 0,3-2-25 16,-4 0-22-16,9 2-28 0,-8-7-42 16,3-2-22-16,17-8-24 0,-25 12-425 15,10-5 115-15</inkml:trace>
  <inkml:trace contextRef="#ctx0" brushRef="#br0" timeOffset="37852.8669">10374 5245 2340 0,'0'0'-49'15,"0"0"0"-15,22-10-22 0,-22 10-41 0,0 0-15 16,0 0-14-16,27-7-327 0,-27 7 102 16</inkml:trace>
  <inkml:trace contextRef="#ctx0" brushRef="#br0" timeOffset="38219.6393">10423 5228 1574 0,'0'0'-56'15,"25"-11"34"-15,-25 11 13 0,0 0 9 16,0 0 0-16,0 0 5 0,0 0-5 0,0 0 22 16,0 0-5-16,0 0-4 0,0 0 22 15,0 0 11-15,0 0 4 0,0 0-18 16,0 0 4-16,-56 45 4 0,30-29-1 0,-9 7-12 15,-9 7 15-15,-11 11 10 0,-4 1 18 16,-23 21 26-16,-3-3 20 0,-7 5 11 16,2-1-8-16,1 4 16 0,12-5-1 0,-5-3-16 15,20-10-7-15,10-11-15 0,14-7-12 16,-1-1-11-16,13-8-15 0,-1 2 2 16,2 1-3-16,8-5-13 0,0 1-22 0,6-3 2 15,-1-1-13-15,2 0 0 0,10-18-7 16,-15 37-12-16,13-19-10 0,2-18-14 0,-8 43-15 15,8-43-18-15,0 39-23 0,5-15-25 16,3 0-40-16,1 1-71 0,4-4-429 16,5-5 120-16</inkml:trace>
  <inkml:trace contextRef="#ctx0" brushRef="#br0" timeOffset="38598.4058">11418 5537 2523 0,'0'0'-55'16,"0"0"40"-16,-14 41-1 0,14-41 26 15,-18 40-10-15,5-18 6 0,-4 4 18 0,-3 3-8 16,5-5-4-16,-4 4-6 0,3 0 6 16,-4-1-6-16,-4 4 3 0,2 0 6 0,-6 0-6 15,-7 5 3-15,0-1 17 0,-5 1 12 16,-1-2 25-16,5-3 1 0,-4 5-10 16,6-13-1-16,7 2-6 0,2 2-19 15,7-2-20-15,1 0-42 0,2-3-75 0,7-1-81 16,1 0-447-16,5-6 119 0</inkml:trace>
  <inkml:trace contextRef="#ctx0" brushRef="#br0" timeOffset="39318.5252">8281 4405 2352 0,'0'0'-97'16,"0"0"23"-16,0 0 2 0,0 0 19 0,0 0 3 15,0 0 24-15,0 0 4 0,0 0 15 16,0 0-4-16,2-47 11 0,-2 47 26 16,0 0 35-16,0 0 21 0,0 0 10 15,15-47 27-15,-15 47 23 0,0-24 20 0,0 24 7 16,0 0-32-16,-3-42-17 0,3 42-11 16,-5-32-18-16,5 32-5 0,-7-28-14 0,7 28-14 15,0 0-11-15,0-36-19 0,0 36 2 16,20-14 0-16,-20 14 7 0,52-3-18 15,-14 6 13-15,13 6-7 0,14 8-5 16,12 10 0-16,25 15 0 0,3 5 5 0,-1 8-5 16,-2-1 7-16,5 4 0 0,-2 0-4 15,11-2-2-15,-2-5-4 0,4 3 1 0,-2-1-3 16,3-8-7-16,-6-1 8 0,-1-2-5 16,-3-5 4-16,-24-5-13 0,-11-8-15 15,-4 1-33-15,-9-5-33 0,-6 3-36 0,2-2-53 16,-9-3-87-16,-9-3-491 0,-13-2 453 15</inkml:trace>
  <inkml:trace contextRef="#ctx0" brushRef="#br0" timeOffset="39902.8858">7517 3973 2969 0,'-32'-22'-149'0,"4"0"16"0,6 7 17 16,2 0 10-16,0 2 31 0,20 13 25 15,-25-21-2-15,25 21 12 0,-25-20 7 0,25 20 6 16,-24-18 40-16,24 18 14 0,-17-20 36 16,17 20 8-16,-16-16 32 0,16 16 0 15,-17-15 10-15,17 15-9 0,0 0-25 0,-18-20-3 16,18 20-19-16,0 0-14 0,0 0 10 16,0 0-19-16,0 0 1 0,0 0-4 15,0 0 2-15,70 0-4 0,-22 7-22 0,18 3-24 16,6-1-11-16,18 12-13 0,25 6-5 15,1 8-6-15,-6 1 7 0,1 7-6 0,-9 1 9 16,-7 6-5-16,4 1 9 0,-12 9 6 16,-5-3-3-16,0 12 10 0,-7 2-9 15,-3 4-11-15,-10 2-1 0,0 4-24 16,-11-9-30-16,-7-13-41 0,-1-2-70 0,-6 0-322 16,-3-12 107-16</inkml:trace>
  <inkml:trace contextRef="#ctx0" brushRef="#br0" timeOffset="40610.4478">5960 4230 1947 0,'-6'-17'-33'15,"6"17"10"-15,-11-31 4 0,11 31 15 16,-5-28-7-16,5 28-1 0,-12-23 5 16,12 23-17-16,0 0 1 0,-10-32 11 0,10 32 16 15,0 0 27-15,-10-27 12 0,10 27-1 16,0 0-1-16,0 0-19 0,-8-22-11 15,8 22 4-15,0 0 10 0,0 0 18 0,0 0 27 16,56 0-8-16,-56 0-2 0,77 12 3 16,-15 3-9-16,17 4 0 0,11 5-5 0,27 8-12 15,2 4-1-15,5 5-6 0,3-2 11 16,-1 4-6-16,-3-2 2 0,-4-2-6 16,-2 3 0-16,-3-4-12 0,-22-7 9 15,-10-5 13-15,-5-2 2 0,1 3-9 0,-11-1 0 16,-6-5-2-16,-5 1-2 0,1 1-7 15,-11 2 10-15,-1 1-13 0,0 4-13 16,-8-3-49-16,-2 4-55 0,-5 0-83 0,-5-3-151 16,-2 1-264-16,-9-8 115 0</inkml:trace>
  <inkml:trace contextRef="#ctx0" brushRef="#br0" timeOffset="41168.6598">5038 4711 2255 0,'0'0'-4'0,"-25"-9"41"16,25 9 27-16,-22-7 24 0,22 7 4 15,0 0-3-15,-32-17-15 0,32 17-4 0,0 0-12 16,0 0-9-16,-20-12-10 0,20 12-10 0,0 0-5 16,0 0 7-16,0 0 9 0,0 0 5 15,0 0 15-15,107 33 22 0,-38-1 4 16,36 14-20-16,16 6 6 0,14 13 2 16,24 8-63-16,5 5-121 0,3 1-286 15,6-7-299-15,-6-14 669 0</inkml:trace>
  <inkml:trace contextRef="#ctx0" brushRef="#br0" timeOffset="47842.5791">3547 10415 319 0,'0'0'37'0,"0"0"-44"0,-20-12 14 16,20 12-29-16,0 0-31 0</inkml:trace>
  <inkml:trace contextRef="#ctx0" brushRef="#br0" timeOffset="47884.5574">3502 10392 211 0,'0'0'-73'0,"0"0"22"0</inkml:trace>
  <inkml:trace contextRef="#ctx0" brushRef="#br0" timeOffset="47939.5212">3432 10383 171 0</inkml:trace>
  <inkml:trace contextRef="#ctx0" brushRef="#br0" timeOffset="47975.506">3432 10383 146 0</inkml:trace>
  <inkml:trace contextRef="#ctx0" brushRef="#br0" timeOffset="50128.7969">3432 10383 146 0,'0'0'41'0,"0"0"14"0,0 0-24 16,0 0 37-1,0 0 12-15,-39 4-17 0,39-4 25 0,0 0 21 0,0 0 7 16,0 0 33-16,0 0 6 0,0 0 29 0,0 0-22 16,0 0-5-1,0 0-10-15,0 0 4 0,0 0-15 0,0 0 0 0,0 0-22 0,0 0 4 16,0 0-16-16,-16-16-13 0,16 16-2 16,0 0 8-16,0 0-21 0,0 0 13 15,0 0-27-15,0 0-5 0,0 0-20 16,0 0 10-16,0 0-2 0,0 0 5 15,28-55-29-15,-16 40 5 0,8-1-1 0,0-3-5 16,2-1-1-16,5-2-8 0,3-3-2 16,10-3 4-16,-7 4-2 0,11-6-7 0,-9 2 5 15,8-1-7-15,-4 2 5 0,4-2 10 16,-9 8 3-16,6-6-15 0,2 0 5 0,-2 3-8 16,0 4 7-16,-1-5-5 0,1 4 9 15,8-2-2-15,-1 2 7 0,0 0-8 16,6 0 1-16,-2-1 4 0,5 3-4 0,-2-3 17 15,-2 1-20-15,0-3 0 0,11 4 5 16,-6 2-7-16,5-1 5 0,-5 4 4 16,-10 3-7-16,6-3-6 0,-9 3 10 0,1 0-3 15,3 0 1-15,1 1-4 0,-6-1 2 16,6 3 1-16,-1 0 7 0,-6 0-8 16,2-2-1-16,-2 7 5 0,-9-4-10 0,0 3 16 15,3-5-18-15,-3 4 20 0,-1 3 17 16,-2-3-5-16,0 3-12 0,0-3-1 15,-30 6-9-15,54-8 8 0,-26 8-10 16,4-1 1-16,-32 1-3 0,50 0 8 0,-18 0-12 16,1 0 4-16,-1 1-4 0,3-1 19 0,9 0-17 15,-2 5 13-15,6-2-15 0,9-3 12 16,-5 2-12-16,-4-2 9 0,8 0-3 16,0 4 15-16,-5-4 3 0,2 3-17 0,-1 0 8 15,2-3-11-15,-3 3-6 0,0-3 13 16,-1 3-20-16,2 3 9 0,-2-6-2 15,3 3 7-15,1 1 18 0,1-4 4 16,0 3-7-16,2-3-2 0,0 0 1 0,3 0-6 16,5-3 1-16,9-1 3 0,-7 4-4 15,7-3-5-15,-4 3-1 0,2 0 6 0,1-2-5 16,-2 2-4-16,-3 0 1 0,-6 0 3 16,-3 2-1-16,-2-2-10 0,-1 0 15 15,-7 3-9-15,-2-3 2 0,1 0 2 0,-11 0-12 16,0 4 14-16,3-4-11 0,-5 3 2 15,0 1 12-15,-1-4-6 0,1 1 3 0,-2-1-14 16,4 0 10-16,-3 5-3 0,2-5 4 16,-2 3-12-16,1-1 12 0,2-2 4 15,3 2-6-15,-7-2 6 0,4 5-5 16,-7-5-5-16,5 3 6 0,-1 0-2 0,-4 0-8 16,2 0 1-16,1 0 3 0,-1 3-2 15,5 0 2-15,0 0-1 0,-1 3-3 0,10 5 9 16,-11-2 0-16,15 0 5 0,-5 4-5 15,5 0-6-15,0 4 7 0,6-5-1 16,0 4-10-16,-2-4 8 0,0 1-1 0,4-1 0 16,-6 3 3-16,-5-5-2 0,-2 0 8 15,5-1-7-15,-6 3 2 0,-8-3-1 0,8 0-8 16,-7 1 6-16,0 2-3 0,-7 0-5 16,-2-6-3-16,4 5 14 0,-7 1-9 15,2-3 10-15,3 6-9 0,-5 0 0 0,3 2 6 16,2-1-14-16,-4 4-3 0,0-1-5 15,-1 5-7-15,-3 5 5 0,-3-2 13 16,-3 8-21-16,1-2 14 0,-4 4 0 0,1 1 2 16,-6 4 4-16,2 2 6 0,-3-1-7 15,3 10 3-15,-3-7 2 0,6 3 4 16,2 2 4-16,2-3-3 0,-1-5-6 0,5 1 2 16,7-2-4-16,0-4 7 0,-4-1 7 15,3-4-6-15,-4-5 5 0,5 0 2 0,-2-4-8 16,-5 2 11-16,6-5-11 0,-5 1-6 15,3 3 1-15,-2-4 2 0,2 1-6 16,-4-1 21-16,2 2-7 0,-1 1 1 0,-2 0-5 16,3 3-1-16,-1 2 5 0,-2-1-5 15,-3 4-5-15,3-2 7 0,0 4 7 16,-3-4-1-16,-1 5-3 0,8-2-5 0,-8 2 7 16,1-2-2-16,-3 3 17 0,4-6 5 15,-1 3-4-15,-4-3-6 0,0 6 4 16,4-6-3-16,2 1 6 0,-1 3-7 15,-1-4 2-15,4 2-2 0,5-2 5 0,-5 0-3 16,11 6-2-16,-7-6-3 0,4 2 8 0,-1-5-7 16,1 1-4-16,2 2-2 0,3 1 6 15,-9-6-10-15,0-1 4 0,-2 2-8 16,6-5 4-16,-9 5 5 0,5-8-13 0,-10 1 6 16,3-4 0-16,-1 0-6 0,0 0 6 15,-5-2-4-15,-12-16-4 0,23 25 7 0,-23-25 13 16,17 21-5-16,-17-21 0 0,16 21 2 15,-16-21 7-15,17 20-6 0,-7-8-11 16,-10-12 4-16,19 19 5 0,-19-19-4 0,16 23 2 16,-16-23 1-16,20 24-6 0,-20-24-5 15,17 23 13-15,-5-13-5 0,-12-10-5 16,17 24-3-16,-17-24 11 0,16 21-2 0,-16-21 8 16,20 27 2-16,-8-15-7 0,0 8 3 15,1-1 1-15,-13-19-4 0,22 36-1 16,-7-13 2-16,0 1-2 0,-2-3-3 0,4 8-1 15,0-8 4-15,0 4-2 0,-2 2-3 16,1 3-6-16,1-1 5 0,-4-2 7 0,-2 1-11 16,2-3 4-16,-1 2 1 0,-4 0-2 15,2 1 2-15,2 1 2 0,-7 1-6 16,1-3 8-16,6 12 2 0,-5-4 3 0,0 0-7 16,-1 8-1-16,-1-4 2 0,0 2-5 15,-1-1 8-15,-4-3 1 0,0-3-2 0,3 2-5 16,-3-1 17-16,0-1-23 0,-3-4 3 15,3 2 1-15,0-5 0 0,-4 0 3 16,4-27-8-16,-1 54 4 0,1-31-2 16,-4 2-3-16,4-25 6 0,4 47-5 0,-4-23 6 15,1 5 2-15,6-1-3 0,-2 2-4 16,3 3 3-16,4 3-2 0,3 2 3 0,2 1 3 16,0 8-4-16,4 0-2 0,3-1 5 15,-4 1-7-15,-3-2 3 0,6 1 3 16,-6-10-4-16,-1 2 5 0,-2-2-3 0,-1-1 10 15,2-5 2-15,-3-2-2 0,-4 1 0 16,4-2-5-16,-4-1 2 0,2 2 0 0,5-1-1 16,-3 3-5-16,0 0 12 0,5 8-8 15,-4-3-2-15,5 1-2 0,-1 4 5 16,7 7-4-16,-4-1-1 0,1 0 5 0,1-3-4 16,-5 5-3-16,1-7 5 0,-3-1-4 15,0 0 2-15,-1-3-7 0,2 3 6 0,-6-3-2 16,1 1-2-16,0 1-1 0,1-5 2 15,-4 3 6-15,-3-7-6 0,-1 4 3 16,4-4-1-16,-6-1-4 0,1 2 2 0,7-4 3 16,-8 0-8-16,-2-1 5 0,0-26-2 15,3 51-4-15,-3-27 5 0,0-24-3 0,0 48 0 16,0-22 4-16,3 4-9 0,-3-3 1 16,0 6-9-16,-3 2-4 0,0-1-8 15,3-1 2-15,-2 8 8 0,-1-1-3 16,-4 0 2-16,4-3 4 0,1 4-1 0,-1-2 3 15,3-3-7-15,-9 3 8 0,6-1 3 16,1-2-7-16,-1-3-4 0,-2 4-2 0,2-5-2 16,3 3 6-16,0 0 2 0,-4-1-7 15,3-4-3-15,-3 9 9 0,-1-7-7 16,2 1 15-16,-2-1-7 0,2 2 11 0,-8-4-6 16,6 3 5-16,-3 3-2 0,3-3-3 15,2-3 1-15,-6 2 1 0,6-2 7 16,-2 2-7-16,0-5 10 0,2 7-3 0,3-2 3 15,-4-2 0-15,3 0 0 0,-8 4-3 16,9-3 4-16,-5 3-5 0,0-1 0 0,0 2 5 16,-1 4-4-16,0 4-3 0,-2-3-5 15,5 0 8-15,-7 4 0 0,1-3-8 0,-2-2 5 16,-4 0 4-16,1 6-1 0,-2-4 11 16,-1-5-8-16,0 0 15 0,-5-1 1 15,9-2-1-15,-5 3-6 0,2-5-2 16,0 5 10-16,4-6-4 0,-1 4-1 0,4-4 2 15,-2 4-3-15,6 2 10 0,-11 3-7 16,5 0-18-16,-3 4-15 0,3 12-18 16,-18 7-27-16,-3 9-19 0,-16 25-43 0,-7-1-49 15,-21-2-153-15,3-1-507 0,-14-2-1 16</inkml:trace>
  <inkml:trace contextRef="#ctx0" brushRef="#br0" timeOffset="66783.9928">29461 9718 2116 0,'0'0'159'0,"0"0"-63"15,0 0-42-15,0 0-51 0,0 0-63 16,0 0-17-16,0 0-19 0,0 0-4 0,0 0 22 16,0 0 27-16,0 0 51 0,0 0 58 0,0 0 23 15,0 0 22-15,0 0 6 0,0 0-4 16,0 0-22-16,0 0-2 0,0 0-9 15,0 0-12-15,0 0-26 0,0 0-4 16,0 0-30-16,0 0-11 0,0 0-17 0,0 0-20 16,0 0-21-16,0 0-1 0,0 0-2 15,0 0 0-15,0 0 9 0,0 0 25 0,0 0 15 16,0 0 36-16,0 0 0 0,0 0 13 16,0 0 2-16,0 0-12 0,0 0-13 15,-10-39-9-15,10 39-10 0,0 0-3 0,0 0 0 16,0 0-1-16,0 0 14 0,0 0 9 15,0 0 0-15,0 0 17 0,0 0-7 0,0 0-1 16,-14-19 11-16,14 19-4 0,0 0-13 16,0 0-6-16,0 0 22 0,0 0 3 15,0 0-1-15,0 0 1 0,0 0 2 0,0 0 6 16,0 0-3-16,0 0-1 0,0 0 3 16,0 0-9-16,0 0 0 0,0 0 2 15,0 0-8-15,0 0-3 0,0 0 5 0,0 0 12 16,0 0-2-16,0 0 12 0,0 0 9 15,0 0 2-15,0 0-5 0,0 0 3 16,0 0 2-16,0 0 16 0,-27-9-11 0,27 9-5 16,0 0-2-16,0 0 0 0,0 0-12 15,-31-6-3-15,31 6 6 0,0 0-6 0,-32-10-6 16,32 10-12-16,-27-7 6 0,27 7 0 16,-27-4 8-16,27 4 2 0,-30-12 15 15,10 1 1-15,20 11 13 0,-40-15-18 0,20 7 15 16,-2 1-2-16,22 7 2 0,-45-20-7 15,20 12 7-15,2 3-11 0,-6-7-6 0,-3 8-9 16,7-7-8-16,-5 3-17 0,-10-1-14 16,2 2-11-16,-6-2-4 0,4 0-4 0,-7 3-7 15,-1 0-4-15,-1-2 0 0,1 4-1 16,-1-4 3-16,0 3 6 0,6-5 12 16,-6 4-2-16,6 0 12 0,0 0 8 15,-4 2 13-15,8-6-8 0,-9 5 5 0,-1-2-1 16,-1 6 10-16,-4-6-15 0,-1 7 4 15,2-4 11-15,-2 4-28 0,1 0 9 16,-3 0-14-16,2 0-2 0,1 0 8 0,-4 0-1 16,1 0 0-16,-3-1-7 0,1 1 10 15,2-3-1-15,-13-1 5 0,5-1 2 0,3 3 16 16,0-3-1-16,2 1 3 0,-5-2-8 16,11 5 6-16,-3-8 4 0,4 6-15 15,-6 2 2-15,7-3 3 0,-1 1-21 0,3 3 4 16,-2-4-2-16,-2 4 0 0,2 0-5 15,5 0-2-15,-1-3 0 0,-4 3 9 16,2 0-11-16,1-2 23 0,-1-1-2 0,0-1 15 16,-2 4 21-16,-5-4 9 0,4 2 1 15,-2-3-20-15,-1-2-4 0,3 4 12 0,-4-3-14 16,3 0 14-16,4 0-13 0,-2 0 4 16,7 0-8-16,0-1-5 0,0-2-25 0,6 2 12 15,4-2-10-15,2 3 3 0,1 0-6 16,2-3 14-16,-2 3 8 0,4-5-14 0,28 11 16 15,-52-12-1-15,30 6-3 0,-3 0 4 16,25 6-6-16,-37-7 1 0,37 7-8 16,-33-12 2-16,33 12-4 0,-32-8-6 15,32 8-13-15,-32-9-1 0,32 9-1 0,-37-10 2 16,37 10 5-16,-35-6-3 0,35 6 7 16,-38-9 8-16,38 9-1 0,-35-6 12 15,8 0-1-15,27 6 7 0,-54-10-5 0,26 8 5 16,-6-1 2-16,-1-2-14 0,2 2 1 15,-1 1 1-15,1 0 1 0,-7-3 3 0,6 2-10 16,-4 2 5-16,8-4-2 16,-5 2 4-16,35 3-6 0,-62-3 6 0,32 3-9 15,5-1 7-15,25 1-7 0,-61-5-1 0,33 2 7 16,28 3-3-16,-55 0 9 0,25-3-8 16,30 3 1-16,-59 0 4 0,34 0-3 0,25 0 13 15,-52 0 2-15,22 3-2 0,30-3-12 16,-57 0 8-16,35 3-6 0,-8 2 4 0,30-5-6 15,-55 4 6-15,28-1-8 0,-3 2-4 16,2-1 2-16,3 3 2 0,-4-2-2 16,-3 3 1-16,7 1-6 0,-6 0 3 0,0-1 2 15,-4 5-1-15,2 2-5 0,-7-3 9 16,6 3 0-16,-3 0-2 0,-1-2-2 16,3 4 1-16,-2-5-2 0,2 2 8 0,8-7-7 15,2 6 1-15,-3-5-8 0,-1 3 20 16,1 1-11-16,3-1-6 0,-4-1 2 0,1 3 0 15,-1-4-3-15,1 2 0 0,-1 1 2 16,3 1 1-16,-4 2 7 0,4-3-7 16,-4 5-4-16,-1-2-6 0,-3 0 3 0,2 5-8 15,-1 1-18-15,-6 0 3 0,8 2 3 16,-10-2 7-16,3 4-7 0,5-8 18 16,-3 5-10-16,1-4 4 0,0 2 12 0,0-8-5 15,2 6 3-15,-3-2 9 0,1-1-5 16,-1 1 2-16,4 0 0 0,-5-5 1 15,5 5 7-15,4-5-15 0,-1 1 12 0,3-2-8 16,-1 4-2-16,-2-7 4 0,11 7-3 16,-9-7-7-16,7 4-2 0,20-11 12 0,-42 18-2 15,26-8-5-15,16-10 5 0,-36 15 7 16,36-15-15-16,-26 12 13 0,26-12-2 16,-24 16-3-16,24-16 4 0,-17 12-11 0,17-12 2 15,-16 15 3-15,16-15-18 0,0 0 10 16,-12 27-14-16,12-27-2 0,0 0-2 0,-8 28-11 15,8-28 9-15,0 0-5 0,-9 29 9 16,9-29 18-16,-10 18-18 0,10-18 8 16,-11 21 20-16,11-21 6 0,-27 22-16 0,10-6 6 15,0-4 12-15,1 0-1 0,-3 3-2 16,19-15 7-16,-33 22-7 0,14-7-6 0,1 2 3 16,1-5-3-16,-5 3-4 0,4 0 1 15,0 0-3-15,-1 3 6 0,-1-3-3 16,0 5 1-16,-2-3 6 0,2 5-6 0,2-3-1 15,-9 2 11-15,4 6-8 0,-1 0 2 16,-4 0-10-16,3 1 18 0,-7-1 2 16,-1 4 1-16,-3 0 8 0,-2-2 16 0,-2 1-9 15,8 2 2-15,-1-9-6 0,-3 8 2 16,8-7 0-16,-5 3-4 0,2-1-4 0,-2 1 0 16,8 3-3-16,-2-2 1 0,-1 1-12 15,-1 1 18-15,4-5-15 0,0 3 1 16,3 0 1-16,-8-1-5 0,5 4-5 0,0-4 10 15,-5 1-10-15,-2 7 1 0,-3-5 8 16,-2 7-1-16,-1-2-10 0,-4 1 9 0,-3-2-7 16,1 3 1-16,6 4-3 0,-7-8 4 15,1 4 12-15,7 0-8 0,-5-3-1 16,1-1 4-16,4 1-6 0,3 1 11 0,-4-5 17 16,11-1-33-16,0-8 11 0,-3 3 1 15,12 1-7-15,-6 3 13 0,1-4 16 0,8 6 6 16,2 5-10-16,-2-1 12 0,1 5 20 15,1 2-21-15,3 2-7 0,5 5 0 16,-9 2 6-16,13 6-11 0,-3 5 1 0,4-8-4 16,0 3-13-16,4 2 5 0,-3 4 1 15,13-5 2-15,-9 0 4 0,5 0 0 16,-2-1-8-16,7 1 1 0,0-7-10 0,-3-5 12 16,-5 1-7-16,6-3 2 0,-1-4-8 15,-1 1 8-15,0-3-2 0,0 3 7 16,-6-3 0-16,2 0-1 0,1 0 1 0,2 4 3 15,-5-5-2-15,4 3 7 0,-3 3 0 16,1 2 3-16,-2-2 5 0,0 3-3 16,0 2-1-16,4-1 0 0,-8 1-2 0,3 0-10 15,2-1 7-15,-6-1-2 0,4 2-3 16,-4-5-5-16,1 2 2 0,3-2-2 0,-1-2 0 16,5 1 3-16,-1-1-4 0,5 0-4 15,-6 0 1-15,4-1 0 0,4 3 1 0,-1-7-1 16,-3 9-1-16,5-2 0 0,4-3-2 15,-6 0 2-15,2 10 0 0,4-2 1 16,4 3-1-16,-10-4 4 0,6 1-2 0,2 1-3 16,-4 1-4-16,2-3 6 0,-1 0 0 15,5 3-2-15,-4-2 1 0,-1-1 0 0,-3-1-5 16,4 0 5-16,-6-9-2 0,2 5 5 16,-2-2-4-16,-6 5 4 0,5-4 5 15,-5-2 6-15,4 1 4 0,-4 3 2 16,1 2 7-16,-3-4-4 0,4 4-2 0,-4-4-2 15,0-5-8-15,5 7 5 0,-5-7-3 16,3 10-4-16,-1-9 1 0,-4-3-2 0,2 9 0 16,0-10 0-16,-1 4-3 0,-1 3 4 15,4-3 0-15,-4-1 4 0,-1 5 0 0,1-6 8 16,4-3 0-16,-7-1 5 0,3 2 6 16,-1-4 3-16,1-1 3 0,-3-27 3 15,3 45 6-15,-3-25 1 0,0-20-3 0,5 36 0 16,-5-36-7-16,4 38-2 0,-1-20-7 15,-3-18-3-15,3 37-4 0,-3-37-1 16,5 37-6-16,-1-20-1 0,-4-17-3 0,2 38-1 16,-2-38 0-16,3 36-4 0,0-13 1 15,-3-23-2-15,10 39-1 0,-5-14-2 0,5 0 1 16,-8 0-2-16,5-1 1 0,-7-24-4 16,8 47 2-16,-1-22-2 0,-7-25 4 15,5 44-4-15,-2-21-1 0,-3 2 0 0,0-25-1 16,2 42 3-16,-2-18-2 0,0-24-1 15,0 50 0-15,0-23-2 0,3-2-2 0,-3 4-4 16,0-29-4-16,0 45 0 0,0-22 0 16,0-23 2-16,-3 39-2 0,3-39 2 0,0 37 2 15,0-37 0-15,0 35 1 0,0-35 0 16,-2 30 3-16,2-30-3 0,-8 35 5 16,8-35-2-16,-4 33 0 0,4-33 0 0,-11 40 0 15,7-15 0-15,-1 0-1 0,-5 2-1 16,5 0-5-16,-3 11-2 0,0-2-1 0,-3 2 0 15,5-1 1-15,-6 2 0 0,7-1 0 16,-8-2 4-16,11-1-1 0,-1-1 6 16,3-1 3-16,0 2 3 0,0 4 0 0,5 1-3 15,5 4-5-15,-2-4-22 0,-5 4-37 16,6 3-62-16,-6 0-61 0,-10 3-226 16,-1-1-125-16,-7-2-397 0,-8-5-691 0</inkml:trace>
</inkml:ink>
</file>

<file path=ppt/ink/ink18.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15:49.032"/>
    </inkml:context>
    <inkml:brush xml:id="br0">
      <inkml:brushProperty name="width" value="0.05292" units="cm"/>
      <inkml:brushProperty name="height" value="0.05292" units="cm"/>
      <inkml:brushProperty name="color" value="#FFFF00"/>
    </inkml:brush>
  </inkml:definitions>
  <inkml:trace contextRef="#ctx0" brushRef="#br0">11185 6588 4266 0,'19'15'-225'0,"-19"-15"7"16,0 0 8-16,0 0 5 0,0 0 28 0,0 0 9 15,0 0 24-15,0 0 15 0,0 0 17 16,0 0 2-16,0 0 26 0,18 12 12 0,-18-12 19 16,0 0 14-16,0 0 10 0,0 0 19 15,34 0-6-15,-34 0 2 0,30 4-5 16,-30-4 12-16,0 0-17 0,43 0 21 15,-43 0 0-15,37 0-4 0,-37 0 0 0,33 4 0 16,-33-4 0-16,44 0 4 0,-44 0 6 16,35 5-16-16,-13-2 13 0,-22-3-7 0,42 4 10 15,-19-3 1-15,-23-1-1 0,47 7 4 16,-17-4-10-16,-5 1 3 0,4 1 6 16,-29-5-16-16,45 7 14 0,-22-3-8 15,-23-4 1-15,42 5 3 0,-14-2 10 16,-6 1-13-16,3 1 9 0,-25-5 1 0,52 9 0 15,-30-3-7-15,6 2 0 0,-4-4 0 0,2 1 14 16,1 2-18-16,-2 1 14 0,4-1-10 16,-6 1 0-16,4 1-3 0,0 1 6 15,-2 0 4-15,0 0-4 0,2-3 11 0,-1 2-1 16,-1 3-6-16,2-1 3 0,-2-3 0 16,0 3-4-16,4-3 1 0,-4 1-4 15,2-2 10-15,-2 1 0 0,0-2 0 16,0 5 7-16,-2-5-14 0,4 0 16 0,0 1 4 15,-5 1 11-15,1-1-6 0,6-2 3 16,-4 1-7-16,0 0 6 0,3 0 2 0,-28-6-14 16,52 9 14-16,-24-2 13 0,-1-4-22 15,3 4 5-15,0-6-4 0,2 3-13 16,-5 0 32-16,5 0-30 0,0 0 1 16,-7 0 1-16,6 0-2 0,-4-3-5 0,5-1-1 15,-32 0 19-15,50 10-19 0,-23-10 6 16,-27 0-3-16,42 5-1 0,-20-5 6 15,-22 0-3-15,48 7 0 0,-28-3 3 0,-20-4-8 16,49 6-3-16,-28-6 21 0,8 3-21 16,-29-3 0-16,55 7 3 0,-28-5-7 0,1 1 6 15,-1 0-1-15,3 3-8 0,-1-3 4 16,-1 0 1-16,5 1-5 0,-1-2 10 16,-3 4-8-16,7-1 1 0,-5 1-3 15,4-5 2-15,-2 6 5 0,-1-3 0 0,3 2-2 16,0-3-2-16,-1 4 4 0,1-5 0 15,-2 3 5-15,4-1-8 0,-9 0 6 0,3-1-8 16,-3-1 3-16,0 1 0 0,-1 1-5 16,0 0 7-16,1-1 0 0,-28-3 4 0,49 4-4 15,-24-4-2-15,3 4 4 0,-28-4 7 16,57 7 12-16,-28-7-8 0,-2 1 5 16,8-1 11-16,-5 4-17 0,5-4-3 15,-5 0-5-15,5-4 2 0,-1 4 0 0,-34 0 10 16,65 0-10-16,-33 0-4 0,-2-1 1 15,-30 1-7-15,52 0 3 0,-26-2 2 0,-26 2-10 16,44-5 4-16,-44 5 7 0,38 0-5 16,-38 0 4-16,39 0-3 0,-39 0-14 15,38 0 5-15,-38 0 6 0,37-4 0 16,-37 4-6-16,40 0 4 0,-15 4 4 0,-25-4-4 16,40 5-4-16,-40-5 12 0,46 2-1 15,-21-1-14-15,-25-1 18 0,48 4-9 0,-26 0-2 16,-22-4 8-16,48 4-3 0,-22-4-3 15,-26 0 2-15,48 1 4 0,-26-1 0 16,-22 0 1-16,48 0-11 0,-48 0 10 0,47 0-14 16,-47 0 4-16,39-1 2 0,-39 1 0 15,40 0-3-15,-40 0 10 0,42-4-3 16,-42 4 4-16,48-4-14 0,-23 4 8 16,7 0-2-16,-2-4 4 0,0 3-4 0,-30 1 0 15,60-2 8-15,-28 2 0 0,-2-5 0 16,4 1-8-16,-2 0 4 0,-1 1-4 0,3-5 5 15,-2 5 1-15,-4-2-6 0,-28 5 4 16,57-8 4-16,-29 3-8 0,1-1 0 16,-29 6 14-16,50-9-14 0,-23 6 4 0,-1-1-4 15,3 2-6-15,-29 2 6 0,58-6 0 16,-31 6 0-16,3-4 0 0,-30 4 8 16,56-2-14-16,-30 2 6 0,-26 0 6 15,51-5 0-15,-30 5-6 0,-21 0-2 0,49-1-2 16,-49 1 6-16,40-5-2 0,-40 5-8 15,38 0 24-15,-38 0-10 0,44 0-8 0,-44 0 6 16,43-2 2-16,-16 2-6 0,-27 0-2 16,55 0 6-16,-23-4-8 0,-3 4 10 0,2-3 0 15,-31 3-6-15,59-3 15 0,-27 1 7 16,-4 2 7-16,-28 0 17 0,45-7 15 16,-23 4 7-16,-22 3-12 0,44-2-2 15,-44 2-5-15,40-10-8 0,-19 8-10 0,-21 2-1 16,42-8-3-16,-42 8 4 0,35-7-8 15,-35 7 1-15,32-8-4 0,-32 8-7 16,34-7-5-16,-34 7 6 0,33-5-3 0,-33 5 2 16,34-7-2-16,-34 7 0 0,35-9-2 15,-35 9 7-15,33-5-13 0,-33 5 7 0,29-10-5 16,-29 10 0-16,26-7 4 0,-26 7-6 16,24-5 2-16,-24 5 4 0,0 0 0 15,30-7 2-15,-30 7-5 0,0 0-3 16,27-5 6-16,-27 5 9 0,0 0-2 0,0 0 3 15,0 0 12-15,25-10 0 0,-25 10-2 16,0 0 5-16,0 0-4 0,0 0-8 0,0 0-1 16,26-15-3-16,-26 15-21 0,16-17-1 15,-16 17 0-15,23-20 5 0,-10 8-6 16,-13 12-1-16,27-30 6 0,-12 17-4 0,-15 13-2 16,20-32-5-16,-3 15 1 0,-9-3 3 15,4 3 5-15,0-5-4 0,-12 22 0 0,20-41 2 16,-5 17 10-16,-10 2 11 0,5 2-5 15,-3-7 3-15,4 7-1 0,-11 20 1 16,12-43-5-16,-7 20-2 0,5 2 0 16,-10 21 1-16,8-41-7 0,-6 20-4 0,-2 21-1 15,5-38-3-15,-2 15-2 0,-3 23-5 16,2-44 26-16,-2 17 0 0,0 27-4 0,3-44 2 16,-3 20 0-16,0 24-3 0,0-42-3 15,0 42 4-15,0-40-2 0,0 40 2 16,0-41-3-16,0 41 0 0,0-33 0 0,0 33 0 15,0-39-1-15,0 39 1 0,-3-32-4 16,3 32 5-16,0-34-5 0,0 34 1 0,-5-35-3 16,5 35 0-16,-7-36 1 0,2 17-2 15,5 19-6-15,-18-44 13 0,6 24-8 16,1-2 1-16,-1-3 0 0,0 0-3 16,-6 1 1-16,-1-1 1 0,3 2-1 0,-1-2 0 15,-1-1 6-15,4 5-6 0,-6-1 3 16,2 3 2-16,1-2-4 0,-3 0 2 15,1 1-1-15,4 3-3 0,-3 1-1 0,-5-1 5 16,1 0-3-16,3 2 1 0,-6 0-2 16,2 3-2-16,-6-5-2 0,-6 5 3 0,2 3 0 15,-4-3 1-15,-1 3 0 0,-1 0 2 16,2 3-4-16,-4-4 3 0,2 3 2 0,1 3-3 16,2-5-4-16,0 7 3 0,2-4 4 15,-9-1 5-15,6 5-8 0,0 2-1 0,-1-3 3 16,1 0-2-16,-2 3-1 0,1 0 5 15,3 0-4-15,0 0 4 0,-4 3-4 16,-6 0 2-16,0 3 0 0,0 2 0 16,3-5-5-16,-7 1 14 0,4 2-7 0,-3 1 0 15,4 0-7-15,-1-6 10 0,1 6-3 16,1-3-1-16,-1-3-1 0,1 4 5 16,-2-2-11-16,-4-1 7 0,6 2 3 0,-6-1-4 15,1-3-3-15,-4 3 3 0,3 0-2 16,-2 0-2-16,-1 0 6 0,-2 0-3 0,-1-3 1 15,3 3 3-15,-5-3-5 0,0 0 8 16,1 0-8-16,2 3 7 0,2-3-12 16,2 3 9-16,-2-3 0 0,0 0-3 0,4-3 5 15,-1 3-1-15,4 0-6 0,2 0-1 16,4 0 2-16,-4 0 0 0,1 0-2 16,2 0 5-16,-2 0-2 0,5 3 3 0,-5-3-4 15,5 3 2-15,1 0 2 0,-8 0-2 16,7 1-3-16,0-4 4 0,-1 2-2 15,0-2 2-15,2 5 4 0,-4-4-9 0,3-1 5 16,1 5-1-16,-3-2-2 0,1-3 7 16,4 3-2-16,-3-2-1 0,4-1-1 0,-4 5 4 15,4-5-5-15,-6 3-5 0,6-3 4 16,-1 3-1-16,1-3 5 0,1 2-3 16,-1 2-1-16,1-1-2 0,32-3 8 0,-59 3 3 15,28-3-9-15,0 4 6 0,31-4-6 16,-48 0 2-16,23 0 2 0,-5 2-8 15,30-2-1-15,-47 0 8 0,47 0-6 0,-49 0-3 16,24 3-1-16,-3 0 3 0,28-3-8 16,-52 3 7-16,24 1 3 0,1-1 2 15,27-3-5-15,-55 2 5 0,28 3-2 0,0-3 8 16,27-2-6-16,-57 3-4 0,27-3 4 16,0 3 3-16,-2 1 0 0,32-4-9 0,-65 2 8 15,36-2-2-15,-7 3-3 0,-1-3 0 16,2 3 3-16,1-3-1 0,-3 0-4 15,2 0 4-15,-3 4 7 0,4-4-6 0,-2 0 0 16,2 0 3-16,-6 0-3 0,7-4 4 16,-3 4-2-16,3 0-1 0,1-3 5 0,32 3-9 15,-62-3 3-15,37 3 0 0,25 0 0 16,-57 0 0-16,36-2 2 0,21 2 2 16,-52 0-7-16,27-4 5 0,25 4 10 0,-46-3 7 15,46 3 1-15,-41-5 3 0,17 0 4 16,24 5 1-16,-38-5-1 0,38 5-1 0,-40-7-4 15,40 7-4-15,-34-8 2 0,34 8-7 16,-35-10 3-16,35 10-1 0,-25-6-5 16,25 6-4-16,-30-11 5 0,30 11-2 0,-30-7-2 15,30 7-2-15,-22-11 4 0,22 11-3 16,0 0 2-16,-40-12 1 0,40 12-9 16,-22-6 7-16,22 6-9 0,-28-9 3 0,28 9 8 15,0 0-10-15,-37-9-3 0,37 9 0 16,0 0-7-16,-34-10 3 0,34 10 4 15,0 0-10-15,-31-5 5 0,31 5 1 0,0 0-2 16,-31-5 4-16,31 5 5 0,0 0 0 16,-30-5-12-16,30 5 9 0,0 0 1 0,-30-7 2 15,30 7 1-15,0 0-1 0,0 0 4 16,-40-1-9-16,40 1 9 0,0 0-4 16,-30-4-6-16,30 4 13 0,0 0-9 0,-35-3 6 15,35 3 3-15,0 0-9 0,0 0 3 16,-42 0 7-16,42 0-8 0,0 0 4 15,0 0-6-15,-40 0 0 0,40 0 5 0,0 0-4 16,-30 3 0-16,30-3-4 0,0 0 3 16,-32 0-2-16,32 0 1 0,0 0 1 0,-37 5 5 15,37-5-10-15,0 0 8 0,-37 7-4 16,37-7 5-16,-23 4-5 0,23-4-2 16,0 0 10-16,-32 9-14 0,32-9 5 0,-27 6 5 15,27-6-3-15,-21 6-5 0,21-6 1 16,-25 9-1-16,25-9 15 0,-24 15-13 15,24-15-12-15,-28 18-1 0,28-18-5 0,-32 25 3 16,15-11 4-16,1 4-8 0,-1-3 9 16,2 1-7-16,1 1 3 0,14-17-2 0,-25 29-2 15,14-14 7-15,11-15 3 0,-21 21-6 16,21-21 11-16,-15 23-5 0,15-23 3 16,-13 18 5-16,13-18-5 0,-13 16 2 0,13-16 7 15,0 0-2-15,-20 20-4 0,20-20 1 16,-12 18-3-16,12-18 1 0,-8 19 8 15,8-19-7-15,-12 25 4 0,12-25-2 16,-5 30 0-16,5-30 5 0,-9 37 0 0,9-14 8 16,0-23-2-16,0 43-8 0,-3-20 12 15,3-23-1-15,0 47-1 0,-3-25-6 0,3-22 8 16,0 44-14-16,0-20 12 0,0-24 0 16,3 46-24-16,-6-16-52 0,1 2-111 0,-6 4-352 15,-6-1-191-15,-4-5 525 0</inkml:trace>
  <inkml:trace contextRef="#ctx0" brushRef="#br0" timeOffset="21307.6817">24384 9526 1612 0,'35'-27'167'0,"0"-3"-78"0,-5 3-47 16,-5-5-16-16,2 0-4 0,3-4-22 15,5-3-41-15,-5-7-12 0,-5-1-12 0,16-15-27 16,-13 1 6-16,4-7-17 0,-2-4-40 16,-3-5-237-16,-6-3 91 0</inkml:trace>
  <inkml:trace contextRef="#ctx0" brushRef="#br0" timeOffset="23645.773">30944 6490 1375 0,'0'0'95'15,"0"0"18"-15,0 0-13 0,0 0-8 0,0 0-10 16,0 0-10-16,0 0-13 0,0 0-2 15,0 0-4-15,0 0 10 0,0 0 27 16,0 0 5-16,0 0 12 0,0 0 8 0,0 0-2 16,0 0-6-16,0 0-15 0,0 0-11 15,0 0-7-15,0 0-31 0,-26-66-8 16,26 66-33-16,0 0-34 0,0 0-11 0,-5-36-13 16,5 36 17-16,-4-29-5 0,4 29 9 15,0-32 3-15,0 32-6 0,0-32-1 0,0 32 6 16,-3-30 21-16,3 30 4 0,3-32 5 15,-3 32 6-15,-3-30-6 0,3 30 9 16,0-30-9-16,0 30 6 0,3-31 8 0,-3 31 17 16,-3-32-3-16,3 32 13 0,3-27-2 15,-3 27-4-15,0 0-11 0,0-41-10 16,0 41 2-16,0 0-8 0,0-33 8 0,0 33-2 16,4-22-6-16,-4 22 0 0,0 0-2 15,0-30 17-15,0 30 3 0,0 0 13 16,0-32-6-16,0 32 2 0,0 0 3 15,0 0-4-15,0-36 8 0,0 36 17 0,0 0-9 16,0 0-1-16,0 0 5 0,-7-32-11 0,7 32-7 16,0 0 0-16,0 0-10 0,0 0-6 15,0 0 4-15,-2-28-8 0,2 28-7 16,0 0 11-16,0 0-15 0,0 0 4 16,0 0 3-16,0 0 3 0,0 0-6 15,0 0 7-15,0 0-13 0,0 0 2 0,0 0 2 16,-16-17-2-16,16 17 2 0,0 0 8 0,0 0-14 15,0 0 8-15,0 0 7 0,0 0-3 16,0 0-2-16,0 0 14 0,-57 41-18 16,57-41 4-16,-20 16 16 0,20-16-1 0,-20 22-9 15,4-9 11-15,16-13 0 0,-21 27-2 16,7-12 6-16,14-15-14 0,-30 29 2 16,17-14-1-16,5 0 1 0,8-15 2 15,-26 27-3-15,13-11-7 0,13-16 0 16,-22 26 6-16,12-11-10 0,10-15 4 0,-20 25 5 15,20-25-3-15,-13 20-7 0,13-20 1 16,-15 23 2-16,15-23 0 0,-9 21-7 0,9-21 4 16,-11 22 3-16,11-22 3 0,-5 20-10 15,5-20 16-15,0 0-11 0,1 37 2 0,-1-37-1 16,0 0 11-16,7 38-7 0,-7-38 2 16,10 24 9-16,-10-24-13 0,12 23 14 15,-12-23-6-15,18 21 7 0,-18-21 0 16,19 18-1-16,-19-18-6 0,23 22 3 0,-23-22-10 15,37 17 8-15,-20-13 4 0,4 5-8 16,-21-9-5-16,47 17 3 0,-25-12-5 0,5 2 4 16,-27-7 8-16,38 6-11 0,-14-3 0 15,-24-3 1-15,38 9-2 0,-18-6 1 16,-20-3 2-16,40 7-12 0,-40-7 4 0,34 2 7 16,-34-2-11-16,33 6 1 0,-33-6 4 15,32 4 1-15,-32-4-3 0,28 5 0 16,-28-5-3-16,29 8 3 0,-29-8 0 0,28 7 0 15,-28-7-9-15,34 12 12 0,-14-1-9 16,0 1 4-16,-3 0-3 0,-17-12-2 16,28 27-3-16,-11-15 4 0,-2 3 3 0,-15-15 3 15,27 27-6-15,-12-15 3 0,-15-12-4 16,20 28 10-16,-12-12-3 0,-8-16 7 0,17 27-10 16,-12-11 9-16,-5-16-5 0,11 30-1 15,-11-30-1-15,5 28 12 0,-5-28-7 16,4 27-4-16,-4-27 4 0,3 25-1 15,-3-25 3-15,0 0 5 0,-7 34-2 0,7-34 2 16,0 0 5-16,-13 28 1 0,13-28-5 16,-20 19 3-16,3-11 0 0,17-8-3 0,-45 19 6 15,17-12-6-15,-1 2-11 0,-1-4 8 16,0 6-5-16,0-7-5 0,1 5-15 16,-4 1-14-16,8 0-27 0,-7-4-14 0,4 0-15 15,4 4-10-15,-2-2-22 0,26-8-30 16,-47 12-19-16,30-5-60 0,17-7-565 15,-33 4 227-15</inkml:trace>
  <inkml:trace contextRef="#ctx0" brushRef="#br0" timeOffset="24444.053">31875 6218 3343 0,'0'0'-107'15,"16"-21"11"-15,-16 21-1 0,5-19-8 16,-5 19 4-16,0 0 4 0,15-27 15 0,-15 27-2 15,0 0 24-15,0 0 11 0,0 0 15 16,-3-35 22-16,3 35-1 0,0 0 16 16,0 0 7-16,0 0 11 0,0 0 16 0,-13-33 9 15,13 33 22-15,0 0 5 0,0 0 3 16,0 0 2-16,0 0 5 0,-9-21-20 16,9 21-7-16,0 0-3 0,0 0-6 0,0 0-10 15,0 0-8-15,-27-10 7 0,27 10-10 16,0 0 6-16,0 0-8 0,0 0-1 0,-55 15 2 15,55-15 13-15,-26 12-11 0,26-12-3 16,-31 19-4-16,15-7 6 0,16-12-4 16,-32 32 6-16,17-17-2 0,1 6-1 15,1 1 17-15,-2 2-7 0,7 2-9 0,-4-2 7 16,7 4 1-16,-7 0-1 0,7-1 12 16,-3-3 11-16,3 5-7 0,1-6 5 0,-1 6-8 15,-3-5 13-15,8-24-8 0,-10 53-9 16,7-28 4-16,3-1-4 0,0-24-14 15,-4 47 2-15,4-23 3 0,0-24-9 0,7 44 0 16,1-26-2-16,-3 3 0 0,-5-21-1 16,24 34-4-16,-12-19 1 0,9-3-1 0,-1-3-3 15,9 2 0-15,-4-3 0 0,7-5 1 16,-2 5 1-16,5-6-7 0,2 1-6 16,0 0 3-16,-4-3-1 0,2 0-1 15,-5 0 3-15,0 0-4 0,0 0-1 16,-30 0 7-16,49-3 0 0,-49 3-1 0,40-5-5 15,-20-1-10-15,-20 6-8 0,32-12-16 0,-32 12-28 16,30-13-18-16,-30 13-36 0,30-20-34 16,-21 8-50-16,-9 12-97 0,16-27-509 0,-7 5 172 15</inkml:trace>
  <inkml:trace contextRef="#ctx0" brushRef="#br0" timeOffset="24974.7232">32269 6333 3584 0,'0'0'2'0,"-5"-26"10"16,5 26-5-16,-5-27 5 0,5 27 1 0,0 0-1 16,-3-30-4-16,3 30 3 0,0 0-7 15,0 0 0-15,0 0 6 0,3-35-4 16,-3 35 0-16,0 0-2 0,0 0-10 0,0 0 19 16,0 0 7-16,0 0-2 0,0 0 8 15,0 0-3-15,0 0-9 0,0 0 8 16,0 0-5-16,62 56 2 0,-50-41 4 0,-12-15-11 15,18 33 22-15,-4-18-19 0,-6 5-11 16,2 0 3-16,2-3 1 0,-12-17-7 16,11 30 9-16,-11-30-7 0,14 26 5 0,-14-26-1 15,15 24 10-15,-15-24-14 0,8 19 14 16,-8-19-14-16,0 0 6 0,9 25 4 0,-9-25-4 16,0 0-3-16,0 0-10 0,0 0-5 15,0 0-7-15,0 0-15 0,0 0 5 16,0 0 6-16,0 0-14 0,0 0 0 0,-74-32-1 15,51 16 8-15,6-8-8 0,-5 1 27 16,-3-4 1-16,3 3 10 0,4 0 17 0,-2-3 9 16,0 4-5-16,8 2 0 0,-5-3-14 15,6 2-14-15,-3-1 2 0,6 4-11 16,8 19-8-16,-15-41-1 0,6 19 7 16,9 22 9-16,-5-40-6 0,5 40 10 0,0-38 0 15,0 38-2-15,5-36 0 0,-5 36 4 16,12-37 8-16,-7 19 26 0,-5 18-13 0,19-38 13 15,-11 23-7-15,-8 15-4 0,17-32 5 16,-17 32-19-16,16-25 13 0,-16 25-7 16,14-20-6-16,-14 20-9 0,18-18-11 0,-18 18-31 15,17-12-22-15,-17 12-17 0,0 0-26 16,25-16-49-16,-25 16-62 0,0 0-526 0,20-9 454 16</inkml:trace>
  <inkml:trace contextRef="#ctx0" brushRef="#br0" timeOffset="25620.3333">32236 5891 3198 0,'0'0'-58'0,"0"0"-4"0,0 0-27 16,0 0-10-16,0 0 8 0,0 0 24 0,7 28 59 15,-7-28 47-15,0 0 43 0,0 0 18 16,0 0-5-16,0 0-5 0,0 0 6 16,0 0-28-16,10 19 8 0,-10-19-40 0,0 0-3 15,0 0 11-15,0 0-16 0,11 25-2 16,-11-25-3-16,0 0 5 0,12 30-7 16,-12-30 18-16,10 27-6 0,-10-27-6 0,13 36 7 15,-8-15-14-15,4 5 2 0,-1-3-13 16,4 2 21-16,-4-1-9 0,2 1-9 15,4-1 1-15,-1 2-1 0,-5-5-3 0,6 0-7 16,-3-3 8-16,1 2-16 0,3-5 10 16,-15-15 5-16,30 29-13 0,-16-17-3 15,2-5 1-15,-16-7-9 0,32 10-20 0,-32-10-2 16,30 0 6-16,-30 0 5 0,0 0-4 16,39-22 3-16,-29 7 1 0,-10 15-3 15,20-39 8-15,-12 14 7 0,-3-3-5 0,0-1 8 16,-5-1 5-16,5 3 1 0,-5-3 5 15,4 3 3-15,-4 27 1 0,-4-52 4 0,4 29 7 16,0 23 0-16,-5-44-9 0,0 22 0 16,5 22-2-16,-1-33 11 0,1 33-5 15,-9-32-3-15,9 32 9 0,0-27-24 0,0 27 12 16,0 0 4-16,-6-30 23 0,6 30-7 16,0 0 6-16,0 0-4 0,0-35 1 0,0 35-4 15,0 0-9-15,0 0 1 0,0 0-1 16,0 0-3-16,0 0 4 0,0 0-13 15,0 0 13-15,0 0-3 0,0 0-5 0,43 62-3 16,-38-38 7-16,2 2 2 0,3-2-5 16,-3 4 3-16,3-1 0 0,3 5-4 15,-8-5-1-15,7 0-6 0,-7-3-4 0,6 0-16 16,-6 4-8-16,4-9-15 0,-9-19-20 16,8 31-27-16,1-22-109 0,-9-9-301 15,0 0-201-15,0 0 643 0</inkml:trace>
  <inkml:trace contextRef="#ctx0" brushRef="#br0" timeOffset="26226.5012">32703 5599 3483 0,'0'0'279'16,"0"0"-33"-16,0 0-115 0,0 0-137 0,43 25-54 15,-43-25-11-15,8 16-14 0,-8-16 2 16,9 14 15-16,-9-14 6 0,10 15 15 15,-10-15 18-15,12 19 16 0,-12-19-6 0,10 15 7 16,-2-5 10-16,-8-10 0 0,13 21-5 16,-8-8-1-16,7-1 12 0,-12-12 0 15,12 25-10-15,-4-10 8 0,-1 0-4 16,1-1 0-16,-8-14-7 0,9 20 1 0,-1-7-1 16,-8-13 5-16,5 22 8 0,-5-22-10 15,8 15-3-15,-8-15 13 0,0 0 26 0,5 18-19 16,-5-18-3-16,0 0-10 0,0 0-15 15,0 0-17-15,0 0 2 0,0 0-5 0,0 0 1 16,17-62 5-16,-14 44 15 0,7-4 25 16,-10 22 16-16,14-45 30 0,-11 26 10 15,-3 19-9-15,14-31-2 0,-14 31-29 0,5-27-11 16,-5 27-16-16,11-19-2 0,-11 19 4 16,5-12 4-16,-5 12 2 0,0 0 25 0,0 0-19 15,0 0 4-15,0 0-16 0,30 0 10 16,-30 0 0-16,0 0-2 0,0 0 2 15,0 0 5-15,0 0 9 0,0 0 9 0,36 17 7 16,-36-17 17-16,11 5 26 0,-11-5 5 16,0 0 2-16,0 0-5 0,0 0-14 0,0 0-3 15,0 0-18-15,34-35-6 0,-28 20 5 16,4 0-10-16,-3-4-5 0,1 4 16 16,-8 15 2-16,14-27-7 0,-7 14 3 0,-7 13-10 15,11-22-7-15,-11 22-6 0,9-18-1 16,-9 18-8-16,10-16-5 0,-10 16 7 15,16-5-7-15,-16 5 4 0,0 0 7 0,32-5-1 16,-32 5 9-16,29 10 6 0,-13-8-4 16,3 6 5-16,-3 1-7 0,3 6-3 15,-2-3-7-15,1 0-31 0,2 6-70 0,-7 5-50 16,-4-1-85-16,-6 2-298 0,-3-4-363 16,0-20-274-16</inkml:trace>
  <inkml:trace contextRef="#ctx0" brushRef="#br0" timeOffset="26849.0306">31523 7818 4140 0,'50'-10'16'16,"-6"-2"48"-16,9-10 50 0,21-8-3 0,28-22 26 16,8 3 20-16,3-8 6 0,0 3 1 0,6-10-4 15,-5 7-10-15,1 2-20 0,2-1-17 16,-8 3-13-16,0 4-15 0,-7-1-13 0,-22 11-12 15,-8 4-8-15,2 5-7 0,-9 1-9 16,-12 5-3-16,-1 0-7 0,-8 2-3 16,-1 7-18-16,-9-5-15 0,-2 7-24 0,-7 1-34 15,-4-2-36-15,3 9-42 0,-12-5-51 16,-7-2-92-16,-5 12-208 0,0 0-433 16,0 0-647-16</inkml:trace>
  <inkml:trace contextRef="#ctx0" brushRef="#br0" timeOffset="27383.6992">31530 5488 4439 0,'0'0'-168'0,"-30"-15"0"16,30 15-3-16,-25-10-7 0,25 10 6 16,-27-6 11-16,27 6 23 0,0 0 24 15,-32-5 40-15,32 5 37 0,0 0 27 16,0 0 35-16,-25-12 12 0,25 12 15 0,0 0 12 15,0 0 25-15,0 0 4 0,0 0-1 16,-12-22-8-16,12 22-7 0,0 0-14 0,57-34 4 16,-18 19-16-16,16-8-1 0,17-1-18 15,8 3 6-15,2-6 19 0,32-9-34 0,-2-1 1 16,3 0 3-16,6-3-24 0,3 2-4 16,-2-1-24-16,-2 4-4 0,-4-4-21 15,-4 6-34-15,-25 4-51 0,-14 8-121 0,-2-3-514 16,-11 2 328-16</inkml:trace>
  <inkml:trace contextRef="#ctx0" brushRef="#br0" timeOffset="38219.6134">27340 7589 3171 0,'31'0'-153'15,"-31"0"1"-15,0 0-2 0,0 0-8 16,0 0 2-16,30 0 12 0,-30 0 1 0,0 0 18 15,0 0 16-15,0 0 27 0,0 0 26 16,0 0 19-16,31 4 21 0,-31-4 36 0,0 0 17 16,0 0 39-16,0 0 18 0,0 0 19 15,0 0 6-15,0 0 12 0,0 0-2 16,31-7 10-16,-31 7-15 0,0 0 4 0,0 0-24 16,0 0-1-16,0 0-15 0,0 0-14 15,0 0 2-15,0 0-9 0,0 0-1 16,0 0 3-16,0 0-15 0,4-30 3 0,-4 30-9 15,0 0-2-15,0 0-15 0,0 0 3 16,-5-33-11-16,5 33 2 0,0 0 8 16,0 0-4-16,-17-32-3 0,17 32 3 0,0 0-5 15,-17-31-4-15,17 31-2 0,-13-22 0 16,13 22-5-16,-19-25-5 0,4 14 0 0,-5-5 2 16,4 1 18-16,-6 0-11 0,2-2 14 15,0 6 11-15,-5-5 0 0,5 1-8 0,-4-1-2 16,-1 2 6-16,5 1 4 0,-5-3-6 15,1 1-9-15,3 2 4 0,-6 1-3 16,5 1 2-16,-6-5-11 0,3 7-11 0,25 9 6 16,-42-22 0-16,15 15 4 0,7-5 3 15,20 12-11-15,-49-15 3 0,31 9-1 16,-4-3-3-16,-1-1 7 0,23 10-11 16,-49-15 1-16,21 5 16 0,3 4-18 0,-5-2-2 15,-5-2 11-15,-7 0-4 0,5 0 1 16,-6-2 1-16,4 3 7 0,-1 5-2 0,6-8 9 15,3 9-5-15,-3-9-2 0,9 7-5 16,-7-2 4-16,2 1-10 0,-2 0 10 0,1-3-12 16,31 9 2-16,-54-9 2 0,26 1-3 15,-1 4-1-15,7-4 1 0,22 8-2 16,-48-7 6-16,28 2-1 0,20 5-7 0,-45-8 1 16,16 4-4-16,29 4 11 0,-45-8 4 15,23 4 0-15,22 4 10 0,-38-6-10 0,38 6-4 16,-39-9 0-16,39 9 1 0,-31-5 1 15,31 5 0-15,-30-6-2 0,30 6 0 16,-26-5 0-16,26 5-3 0,-31-7 0 0,31 7 0 16,-32-5 7-16,32 5-4 0,0 0-12 15,-45-7 8-15,45 7-5 0,-34-5 10 0,34 5-10 16,-35-7 5-16,35 7 2 0,-33-4-1 16,33 4 3-16,-34-5-4 0,34 5-13 15,-28-4 20-15,28 4-15 0,0 0 0 0,-37-3-6 16,37 3-1-16,0 0 2 0,-33 0-12 15,33 0 8-15,0 0 4 0,-36 0-12 0,36 0 13 16,0 0-9-16,0 0 6 0,-41 0 2 16,41 0 5-16,0 0-15 0,-29 2 18 15,29-2-13-15,0 0-3 0,0 0 0 16,-30 5-4-16,30-5-5 0,0 0 0 0,-23 9-4 16,23-9 2-16,0 0 13 0,-29 11-16 15,29-11-3-15,0 0 4 0,-22 12-3 0,22-12 1 16,0 0-1-16,-16 11 9 0,16-11 2 15,0 0 6-15,-27 13 8 0,27-13-5 16,0 0-6-16,-22 12 6 0,22-12 11 0,0 0-9 16,-25 19-2-16,25-19 5 0,-22 13-4 15,22-13 1-15,-18 15-1 0,18-15 0 0,-17 15-1 16,17-15 3-16,-25 15 2 0,25-15 2 16,-22 16 8-16,22-16-8 0,-18 20 0 15,18-20-2-15,-25 19 8 0,10-10 10 0,15-9-14 16,-24 19 6-16,24-19-4 0,-23 19 14 15,23-19-12-15,-22 18 2 0,22-18 0 0,-18 18 6 16,18-18-8-16,-17 23 4 0,17-23-4 16,-17 23-4-16,17-23 4 0,-18 20-2 15,18-20 0-15,-13 20 8 0,13-20-10 16,-17 16 4-16,17-16 0 0,-17 19 18 0,17-19-14 16,-17 15 2-16,17-15-12 0,-18 15 10 15,18-15 4-15,0 0-2 0,-25 22 4 0,25-22-14 16,-17 14 0-16,17-14 2 0,-18 13 4 15,18-13 0-15,-19 18-4 0,19-18 10 16,-16 20-6-16,16-20-4 0,-15 20 6 0,15-20 2 16,-5 24-4-16,5-24 0 0,-5 27-2 15,5-27 4-15,0 32 8 0,0-32-10 0,8 35 0 16,-8-35-4-16,5 38 12 0,3-22-8 16,-8-16-2-16,9 32 8 0,-9-32-2 15,8 28 0-15,-8-28 16 0,8 25 1 16,-8-25 3-16,9 22-1 0,-9-22-5 0,15 21-1 15,-15-21 6-15,12 24-10 0,-12-24 2 16,16 23 0-16,-6-10-6 0,-10-13 8 0,24 23-11 16,-9-6 1-16,2-5 6 0,-1 3-6 15,-16-15 8-15,40 28-8 0,-23-13 1 0,2-3 2 16,-3 0-4-16,3 2 5 0,-19-14 16 16,26 21 3-16,-9-14 7 0,-17-7-1 15,25 20 0-15,-25-20-2 0,24 15-4 16,-9-6-3-16,-15-9-4 0,32 23 5 0,-16-11 2 15,3 0-12-15,1 1-5 0,3-1 17 16,-3 4-17-16,2-4 13 0,1 2-12 0,-1-1-5 16,2 0 7-16,-1-1-5 0,-6 0-5 15,1 2 3-15,-18-14 6 0,35 21 9 16,-18-12 0-16,0 1 12 0,-17-10-10 0,45 19 2 16,-22-4-4-16,4-2 3 0,8 0-13 15,-5 2 6-15,10 5-11 0,-6-5 6 0,3 3-5 16,-1 2-5-16,5-7 6 0,-5 4-2 15,5 0-3-15,-5-6 4 0,1 6-3 0,0-2 2 16,0 0-3-16,3-2-3 16,-2 4-1-16,4-5 1 0,3 0-8 0,4 0 2 15,-1-3-23-15,3 0-3 0,0 1-6 0,0-5 3 16,0 6 0-16,0-5-1 0,2 0 4 16,-6 0 9-16,5 0 1 0,-4-2-1 0,4 1 1 15,-3-2-2-15,1 0-2 0,0 3 12 16,2-3-4-16,-5 4 1 0,1-6 0 15,1 4 0-15,-4-3-2 0,4 6 8 0,-9-6 2 16,3 1-3-16,-4-1 2 0,-1 3 7 16,-6-3-8-16,1 4 2 0,2-2 1 15,-4 3 1-15,0-4 0 0,-2 1 0 0,1 2 10 16,-2 1-4-16,2 0 4 0,2 2 7 16,-3-3-12-16,-1 0 9 0,4 0-6 15,-5 3 4-15,4 2 0 0,3-5 2 0,-2 1 2 16,1 4-3-16,2-5-1 0,2 4 12 15,5-5 2-15,0 5-1 0,-2-5 0 0,2 2 3 16,-2-4 1-16,5 2 3 0,-8-2 0 16,3-3-5-16,-7 4-1 0,3-1-2 15,-6 0-7-15,-30-3-35 0,52 2-47 0,-34 3-59 16,-1-10-120-16,-17 5-628 0,26 5-255 16</inkml:trace>
  <inkml:trace contextRef="#ctx0" brushRef="#br0" timeOffset="41247.1427">4237 8634 3861 0,'0'0'-194'16,"0"0"19"-16,0 0 28 0,28-3 19 0,-28 3 4 15,0 0 18-15,0 0-4 0,0 0 10 16,0 0 13-16,35-3 3 0,-35 3 7 0,0 0 22 16,34-10 3-16,-34 10 24 0,31-10-4 15,-31 10 13-15,39-10 3 0,-12 2-4 16,-6 2 4-16,-21 6 6 0,52-15 7 15,-22 10 0-15,-1-5 3 0,3 0 3 0,-7 2-3 16,6 1 0-16,-1-1 0 0,2 1-3 16,2-2-1-16,-2-2-2 0,-2 7 6 0,13-7-4 15,-13 2 8-15,10 5-4 0,-6-4 6 16,1 5-9-16,3 2 13 0,-2 1-13 0,-1-5 6 16,3 10-13-16,6-4 13 0,-6 2-3 15,6 0-3-15,1 3 3 0,-2 2 3 16,-9-4 4-16,1 4-4 0,-2-5 4 15,-3 1-1-15,6 1 1 0,-11-2 3 0,3 3 2 16,2-3 17-16,0 0 19 0,-30-3-4 16,47 3-7-16,-20 1-7 0,0-2-3 15,3-2-6-15,-30 0 0 0,60 6-4 0,-33-3 1 16,3-3-7-16,0 4 4 0,2-2-6 16,0-2 8-16,-4 3-9 0,0 0 4 15,4 1-6-15,-2-3-1 0,-30-1-8 0,61 5 12 16,-31-3-3-16,1 2-6 0,-31-4 5 15,61 4 4-15,-31-2 5 0,10-2-12 16,-7 0-13-16,1 3 8 0,3-3-5 0,3 0 0 16,-3 0-1-16,-1 2-5 0,1-2 8 15,3 0 0-15,-5 0 1 0,4 0-4 16,-4 0 1-16,4 5 2 0,-4-3-3 0,0-2 6 16,3 3-6-16,-3 0 4 0,1 1-10 15,2-2 0-15,6 3-20 0,4 1-10 16,-1-5-1-16,0 4-3 0,-4-4 4 0,2-1-3 15,-3 0 6-15,-2 0 32 0,-6 0 14 16,6-6 19-16,-5 5 9 0,4-2 3 16,-6 0-6-16,7-2-11 0,-6-1 1 15,2 0 9-15,-2-1-16 0,1 2-6 0,-5 3 16 16,2-2-10-16,-5-2-9 0,-27 6 3 16,51-6 15-16,-22-1 6 0,3 4-9 0,-2 1-4 15,2-2-8-15,1 1 20 0,4 0-5 16,11 3-4-16,1 0-12 0,-1-3 7 15,1 3-18-15,1 0 6 0,-1 0 6 0,-3-2-3 16,-5 2-3-16,2-7 11 0,-4 4 17 16,-6 0 14-16,4 0-6 0,-4-3 12 15,-1 1-2-15,-7 1-9 0,-25 4-6 0,57-11-3 16,-32 9-7-16,2-5 1 0,-27 7-14 16,53-4 2-16,-28-1-3 0,6 2-22 15,-5 0-17-15,-26 3-15 0,59-1-13 16,-31-4 7-16,-28 5-6 0,49 0 14 0,-27 0 3 15,-22 0 5-15,46-3 3 0,-46 3 2 16,39 3 3-16,-14-3 5 0,-25 0-6 16,37 5 0-16,-37-5-1 0,37 0 10 0,-37 0 8 15,40 4 1-15,-40-4 2 0,33 8 4 16,-14-4-3-16,-19-4-4 0,30 12 0 0,-30-12 4 16,33 17 6-16,-21-8-10 0,-12-9 0 15,28 15 10-15,-28-15-4 0,24 15 4 16,-24-15-7-16,22 16 10 0,-22-16-3 15,16 15 0-15,-16-15-10 0,0 0 3 0,25 21-3 16,-25-21 19-16,15 12-12 0,-15-12 6 16,0 0 10-16,12 26-10 0,-12-26 3 0,10 18-6 15,-10-18-1-15,0 0 8 0,12 32-8 16,-12-32 4-16,5 21-6 0,-5-21 2 16,7 25 1-16,-7-25 3 0,0 0 7 15,5 33 6-15,-5-33 16 0,0 0 7 0,3 33-8 16,-3-33-12-16,0 0 22 0,-3 35-10 15,3-35-13-15,0 0 13 0,-12 33-1 16,12-33 9-16,-14 25-9 0,6-9 8 0,8-16-9 16,-22 28-6-16,12-16 6 0,10-12-1 15,-28 27 9-15,15-11 7 0,-1 0 8 0,14-16-6 16,-32 27 7-16,21-12-24 0,-6-1 15 16,17-14-5-16,-29 24-14 0,14-15 6 15,15-9-6-15,-26 21-10 0,26-21 6 0,-24 19 4 16,24-19-13-16,-25 20 6 0,25-20-1 15,-25 13 12-15,12-3-19 0,13-10-4 16,-32 16 6-16,15-7-9 0,17-9 3 0,-40 18-1 16,20-9-2-16,0 3 12 0,-5-2-12 15,1 3 0-15,24-13 2 0,-48 18 5 16,26-10 7-16,-6 2 7 0,3 0 9 16,-1-5-1-16,-2 2 5 0,0 0 4 0,2-3 2 15,-5 5-6-15,-1-6-8 0,5 1 4 16,-5 0-7-16,7 1 13 0,25-5-20 15,-62 2 3-15,31 3 5 0,-3-5-5 0,2 4-7 16,-1-1-2-16,-1-3-12 0,-1 1 6 16,2 3-4-16,-4-4 10 0,4 0-6 15,-6 0 8-15,7 3-8 0,-3-6 0 0,2 3-6 16,-4 0 16-16,37 0-6 0,-60-4-3 16,30 4 7-16,30 0 6 0,-52 0-8 0,27 0 5 15,25 0 18-15,-45-4 1 0,21 0-34 16,24 4 15-16,-42-5 8 0,42 5 5 15,-40-5-2-15,40 5-6 0,-37-10 20 0,16 7-1 16,21 3-9-16,-41-13 7 0,16 6-18 16,25 7 1-16,-43-9-1 0,43 9-12 15,-39-11-2-15,39 11-13 0,-36-7-9 0,36 7-2 16,-37-5-21-16,37 5-2 0,-44-2 4 16,44 2 7-16,-38-3 2 0,38 3 0 15,-44 0 5-15,44 0 1 0,-45 3 6 0,45-3-1 16,-38 0 4-16,16 2-1 0,22-2-6 15,-44 5 5-15,44-5 7 0,-46 2-5 16,46-2 4-16,-41 3-2 0,20-1-9 0,21-2-17 16,-39 4 10-16,39-4 9 0,-43 4-13 15,21-1 5-15,22-3 6 0,-45 2-2 16,45-2 1-16,-45 3-1 0,21 1-1 0,24-4 7 16,-45 3-5-16,45-3 9 0,-45 4 4 15,45-4-2-15,-44 0-2 0,19 1 0 0,25-1 4 16,-47 3-5-16,47-3-1 0,-53 5 17 15,23-1-9-15,0-1-4 0,-4 1 9 16,1 0-10-16,-1 1 10 0,-6-3 13 0,7 3-15 16,-2-1 22-16,-2-1-9 0,3-2-16 15,-6 3 5-15,3-1 6 0,1-3 19 0,2 4-23 16,-6-4 18-16,3-4 2 0,-5 4 2 16,1-3 8-16,-8-1 3 0,2 0 7 15,-3 0-4-15,2-3-2 0,-3 2-16 16,1-5 21-16,-3 5-6 0,1 0-15 15,0 1-2-15,2 0 2 0,0-3-8 0,-7 4 1 16,0 1 7-16,-2 2-4 0,4 0-5 16,-9 0 5-16,-9 0-14 0,1 0 13 0,-3 0-3 15,1 0 2-15,-3 0 3 0,2-3-8 16,3 6-3-16,2-3-13 0,-4 0-43 0,4 2-30 16,-4 1-36-16,1 4-56 0,-6-2-83 15,-5 7-467-15,11-5 535 0</inkml:trace>
  <inkml:trace contextRef="#ctx0" brushRef="#br0" timeOffset="51838.2293">5255 10122 1845 0,'0'0'197'0,"0"0"-85"0,-25 15-109 15,25-15-86-15,0 0-81 0,-22 13-80 0,22-13-200 16,0 0 100-16</inkml:trace>
  <inkml:trace contextRef="#ctx0" brushRef="#br0" timeOffset="52797.384">5098 10233 1505 0,'0'0'-35'0,"0"0"12"0,0 0 19 0,0 0 17 16,0 0 1-16,0 0-5 0,0 0 8 16,0 0 1-16,0 0-23 0,0 0 10 15,0 0-1-15,0 0-8 0,0 0 13 0,0 0-5 16,0 0-4-16,0 0 26 0,0 0 8 15,0 0 0-15,0 0 3 0,0 0-4 0,0 0-1 16,0 0 0-16,0 0-4 0,0 0-12 16,0 0-1-16,0 0 5 0,0 0-13 15,0 0 9-15,0 0 7 0,0 0-16 0,0 0 5 16,0 0-1-16,0 0 0 0,0 0 0 16,0 0 0-16,0 0 4 0,65-46-15 15,-65 46 8-15,22-13-8 0,-22 13 14 0,28-9-10 16,-28 9 3-16,21-9-10 0,-21 9 3 15,0 0-4-15,26-12 8 0,-26 12 3 0,0 0-7 16,32-7 0-16,-32 7 3 0,0 0-3 16,32-5 8-16,-32 5-16 0,28-3 8 15,-28 3-18-15,25-7 15 0,-25 7 6 16,0 0-10-16,46-4-8 0,-46 4 12 0,0 0-9 16,28-1 16-16,-28 1 26 0,0 0 2 15,25-7-3-15,-25 7-4 0,0 0 0 0,0 0-1 16,35-5-3-16,-35 5 0 0,0 0-8 15,30-2 1-15,-30 2-4 0,29-2 7 16,-29 2-10-16,32-8 3 0,-32 8-3 0,33-4-1 16,-33 4 7-16,33-11 1 0,-33 11-4 15,36-8-1-15,-16 1 14 0,-20 7-23 16,38-9 13-16,-14 0 0 0,1 3-3 0,-25 6-13 16,45-12 3-16,-23 6 9 0,-22 6-6 15,43-10 1-15,-26 3-8 0,-17 7 11 16,45-9-14-16,-22 6 14 0,-23 3-7 0,42-9 9 15,-17 6-9-15,-25 3 10 0,50-6-7 16,-23 0-3-16,-27 6 13 0,47-4-13 16,-25 2 0-16,-22 2 9 0,43-3-9 0,-43 3-3 15,40-3 3-15,-40 3 0 0,37-4 3 16,-37 4 0-16,37 0 3 0,-37 0-2 16,33 4 5-16,-33-4 3 0,36 0-9 0,-36 0 10 15,40 0-1-15,-40 0-9 0,38 0-6 16,-38 0 9-16,37 3-3 0,-37-3-6 15,40-3 3-15,-40 3 6 0,37 0 1 0,-37 0-1 16,33 3 9-16,-33-3 3 0,32 0 3 16,-32 0 3-16,0 0-1 0,39 0 4 0,-39 0-13 15,0 0 1-15,38 0-9 0,-38 0 16 16,27 3-2-16,-27-3 9 0,30 2-13 16,-30-2 15-16,32 0 13 0,-32 0-4 0,33 4 1 15,-33-4-15-15,30 3 8 0,-30-3-6 16,31 3 0-16,-31-3 5 0,31 3 0 15,-31-3-18-15,29 3 17 0,-29-3-15 0,30 3 12 16,-30-3-14-16,35 5 4 0,-35-5 14 16,30 4-5-16,-30-4-9 0,29 0 16 15,-29 0-12-15,0 0 15 0,31 9-4 0,-31-9 6 16,0 0 5-16,0 0-2 0,32 3 0 16,-32-3-5-16,0 0-22 0,0 0-1 15,25 11 5-15,-25-11-2 0,0 0-1 0,27 6-3 16,-27-6-18-16,27 7-8 0,-27-7-31 15,21 8-19-15,-21-8-30 0,36 15-51 16,-23-6-76-16,-13-9-496 0,30 15 585 0</inkml:trace>
  <inkml:trace contextRef="#ctx0" brushRef="#br0" timeOffset="53686.8709">9884 10204 3020 0,'0'0'88'0,"0"0"9"0,0 0-17 0,43-5-6 16,-43 5-38-16,0 0-32 0,0 0-4 16,0 0-11-16,0 0 0 0,0 0 8 0,0 0 12 15,27-4 21-15,-27 4-8 0,0 0 11 16,0 0-1-16,0 0 1 0,0 0-10 0,0 0 3 16,0 0-1-16,0 0-13 0,0 0 17 15,0 0-16-15,32-4-7 0,-32 4 4 16,0 0 4-16,0 0-10 0,32-4 9 15,-32 4-9-15,30-7 14 0,-30 7-2 0,43-3-10 16,-16 0 8-16,5 0-10 0,0 0 13 16,1 3-9-16,1-3 2 0,1 0 0 0,7 0 7 15,3 0 9-15,-2-3 4 0,1 0 12 16,4-1-12-16,1 2 5 0,-1-2-13 16,1 0-4-16,-1-1 11 0,-1 3-4 15,2 1 0-15,-1-7-9 0,-1 6-2 0,5 2-2 16,-4-4 4-16,2 2 8 0,-1-2-7 15,1 2-1-15,15-5-4 0,-1 4-1 0,-4-8 15 16,5 7-5-16,-4-6 3 0,9 0 12 16,-10 1-6-16,5 3-1 0,-8-3-5 15,-8 2 6-15,-2 5 1 0,-7-5-4 0,-7 5-6 16,2 2 10-16,-5-4 3 0,-3-1 0 16,-27 8 5-16,47-9 1 0,-29 5 2 0,-18 4-2 15,44-7 2-15,-24 3-1 0,-20 4 0 16,37-5-5-16,-37 5-1 0,33-3-6 15,-33 3-2-15,35-7-6 0,-35 7-4 0,31-3-32 16,-31 3-59-16,0 0-52 0,40 10-44 16,-40-10-156-16,3 28-558 0,-6-13-317 15</inkml:trace>
  <inkml:trace contextRef="#ctx0" brushRef="#br0" timeOffset="54650.1646">13288 10501 4068 0,'-37'-17'-114'0,"4"2"8"0,-2 0 2 15,6 3-14-15,2 0-1 0,1 0 9 16,1 0 7-16,0-2 4 0,-2 2 14 0,5 0 20 16,-5 0 40-16,0-1 33 0,7-2 14 15,-1 3 21-15,-3 1 13 0,2-1 28 0,22 12 3 16,-38-20-6-16,20 8-12 0,18 12-15 16,-29-15-9-16,29 15-20 0,-28-13 7 15,28 13 3-15,-25-12-15 0,25 12-12 0,-20-14 7 16,20 14-5-16,0 0 0 0,-21-15 4 15,21 15-4-15,0 0-8 0,0 0 10 16,-25-12-4-16,25 12 6 0,0 0 7 0,0 0 8 16,0 0 14-16,-23-9-1 0,23 9-5 15,0 0-2-15,0 0-2 0,0 0-16 16,0 0 8-16,0 0 5 0,0 0-3 0,0 0 20 16,0 0 1-16,0 0 12 0,0 0-4 15,0 0 4-15,94 32 10 0,-69-20-18 0,3-3 3 16,2 3-1-16,5-2 1 0,2 2 6 15,3-4 0-15,-1 3 8 0,6-7-4 16,2 4 5-16,0-6-7 0,1-2-6 0,6-2-7 16,1-2-2-16,9-4-5 0,1-3-9 15,-3 3 4-15,3-8-12 0,0 4-1 16,4-3 0-16,-11 3-4 0,-6 0-5 0,2-5 3 16,-6 5-7-16,-3 0-5 0,11-3-19 15,0 2-11-15,1-4-38 0,3 10-38 16,2-2-51-16,4-2-72 0,-6 6-212 0,5-2-463 15,-13 4-391-15</inkml:trace>
  <inkml:trace contextRef="#ctx0" brushRef="#br0" timeOffset="60540.0442">5434 11729 4032 0,'0'0'-207'16,"0"0"20"-16,0 0 17 0,0 0 6 15,0 0 17-15,0 0 0 0,0 0 14 0,0 0 2 16,0 0 14-16,0 0 11 0,0 0-5 16,0 0 13-16,0 0-1 0,0 0 17 15,0 0-2-15,0 0 23 0,29-8-10 0,-29 8 11 16,0 0 2-16,0 0 2 0,0 0 8 15,0 0 15-15,0 0-4 0,0 0 12 16,0 0-5-16,0 0 0 0,0 0-1 0,0 0 1 16,0 0 16-16,0 0 10 0,0 0-10 15,0 0 28-15,25-8 12 0,-25 8 27 0,0 0 11 16,0 0 31-16,0 0-15 0,0 0 17 16,0 0-4-16,17-17-6 0,-17 17 0 15,0 0-15-15,0 0-6 0,0 0-14 0,0 0 2 16,0 0-4-16,0 0-10 0,0 0-6 15,0 0-10-15,31-9 15 0,-31 9-22 16,0 0 4-16,29-9-4 0,-29 9 7 16,0 0-7-16,28-6 0 0,-28 6-3 0,0 0 3 15,35-10-9-15,-35 10 4 0,30-3 2 16,-30 3-1-16,39-7-10 0,-16 6 0 0,-23 1 3 16,44 0-4-16,-44 0 4 0,55 1-3 15,-23 3 5-15,-5 2 0 0,4-2-3 0,1 2-10 16,-2-4 13-16,2 5-5 0,-4-4 0 15,9 0-3-15,-8 3 5 0,2 0-2 16,0-3-3-16,-5 0 0 0,8 0 0 0,-34-3 19 16,53 5 2-16,-26-4 11 0,-27-1 18 15,47 3-3-15,-29-3 11 0,-18 0 21 16,34 0 8-16,-34 0-16 0,35 4 11 16,-35-4-4-16,0 0 3 0,37 4-11 0,-37-4 2 15,0 0-17-15,31 0 8 0,-31 0-25 16,0 0-4-16,0 0-5 0,0 0-1 0,42-4 12 15,-42 4-5-15,0 0-13 0,0 0 9 16,37 0-8-16,-37 0-1 0,30-4-6 0,-30 4 15 16,35-3-22-16,-35 3 0 0,44-9-2 15,-19 3 9-15,2 0-4 0,1 0-11 16,4 0 6-16,1-1 4 0,4 5-6 16,7-4-5-16,-6-4 10 0,7 5-2 0,4 1-4 15,-1-3-2-15,-2 7-11 0,-1-1-11 16,-4 1-38-16,6 1-21 0,-3 3-29 0,-1 8-34 15,1 4-37-15,-9 5-134 0,2 11-429 16,0-2 455-16</inkml:trace>
</inkml:ink>
</file>

<file path=ppt/ink/ink19.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20:51.582"/>
    </inkml:context>
    <inkml:brush xml:id="br0">
      <inkml:brushProperty name="width" value="0.05292" units="cm"/>
      <inkml:brushProperty name="height" value="0.05292" units="cm"/>
      <inkml:brushProperty name="color" value="#FFFF00"/>
    </inkml:brush>
  </inkml:definitions>
  <inkml:trace contextRef="#ctx0" brushRef="#br0">10709 7492 104 0,'0'0'-43'16,"0"0"17"-16</inkml:trace>
  <inkml:trace contextRef="#ctx0" brushRef="#br0" timeOffset="3949.8084">10665 7492 669 0,'0'0'271'0,"0"0"-49"15,-25 8-70-15,25-8-28 0,0 0-35 16,0 0-4-16,0 0-39 0,0 0 11 15,0 0-17-15,0 0-12 0,0 0 23 0,0 0-9 16,0 0-19-16,0 0-8 0,0 0 0 16,0 0 3-16,0 0-7 0,0 0 0 0,0 0-18 15,0 0-4-15,0 0 3 0,-20 12 5 16,20-12-8-16,0 0-4 0,0 0-4 16,0 0 19-16,0 0-8 0,0 0 1 0,0 0-9 15,0 0-3-15,0 0 15 0,50 27 1 16,-50-27-9-16,27 8 8 0,-27-8-4 0,0 0 1 15,37 5-1-15,-37-5 16 0,26 4-5 16,-26-4 5-16,27 6 4 0,-27-6-1 16,27 2 9-16,-27-2 6 0,0 0 4 15,42 4-7-15,-42-4 25 0,23 0-5 0,-23 0 14 16,0 0-2-16,39 0 3 0,-39 0-14 16,0 0 2-16,33 3-14 0,-33-3 4 15,0 0 2-15,32 0-13 0,-32 0 12 0,0 0-12 16,30 0-13-16,-30 0 6 0,0 0-3 15,0 0 6-15,28 7-12 0,-28-7 18 0,0 0-13 16,0 0-5-16,0 0 17 0,29 3 0 16,-29-3 6-16,0 0-21 0,0 0 14 0,0 0-5 15,0 0-4-15,0 0-7 0,0 0-1 16,25 2 0-16,-25-2-5 0,0 0 3 16,0 0 13-16,0 0-9 0,27 6 1 0,-27-6-11 15,0 0 11-15,0 0-3 0,0 0-2 16,30 4 4-16,-30-4 1 0,0 0 7 15,0 0-2-15,22 6 3 0,-22-6 12 16,0 0-16-16,0 0 8 0,0 0-5 0,31 2-3 16,-31-2-2-16,0 0 2 0,0 0-10 15,0 0 5-15,32 7-5 0,-32-7 17 0,0 0-12 16,0 0 0-16,24 6 5 0,-24-6-6 16,0 0 3-16,0 0-4 0,30 4 1 15,-30-4 13-15,0 0-8 0,30 2 0 0,-30-2-2 16,0 0 2-16,32 5-2 0,-32-5-5 15,0 0-5-15,36 0 12 0,-36 0-9 16,29 1 4-16,-29-1-9 0,0 0 9 0,42 0-16 16,-42 0 7-16,26 4 19 0,-26-4-10 15,31 2-9-15,-31-2 5 0,0 0-10 0,43 4 7 16,-43-4 5-16,0 0 2 0,34 0-9 16,-34 0-4-16,0 0 1 0,31 0 6 15,-31 0-6-15,0 0 10 0,34 2 0 0,-34-2-2 16,0 0 4-16,40 0-12 0,-40 0 6 15,38-6-8-15,-38 6 3 0,49-2 4 0,-24-2 7 16,3 3-11-16,1-6 4 0,-4 0 0 16,7 4-2-16,-6-4-6 0,-26 7 6 15,52-8 2-15,-23 4-4 0,-29 4-3 16,45-8 1-16,-25 5-1 0,-20 3 10 0,45-10-1 16,-23 6-4-16,-22 4-4 0,47-5 4 15,-47 5 4-15,38-10 5 0,-14 8-9 16,-24 2 5-16,38-8-8 0,-38 8-3 0,39-4-1 15,-39 4 14-15,38-11-7 0,-38 11 0 16,34-4-9-16,-34 4 18 0,33-8-5 0,-33 8-2 16,35-1 7-16,-35 1 5 0,34-7-1 15,-34 7 9-15,31-7-4 0,-31 7 17 0,25-6-1 16,-25 6 28-16,0 0-4 0,29-6 32 16,-29 6 12-16,0 0 9 0,0 0 6 15,28-6 6-15,-28 6-11 0,0 0 3 16,0 0-30-16,0 0-6 0,29-6-11 0,-29 6-9 15,0 0-14-15,0 0-11 0,0 0-12 16,0 0-15-16,23-9-3 0,-23 9-7 16,0 0 1-16,0 0-8 0,0 0 6 0,0 0 6 15,0 0-9-15,30-4 7 0,-30 4-2 16,0 0 3-16,0 0 5 0,29-5-8 0,-29 5-1 16,0 0 6-16,0 0-7 15,33-6-7-15,-33 6 9 0,29-5-3 0,-29 5 5 0,31-2-6 16,-31 2 3-16,36-5-7 0,-11-2 0 15,-25 7-17-15,51-4 7 0,-27 1-11 16,4 0 18-16,-28 3-8 0,54-5 9 0,-29 3 6 16,-25 2-12-16,48-2 15 0,-26-1-1 15,-22 3-2-15,47-5-3 0,-25 5 15 16,-22 0-12-16,45-1-7 0,-45 1 15 16,40-4-13-16,-40 4 2 0,45 0-6 0,-23-3-1 15,-22 3 6-15,39 0 0 0,-39 0 6 16,35 0-1-16,-35 0-1 0,40 0-2 0,-40 0 0 15,28 0-8-15,-28 0 8 0,37-4 8 16,-37 4-3-16,0 0 6 0,45 0-3 16,-45 0 0-16,32-1-1 0,-32 1-6 0,30 1 9 15,-30-1-2-15,35 0-2 0,-35 0-1 16,39 4 3-16,-39-4-3 0,35 0-2 16,-35 0 12-16,33 3-11 0,-33-3-4 0,34 4 12 15,-34-4-35-15,37 0 13 0,-37 0-14 16,40 0 17-16,-40 0-2 0,35 1-3 0,-35-1 2 15,43 5 15-15,-21-5-9 0,-22 0 2 16,44 0 1-16,-23 3 2 0,-21-3-6 16,47 0 11-16,-47 0-7 0,42 4 6 0,-17-4 1 15,3 5 4-15,-28-5-9 0,41 3 4 16,-16 0-1-16,-25-3-8 0,35 0 5 16,-35 0 4-16,42 4-1 0,-42-4 6 0,40 2 3 15,-40-2-8-15,35 5 6 0,-35-5-3 16,38 1-2-16,-38-1 1 0,36 4-5 0,-36-4 5 15,35 0 9-15,-35 0-8 0,30 7-1 16,-30-7 9-16,28 0-6 0,-28 0 2 16,37 1-10-16,-37-1 8 0,28 0 2 0,-28 0 2 15,37 0-9-15,-37 0-4 0,39-1 5 16,-39 1 2-16,43 0-3 0,-43 0 1 0,44 0-3 16,-23-5 17-16,-21 5-17 0,41 0 15 15,-41 0-18-15,43-2 9 0,-43 2 5 16,42-4-12-16,-42 4 12 0,40-1-5 15,-40 1-1-15,47-5-5 0,-25 3 10 0,-22 2-1 16,57-7-1-16,-29 7-8 0,0-3 2 16,-28 3-1-16,61-7-10 0,-31 5 0 0,-5-1-3 15,7 3-4-15,-32 0 13 0,56-6-6 16,-34 2-7-16,-22 4 1 0,44-3-7 0,-44 3 8 16,35 0-3-16,-35 0 11 0,35-4-2 15,-35 4-4-15,30-1 8 0,-30 1 3 16,34-4-3-16,-34 4 1 0,38-3-1 0,-38 3 3 15,37-4 0-15,-37 4 3 0,33-3 1 16,-33 3 5-16,37-1-6 0,-37 1-3 16,32 0-2-16,-32 0 6 0,30-4-3 0,-30 4-1 15,0 0 4-15,40-7 4 0,-40 7-8 16,27-1 8-16,-27 1-4 0,30-7 2 0,-30 7-2 16,0 0 0-16,42-5-2 0,-42 5 12 15,28-3-12-15,-28 3 6 0,29-1 0 16,-29 1-10-16,0 0 8 0,36-3-4 15,-36 3 12-15,29-5-8 0,-29 5 0 0,0 0-2 16,37-3 12-16,-37 3-10 0,0 0-2 16,42-1 2-16,-42 1 0 0,36 0-4 0,-36 0 2 15,32-3-2-15,-32 3 8 0,34-8-6 16,-14 3 2-16,-20 5 2 0,33-11-4 16,-6 3 2-16,-7-1 8 0,-20 9-12 0,32-17 6 15,-14 5 2-15,-18 12 2 0,27-27 15 16,-12 15-4-16,-15 12 6 0,18-25 16 0,-18 25 2 15,15-27 17-15,-15 27 6 0,4-31-15 16,-4 31 15-16,-2-34 8 0,2 34 7 16,-15-32-15-16,15 32-10 0,-23-32-3 0,4 12-10 15,-1 5-6-15,-2-1-6 0,-1 0 1 16,3 1-7-16,-9 3-6 0,6-3 0 0,-7 0 0 16,-5 0-4-16,1 3-6 0,1-5 7 15,-4 5-4-15,-6 0 8 0,7-2-7 16,-5 9 6-16,-1-11-2 0,0 8 0 0,0 1-11 15,5-2 5-15,2 4 0 0,9-2-6 16,-6 2 5-16,32 5-1 0,-42-10 3 16,22 6-4-16,20 4-4 0,-37-6 5 0,37 6-2 15,-28-5-1-15,28 5 8 0,-29-7 3 16,29 7-3-16,0 0 2 0,-33-9-2 16,33 9 3-16,-27-6-6 0,27 6 4 0,0 0-10 15,-30-9 4-15,30 9 6 0,0 0-10 16,-30-8 3-16,30 8-1 0,0 0-1 0,-35-7-4 15,35 7 5-15,0 0-4 0,-37-8 3 16,37 8-1-16,-29-5-6 0,29 5 8 16,-33-7-2-16,33 7 0 0,-32-9-3 0,32 9-1 15,-37-6 4-15,37 6 0 0,-42-6-3 16,26 0 4-16,16 6-5 0,-49-6 0 0,29 2-3 16,20 4 4-16,-48-10-3 0,26 5 3 15,22 5-3-15,-49-8 3 0,29 4-5 16,20 4-7-16,-48-8 5 0,23 0-1 0,25 8 2 15,-52-7-12-15,22-1 2 0,1 6 2 16,-4-5 1-16,-2 4 9 0,1-4-14 16,-3 4 13-16,-4-2-4 0,-5-2 11 0,10 4-6 15,-9-1 4-15,4 4-6 0,-4-5 3 16,5 2-2-16,2-2-1 0,1 5-11 16,3-1 2-16,-6-2-6 0,7 0 2 0,-6-2 2 15,6 5-5-15,1-1 11 0,32 1-10 16,-62 0-2-16,37 0-3 0,25 0 5 0,-60 0-1 15,33 1 3-15,-5-1 2 0,32 0 7 16,-42 5-3-16,16-2-18 0,26-3 14 16,-39 3-8-16,39-3 2 0,-43 1 2 0,43-1-4 15,-35 5-9-15,35-5 18 0,-41 6-10 16,41-6 8-16,-33 6-4 0,33-6 17 16,-35 3-19-16,35-3 16 0,-34 7 4 0,34-7-7 15,-36 5-10-15,36-5-6 0,-37 8-3 16,13-3-7-16,24-5-12 0,-36 9 5 0,36-9-7 15,-42 10-1-15,25-5 1 0,17-5 16 16,-38 12-6-16,14-4 14 0,24-8-5 16,-45 12 4-16,22-4 21 0,1-5-9 0,22-3 0 15,-47 13 16-15,29-6-6 0,18-7 8 16,-44 8-7-16,24-2 8 0,20-6-6 16,-35 10-7-16,11-5 4 0,24-5-4 0,-40 11 0 15,20-7 8-15,20-4-6 0,-45 11-6 16,45-11 10-16,-37 9 0 0,16-6-4 0,21-3-5 15,-37 9-1-15,17-2 4 0,20-7 4 16,-42 5-2-16,42-5 8 0,-37 6-15 16,17 1 13-16,20-7-2 0,-40 2-2 0,40-2 4 15,-39 7 8-15,39-7-14 0,-43 8-7 16,23-6 0-16,20-2 9 0,-34 5-13 0,34-5 2 16,-33 5 17-16,33-5 9 0,-32 0-7 15,32 0 8-15,0 0 16 0,-48 0-20 0,48 0 0 16,0 0-4-16,-46-9 13 0,46 9-7 15,-30 0-12-15,30 0 0 0,-35-1 2 16,35 1-5-16,-30-2-7 0,30 2-11 16,0 0 1-16,-45 0 3 0,45 0 0 0,0 0-3 15,-34-8 2-15,34 8-4 0,0 0 10 16,-26-7 3-16,26 7 11 0,-25-9 4 16,25 9 13-16,-21-11-4 0,21 11 11 0,-28-12-13 15,28 12-2-15,-22-16-1 0,22 16 1 16,-31-15 4-16,31 15-9 0,-29-14 4 0,29 14-4 15,-22-14-2-15,22 14-10 0,-25-12 12 16,25 12-7-16,-23-20 5 0,23 20 5 0,-30-22 1 16,11 10-1-16,3-2 5 0,-6-3 5 15,5 2 0-15,-1 0 4 0,-4-3 0 16,5 3 0-16,-3-5-6 0,-3 5 3 16,6-1-8-16,17 16 5 0,-37-31-1 0,20 19-2 15,2-2-4-15,15 14-8 0,-21-22-6 16,21 22 12-16,-29-14-12 0,29 14 8 0,-25-17 4 15,25 17-2-15,-17-15 0 0,17 15 10 16,-16-15-9-16,16 15 3 0,0 0 4 16,-24-20-6-16,24 20-2 0,0 0-2 0,-16-12-6 15,16 12 8-15,0 0-6 0,0 0-6 16,-21-15-13-16,21 15-10 0,0 0-6 0,0 0-3 16,-20-6 6-16,20 6 8 0,0 0-1 15,-23-9 7-15,23 9 7 0,0 0 8 16,0 0-4-16,-32-8 11 0,32 8 9 0,0 0 0 15,0 0-11-15,-35-5 4 0,35 5 18 16,0 0-11-16,0 0-5 0,-25-7-6 16,25 7 0-16,0 0-5 0,-17-1-2 0,17 1-4 15,0 0 4-15,0 0 0 0,0 0 5 16,-27-8 2-16,27 8-7 0,0 0 2 0,-21-3 0 16,21 3-2-16,0 0 9 0,0 0 0 15,-25 0-2-15,25 0-5 0,0 0 3 0,0 0-8 16,-37 0-1-16,37 0-3 0,0 0-3 15,-24 7 15-15,24-7-6 0,-20 4 6 16,20-4 4-16,-21 6 0 0,21-6-5 16,-20 5 0-16,20-5 5 0,0 0 5 0,-22 7 0 15,22-7-1-15,0 0-8 0,-24 3 8 16,24-3-4-16,0 0 5 0,0 0-3 16,-20 6-4-16,20-6 0 0,0 0-3 0,0 0-2 15,-20 8 5-15,20-8-1 0,-17 4 6 16,17-4-3-16,-16 9-12 0,16-9 17 0,-17 10-10 15,17-10 0-15,-25 12 5 0,25-12 14 16,-22 13-23-16,22-13 4 0,-22 12-2 0,11-6 10 16,11-6-3-16,-24 14 0 0,24-14 4 15,-21 15-8-15,21-15 1 0,-21 12 10 16,21-12 7-16,-15 12-4 0,15-12-3 16,-18 5 4-16,18-5-11 0,-15 9-2 0,15-9 13 15,0 0-8-15,-23 16-8 0,14-8-6 0,9-8 6 16,-22 17 5-16,9-8 0 0,0 0-5 15,13-9 12-15,-25 21-9 0,13-11-3 16,-3-2 8-16,1 4 8 0,-1 0-18 16,-1 1 14-16,-1 1 0 0,2-1 7 0,-2-6-5 15,4 8-7-15,-4 0-9 0,-1-3 12 16,1 0-5-16,0-1 5 0,4 2-1 16,4-1 1-16,-6-3-12 0,2 3 7 0,13-12 7 15,-25 18-12-15,17-7 14 0,8-11-13 16,-19 16 4-16,19-16 0 0,-17 17-9 0,9-4 4 15,8-13 3-15,-13 20 2 0,6-4-3 16,0 0-6-16,1-1 9 0,6-15-16 0,-10 40 12 16,1-17-3-16,4 1 11 0,-3 3-11 15,-2 0 3-15,-2 8 1 0,-5 2 3 16,6-3-2-16,-4-2 2 0,1-1 0 0,1-8 0 16,4-2-5-16,-2 5-4 0,6-8-10 15,5-18 5-15,-15 37-7 0,11-18 4 16,4-19-7-16,0 44 5 0,0-44-6 0,5 43-2 15,-1-20 10-15,6 2-6 0,-9-4-2 16,11 2-5-16,-4-2 7 0,6-2 2 16,3 1-7-16,1 0 12 0,-1-5-5 0,3 4 5 15,3-4 11-15,9 0-9 0,1 0 1 16,3 2 5-16,-3-5-9 0,11 1 4 0,-9-1 7 16,11 1 6-16,0 2-32 0,-5-8-33 15,8 1-127-15,8-7-418 0,-10-1 116 16</inkml:trace>
  <inkml:trace contextRef="#ctx0" brushRef="#br0" timeOffset="5319.9863">18121 17296 3428 0,'30'222'-33'0,"5"-19"-6"16,0-6-65-16,29 62-3 0,6 6-41 0,7 2-142 15,18 5-350-15,-9-5 117 0</inkml:trace>
  <inkml:trace contextRef="#ctx0" brushRef="#br0" timeOffset="15865.0227">11147 7708 2547 0,'0'0'-57'0,"0"0"32"0,-25-15-3 16,25 15 13-16,0 0-17 0,-27-8 17 0,27 8 2 15,0 0 10-15,0 0-10 0,-25-12 7 16,25 12 6-16,0 0 6 0,0 0-12 16,-27-9 25-16,27 9 0 0,0 0 9 0,-27-12 25 15,27 12 11-15,0 0-10 0,-28-7-2 16,28 7-8-16,0 0-2 0,-40-7-5 16,40 7 4-16,0 0-11 0,-34-6 2 15,34 6-15-15,0 0 7 0,-35-6 2 0,35 6-10 16,0 0-1-16,-35 0-12 0,35 0 7 15,0 0-5-15,-40-1 1 0,40 1 1 0,-30 0-2 16,30 0-12-16,0 0 2 0,-55 0 7 16,55 0-10-16,-42 0 19 0,42 0-6 15,-54 0 13-15,26-5-3 0,28 5 5 0,-57-2 8 16,29 2 4-16,-3 0-10 0,31 0-4 16,-61-4 4-16,34 1-3 0,-5 0 14 0,32 3-2 15,-50-3-14-15,25-1 1 0,25 4 10 16,-49-2-7-16,49 2-1 0,-42-3-1 15,42 3 3-15,-40-3-11 0,40 3-8 16,-37-4-3-16,37 4-9 0,-36 4 9 0,36-4-3 16,-46 0 8-16,46 0-12 0,-41 0 7 15,17 3-7-15,24-3 5 0,-42 5 7 16,42-5-1-16,-38 4 1 0,38-4 8 0,-35 6-8 16,35-6-5-16,-30 7-3 0,30-7 3 15,-27 2-2-15,27-2 0 0,-22 10 2 0,22-10-2 16,0 0 2-16,-40 6 0 0,40-6 0 15,-23 7-5-15,23-7 5 0,-25 5-7 0,25-5-2 16,-26 7 14-16,26-7-5 0,-28 12 0 16,28-12-7-16,-23 12 12 0,23-12-10 15,-26 14 3-15,26-14-5 0,-21 19 3 0,9-7 1 16,12-12-10-16,-18 30-8 0,8-13 10 16,10-17-5-16,-9 33-1 0,1-11 1 15,8-22 7-15,-3 38-8 0,3-38 3 16,-6 39-7-16,6-39 11 0,2 39-2 0,-2-39 0 15,4 35-2-15,-1-16 1 0,-3-19 4 16,8 36-1-16,-3-13-5 0,9 1 13 0,-8-3-18 16,9 2 0-16,-1 1 10 0,6 6 5 15,5-5 5-15,-5 5-18 0,0 2 8 16,5 6 5-16,-8-5-2 0,3 8-6 0,0-3-3 16,-2 3 6-16,1-2 0 0,-2-1 18 15,-6-1-8-15,3-4-11 0,-1-1 11 0,0-4 5 16,1-3-7-16,-6-1-6 0,6 1 13 15,-3-4-5-15,3 0-2 0,-1 2 4 16,5-5 3-16,2 0 6 0,2 2-11 0,10-2-3 16,1-3 6-16,8 3-8 0,2-2 25 15,-1-1-22-15,3 0 2 0,-3 3-16 16,3-1 6-16,-1-4-3 0,-3 7 0 0,1-5 8 16,-5 2-3-16,3-2-5 0,-6-3 7 15,-8-3 9-15,1 3 10 0,2 1-5 0,-6-8-11 16,2 5 11-16,-5-1 5 0,-20-9 0 15,34 11-13-15,-14-1 11 0,-20-10-11 16,35 10 15-16,-13-3-12 0,-22-7 7 0,35 9 0 16,-10-6 0-16,-25-3-5 0,48 6-15 15,-18-6 18-15,1-5 2 0,4 5-5 0,-2 0 0 16,4-4 12-16,0 0 3 0,3 0-17 16,2 0 2-16,3-4-13 0,-5 2 8 15,-2-4 8-15,3 7-6 0,-5-5 1 16,5-1 4-16,-11 2 8 0,5 4-3 0,-2-2-4 15,4-2 11-15,-3 1-7 0,1 4-2 16,-2-3 4-16,7 5 3 0,-5-2 4 0,4-1-9 16,-1 0-7-16,-1 3 21 0,0-4-10 15,5 4-14-15,-4-2 5 0,1 2 5 16,-2 0-1-16,3 0 3 0,0 0-7 0,-7 0 11 16,4 0-13-16,-3-3 15 0,6 3-18 15,-4 0-4-15,-2 0 9 0,-4 0 19 0,5 0-6 16,-35 0-4-16,62 0 1 0,-34 3 20 15,1-3-7-15,-29 0-6 0,58 0 1 16,-29 0-6-16,-2 0 2 0,3 0 6 16,-30 0-19-16,60 2 2 0,-28-2 4 0,-2 0 1 15,-5 4-1-15,7-1-12 0,-32-3 10 16,47 0 2-16,-19 0-10 0,4 3 4 0,-32-3 8 16,45 2-6-16,-45-2 1 0,37 5 3 15,-17-3 6-15,-20-2-9 0,42 0 1 16,-42 0 1-16,40 3-11 0,-15 0 6 0,-25-3 1 15,43 3 9-15,-16 1-17 0,5-1 5 16,0-1 9-16,1 1-15 0,1 1 10 0,4-4 8 16,6 6-14-16,-1-6 5 0,4 6-7 15,1-6 2-15,4 3 0 0,-1 2-1 16,-1-4 10-16,5 5-7 0,2-2-4 16,-7-2 5-16,3-2 8 0,4 6-15 0,-6-6 1 15,0 4 14-15,0 0 3 0,0-1-7 16,-2-3 16-16,1 0 13 0,-1 1 23 0,-1 3 2 15,-1-4 3-15,2 0-6 0,-1 0 8 16,-6 0-7-16,3 4-13 0,-5-4-8 16,5 3 4-16,0-2-9 0,1 4-7 15,2 1-4-15,1 0 5 0,4 3-10 0,2 3-4 16,7 1-5-16,2 3 5 0,-2-1-2 16,3 3-5-16,0 0-5 0,4-3 3 0,-4-2 1 15,2-3-3-15,2-3-10 0,1 2 2 16,-3-5-1-16,3 3 3 0,-1-3-3 0,1-4 5 15,-13 0-7-15,5 0 11 0,-2-4-12 16,-3 1 11-16,-4-1-3 0,4 3-3 0,-5-2 4 16,1 3-5-16,-6-4 2 0,2-1 4 15,-4 3-5-15,2-1 1 0,1 1 4 16,-1 2-3-16,-12-4 1 0,16 0-4 16,-5 2 1-16,0 1 6 0,2-3 4 0,4-1-9 15,-4 2-5-15,3 2 4 0,-1-3-2 16,-3 4 3-16,4-3-4 0,-2-4 4 15,1 5-1-15,2-1 4 0,2-5-6 0,-3 6 2 16,3-8 2-16,-4 5 0 0,4-1 1 16,-1 3-2-16,-3-5 1 0,4 4-1 0,-4-4-1 15,4 3-1-15,-4-2 1 0,-2 4 2 16,4-3-1-16,-5 0 4 0,8 0-4 16,2 3 3-16,-2-3 0 0,7 0 0 0,2 0-5 15,1 1 4-15,0-3-4 0,4 3 4 16,-4-2 7-16,4 2-8 0,-4-2-3 0,3-1 6 15,-2 5-4-15,-6-5 2 0,-5 2-4 16,-3 0 3-16,-4 2 0 0,1-1 5 0,-1 2-2 16,1-1-2-16,-4 1 2 0,-6-3 2 15,7 4-8-15,-5-5 5 0,2 4 0 16,4-4 2-16,-7 2-8 0,9 2 2 0,-6-3 5 16,2 3-1-16,2-5-3 0,-5 4 0 15,5-1-2-15,-2 1 1 0,3-4 6 16,-1 5-7-16,-5-3 7 0,2 3-4 15,-3 0-7-15,-4 0 7 0,-2 3-1 0,5-3 1 16,-3 0-1-16,-7 3 2 0,6-4-2 16,-3 4-2-16,2 0 8 0,-5-2-4 15,-30 2-2-15,57-5 0 0,-25 5 7 0,-2-1-8 16,2 1 1-16,-32 0-2 0,65-3-3 0,-32-1 6 16,3 4-1-16,-6-4-1 0,2 4 1 15,-2-1-7-15,-30 1 5 0,56 0-2 16,-29 0 5-16,-27 0 0 0,47-3-5 0,-47 3 4 15,42 0-2-15,-42 0-1 0,38 0 0 16,-38 0 5-16,42 0-8 0,-42 0 5 0,34 3-4 16,-34-3 2-16,31 0 12 0,-31 0-19 15,34 0 7-15,-34 0-1 0,32 1-1 16,-32-1-1-16,33 0-7 0,-33 0 3 0,37 4-3 16,-37-4 4-16,42 4-3 0,-20-1 4 15,-22-3-3-15,38 1 5 0,-38-1-2 16,45 5-2-16,-45-5 5 0,42 2 0 0,-19-2 1 15,-23 0 1-15,46 4-2 0,-26-1 2 16,-20-3 11-16,41 0-8 0,-41 0 0 16,41 3-4-16,-41-3-1 0,36 0 7 0,-12 3-11 15,-24-3 10-15,38 0-7 0,-38 0 5 16,44 0-1-16,-22 0 5 0,-22 0-6 16,45-3 8-16,-45 3-4 0,47 0-1 0,-47 0-4 15,45 0 0-15,-22-3 1 0,-23 3 3 16,45 0-2-16,-45 0 1 0,47-3 7 0,-47 3 4 15,35-4-3-15,-35 4 0 0,34-2-5 16,-34 2 4-16,35 0-3 0,-35 0 0 0,40-6-1 16,-40 6 1-16,38-3 3 0,-16-5-15 15,-22 8 4-15,42-4 5 0,-42 4 1 16,40-8-4-16,-20 7-2 0,-20 1 3 0,35-6 0 16,-35 6 2-16,34-11-5 0,-34 11 8 15,23-1-1-15,-23 1 2 0,0 0-3 16,40-12 3-16,-40 12-6 0,0 0 6 0,25-8 4 15,-25 8 5-15,0 0-4 0,17-15 1 16,-17 15 0-16,0 0 8 0,10-22 3 16,-10 22-3-16,10-24-2 0,-10 24-3 15,4-28-2-15,-4 28 1 0,0-34-7 0,0 34 4 16,0-38-6-16,0 38 2 0,-4-39 2 16,4 39-7-16,-6-44-8 0,6 44-4 0,-4-46 6 15,4 25-2-15,0 21-2 0,-1-47-2 16,-3 26 3-16,4 21 1 0,-5-49-6 0,5 49 8 15,0-44-5-15,-3 23 5 0,3 21 1 16,-5-44 0-16,5 20 6 0,0 24-4 0,-3-49-2 16,-3 22-1-16,0-2 5 0,4 0 1 15,-6 4-7-15,1-4-5 0,2-1 2 16,-5 0-1-16,7-1-6 0,-9-1-15 0,7-3 6 16,3 5 2-16,-6 0 5 0,5 0 3 15,-2-1 10-15,-4 1-3 0,4 0-1 0,-2-1 13 16,2 4 7-16,0 3 8 0,-3-5-2 15,-2 4-3-15,2 2 4 0,3-2 0 16,5 25-14-16,-19-41 7 0,13 20-7 0,6 21-5 16,-14-34 1-16,14 34-2 0,-13-27 6 15,13 27 1-15,-12-32-10 0,12 32 1 16,-10-24 0-16,10 24 0 0,-15-24-2 0,15 24 1 16,-10-27 3-16,10 27-1 0,-13-24 4 15,13 24 7-15,-24-27-10 0,24 27 7 16,-20-22-9-16,20 22-7 0,-32-20 6 0,16 11-7 15,-5-2-11-15,0 3-4 0,-9-5-5 16,3 7 23-16,-3-3 2 0,-5 2-8 0,1-2 7 16,-9 4 1-16,1-1 5 0,-3-1 11 15,0 0 1-15,1 2 3 0,-4-2-17 16,-4 4 2-16,3-4-1 0,-1 7-2 0,-5-2-8 16,3-1-9-16,-5 3 5 0,5 0 2 15,0 0 5-15,-3 0 14 0,0 0-13 0,5 3-1 16,-4-1-5-16,-3 3-3 0,2-3 5 15,-2 4 1-15,2 0 11 0,-2-3-1 16,-6 6-6-16,1-3 2 0,-2 1-1 16,-1-2 11-16,0 2-16 0,-1 0-1 0,-4-3 4 15,2 7-10-15,1-2-1 0,-4 0-1 16,1 2 1-16,-2-4 0 0,4 1 6 0,-3 1-4 16,3-1 21-16,1 3-19 0,2-3-5 15,3 0-13-15,-3-1 8 0,8 3 1 16,1-5-26-16,1-3-1 0,3 9 1 0,-1-5-3 15,3 4-7-15,1-3 1 0,-1 1 7 16,-12 2 5-16,7-1 9 0,5-5 19 0,-7 4 11 16,2-4-1-16,1 8 9 0,-1-4 8 15,0 0 3-15,-7-1 3 0,10 1 3 16,3-4-2-16,-1 4 14 0,0-6-11 0,2 5-8 16,-3-4 6-16,3 0-12 0,1-1 7 15,2 2-16-15,-5-4 9 0,3 3 9 0,-2-3-13 16,2 3 0-16,-4-3-2 0,0-3 4 15,0 0 0-15,-3-1-7 0,1 2 3 16,1-1 10-16,-2 0 7 0,2-4-13 16,-3 5 0-16,2-1-2 0,-1-2 6 0,2 1-14 15,2 1-5-15,-2-2 3 0,4 2-4 0,1 2-15 16,0-2-5-16,-3-2-6 0,3 2 3 16,-5 2 0-16,2 1 10 0,1 0 16 15,-4 0 4-15,-1 0 9 0,2 1-9 16,2 2 14-16,-3-3-1 0,-4 0-8 0,5 0 13 15,0 5 0-15,-5-5-9 0,2 3 0 16,0-3 0-16,-5 1 0 0,-2-1-5 0,5 0-4 16,-3 0-6-16,-7 3 6 0,5-6-9 15,-3 3 11-15,-1-4-16 0,6-1 16 16,7 2-4-16,-1 2 2 0,-3-10 6 0,9 3 10 16,-2 1-4-16,1 1 6 0,4-5 2 15,3 3-11-15,-3 3 16 0,3-6-9 16,2 4 11-16,6 0 0 0,-1-3 4 0,-7 3-4 15,11-3-9-15,-3 5-1 0,-1-2 10 16,3 2-5-16,-1-2 2 0,1 3 4 0,0-3 1 16,1 2-10-16,-1 1-3 0,2-4 5 15,0 4 1-15,30 4-2 0,-52-11-1 0,30 10-2 16,22 1-6-16,-47-7 3 0,47 7-18 16,-42-4 13-16,19 1-6 0,23 3 4 0,-45-2-5 15,45 2 14-15,-44-3-7 0,22-1-9 16,22 4 5-16,-46-3 10 0,46 3 15 15,-46-6-16-15,46 6-3 0,-40-3 10 16,15 3 0-16,25 0 15 0,-40-3-23 16,40 3 6-16,-37-6-1 0,37 6-5 0,-38-6 4 15,38 6-4-15,-39-4-10 0,39 4 4 16,-33-7-2-16,33 7 0 0,-42-5-1 0,19 3-3 16,23 2 2-16,-51 0-2 0,23 0 6 15,-5 2 0-15,-1-2-2 0,-1 5-15 16,-4 0-6-16,1 1-2 0,-4 0-13 0,9-5-18 15,-1 7-43-15,2-5-87 0,-1 2-248 16,1-4-216-16,9-1 116 0</inkml:trace>
</inkml:ink>
</file>

<file path=ppt/ink/ink20.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21:30.339"/>
    </inkml:context>
    <inkml:brush xml:id="br0">
      <inkml:brushProperty name="width" value="0.05292" units="cm"/>
      <inkml:brushProperty name="height" value="0.05292" units="cm"/>
      <inkml:brushProperty name="color" value="#FFFF00"/>
    </inkml:brush>
  </inkml:definitions>
  <inkml:trace contextRef="#ctx0" brushRef="#br0">12907 5316 2042 0,'-19'30'-106'16,"-2"-4"15"-16,7-5-7 0,2 4 1 16,1-1 0-16,-1 3 14 0,4 2-36 0</inkml:trace>
  <inkml:trace contextRef="#ctx0" brushRef="#br0" timeOffset="36.981">12771 5648 1173 0,'-12'55'-103'0,"1"-1"-206"0,2-12 80 16</inkml:trace>
  <inkml:trace contextRef="#ctx0" brushRef="#br0" timeOffset="52.9751">12719 6000 895 0</inkml:trace>
  <inkml:trace contextRef="#ctx0" brushRef="#br0" timeOffset="75.9534">12716 6069 779 0,'3'34'-42'0,"1"-7"-1"0,4 1 11 0,-3 2-38 0,7 6-115 16,3 5 51-16</inkml:trace>
  <inkml:trace contextRef="#ctx0" brushRef="#br0" timeOffset="4175.6326">14009 5602 867 0,'-30'16'187'0,"30"-16"-34"0,0 0-32 15,0 0-11-15,-32 0-30 0,32 0-3 0,0 0-18 16,0 0-14-16,0 0-1 0,-45-7-4 16,45 7-1-16,0 0 11 0,-33 7-1 0,33-7 18 15,0 0-6-15,-34 0 20 0,34 0-10 16,0 0-11-16,-32 0-7 0,32 0-2 0,0 0-22 15,-33 3-7-15,33-3-4 0,0 0-12 16,-40 7-6-16,40-7-9 0,-25 8-10 16,8-4 7-16,-7 1-1 0,8 3 1 15,-8-5 5-15,-1 7 14 0,0-3-1 0,0-2 16 16,-7 5-6-16,4-3 15 0,-1-1 3 16,-2 0 11-16,-1-3-15 0,2 0 2 15,0 0-8-15,-2 0 2 0,-2 0-9 0,3 0 0 16,0-3 3-16,0 3 3 0,31-3-6 15,-62 0 0-15,30 0-15 0,-1 0 15 0,-8-3-6 16,8 0-11-16,-4 3 0 0,-1-3 8 16,-3 3 6-16,3-3-14 0,-4 3 5 0,0 0 9 15,2 0-9-15,-2-3-2 0,2 3-3 16,-2 0 8-16,7 0-2 0,-1 0-6 16,-1 0-3-16,3 3-5 0,-3 0 0 0,4 0-11 15,0 0 11-15,1 4 5 0,-5-5 0 16,3 4-13-16,-2 1 16 0,-4 3-3 0,9-4 0 15,0 0 9-15,-3 0-9 0,-1 0-6 16,5 0 7-16,-2 1 10 0,7-2-8 16,-3 2 11-16,-1-1-8 0,4-1 0 15,25-5-3-15,-43 7 13 0,24-2-2 0,19-5 5 16,-40 4 6-16,40-4-6 0,-33 8-8 16,33-8 16-16,-32 0-11 0,32 0-2 0,0 0 2 15,-40 0 3-15,40 0-6 0,-27 1 0 16,27-1-2-16,0 0 0 0,-40 2-3 15,40-2-2-15,0 0 7 0,-44 0-8 16,44 0 3-16,-25 4 3 0,25-4-13 0,0 0 10 16,-43 6-10-16,43-6 8 0,-22 3-1 0,22-3-2 15,0 0-2-15,-35 4 4 0,35-4 6 16,0 0-13-16,-25 7 5 0,25-7 0 16,0 0-8-16,0 0 5 0,-30 6-4 0,30-6 12 15,0 0-3-15,-24 6-7 0,24-6 0 16,-17 6-2-16,17-6 9 0,0 0 1 0,-18 5-3 15,18-5-8-15,0 0 5 0,0 0 6 16,-23 13 0-16,23-13-9 0,0 0 6 16,-15 15-2-16,15-15-6 0,-5 19-2 0,5-19-1 15,-5 19 19-15,5-19-21 0,-4 21 8 16,4-21 0-16,-3 22 18 0,3-22-24 16,3 24 11-16,-3-24-5 0,9 21 5 0,-8-4 0 15,-1-17-2-15,14 21-11 0,-9-9 13 16,-5-12-8-16,16 28 2 0,-9-17 1 15,3 1 5-15,2 8-5 0,-4-8 2 0,4 3 1 16,0 0-9-16,-12-15 0 0,16 28 6 16,-11-14 8-16,7 1-3 0,-4 3 0 0,2 1 2 15,4-2-12-15,-9 3 12 16,8 0-2-16,-6-1 6 0,6 3-12 0,4-1 6 16,-5 1-5-16,4 2 10 0,0-5-7 0,0 2-1 15,1-1 16-15,0 0-7 0,-1-1-6 16,1 1-3-16,-2-3-8 0,2 3 14 0,0-7 10 15,-1 6-21-15,1-6 0 0,-2 2 6 16,2-3 7-16,-17-12-2 0,28 27-3 16,-19-12 8-16,9-3-16 0,-18-12 2 15,27 27 1-15,-10-12 10 0,-4-3-16 0,5 0 1 16,-1 4-9-16,0-5 2 0,3-3-18 16,-2 4 7-16,4-3-6 0,0 5 17 0,0-8-3 15,-4 1-2-15,-1-2-2 0,3 1 10 16,-3 0-7-16,3-3 7 0,-20-3-4 15,36 3 3-15,-12-3 0 0,-6 0 12 0,-18 0-12 16,49-6 9-16,-21 0-6 0,-6 0 6 16,8 0-10-16,0 0 1 0,-3-5-4 0,3 2-2 15,3 0-4-15,4 1 6 16,-3-2 6-16,1-3-3 0,-2 5-3 0,1-4 9 16,-2 1 7-16,1-2 6 0,-1 5-6 0,0-2 3 15,-7 1 6-15,5 1 4 0,-2-2-7 16,1 1 4-16,2-2-4 0,-5 4 0 15,-1 1-9-15,1-5 18 0,1 5-12 0,3 4 7 16,-3-5-1-16,1 2 7 0,1-2-7 16,1 4-3-16,0-3 4 0,0 0-4 15,-1 5 0-15,7-8 3 0,-10 6-3 0,9-4 0 16,-9 6 4-16,6-6 8 0,0 3 1 16,-2-1-7-16,2-2 6 0,-7 6-12 15,2-2 10-15,0-6 2 0,-7 8-3 0,0-1 0 16,5 2-3-16,-25 0 6 0,38-8 0 15,-16 8 0-15,-22 0-12 0,43 0 14 16,-43 0 1-16,47-2-13 0,-47 2 7 0,40 2 5 16,-13-2-11-16,-27 0 3 0,47 0 2 15,-22 0-5-15,-25 0-6 0,54 0 0 0,-29 3 14 16,-25-3-8-16,53 0-1 0,-28 0 7 16,4 5-7-16,3-5 6 0,-2 0-13 0,-4 2 10 15,5-2-8-15,-3 1 6 0,5-1 2 16,-1 0-3-16,0 0 1 0,-2 4 0 0,2-4-12 15,-2 0 6-15,0 5 0 0,0-5 0 16,2 0 0-16,-2 3 17 0,0-3 2 16,2 0-3-16,2-3 3 0,1 3 5 15,-2-5-10-15,2 5-1 0,4-5-5 0,-2 3 8 16,-1-6-3-16,8 1 0 0,-7 5 10 16,-4-3 11-16,11-3-16 0,-13 3 12 15,4-2 0-15,-4 0-5 0,2 2-8 0,-1 2-7 16,1-3 12-16,-1 6-10 0,0-3-5 15,0 0 3-15,1 3-3 0,-1-5 5 0,-32 5-5 16,60 5-9-16,-30-5 9 0,-3 0 0 16,3 3 5-16,-30-3-7 0,47 3 4 0,-24-3 8 15,-23 0-17-15,42 6 0 16,-23-3 9-16,-19-3-14 0,38 9 1 0,-16-6 4 16,-22-3 4-16,35 10-8 0,-35-10 4 0,33 12-7 15,-16-7 7-15,-17-5 0 0,34 10-3 16,-34-10 13-16,33 8-8 0,-15 1-2 0,-18-9 5 15,29 4-10-15,-29-4 3 0,27 7 2 16,-27-7-12-16,26 5 17 0,-26-5-1 16,25 7 1-16,-25-7-10 0,27 4 12 15,-27-4-2-15,0 0-5 0,35 1-5 0,-35-1 10 16,0 0 2-16,37 7-12 0,-37-7 1 16,24 0 11-16,-24 0-10 0,0 0 1 0,33 3 2 15,-33-3-2-15,0 0 2 16,37 0-3-16,-37 0-4 0,0 0 7 0,25 4-4 15,-25-4 4-15,0 0-3 0,0 0 1 16,40 0 7-16,-40 0-1 0,0 0 3 0,0 0-2 16,0 0-7-16,34 0 4 0,-34 0-2 15,0 0 7-15,0 0-5 0,31 0-9 0,-31 0 10 16,0 0 1-16,42-7 1 0,-18 0-10 16,-24 7 12-16,45-13-2 0,-20 2-5 0,5 2 0 15,0 2 0-15,0-8 2 0,-5 3-2 16,4 4-4-16,-1-6 8 0,-6 1 8 0,5 6 25 15,-7-5 8-15,-20 12 8 0,33-20 22 16,-16 15-9-16,-17 5-6 0,23-19-9 16,-23 19-4-16,22-21-5 0,-22 21 5 15,15-22-16-15,-15 22 1 0,8-25 10 16,-8 25-18-16,4-22-5 0,-4 22-5 0,0 0 3 16,5-36-4-16,-5 36-1 0,0 0-3 15,-9-41 4-15,9 41-6 0,-3-24 9 0,3 24-21 16,0 0 3-16,-10-36-1 0,10 36-3 15,0 0-8-15,-5-36 1 0,5 36-9 0,0 0 0 16,-2-33 6-16,2 33 3 0,0 0 3 16,0-30-3-16,0 30 6 0,0 0 9 0,-3-31-19 15,3 31 17-15,0 0-2 0,-5-35 11 16,5 35-13-16,0 0-3 0,-7-34 5 16,7 34 0-16,-5-21-7 0,5 21 5 0,0 0 21 15,-10-34-27-15,10 34 5 0,0 0 3 16,-6-33 9-16,6 33-10 0,-12-22-1 0,12 22 4 15,0 0 17-15,-10-28-2 0,10 28 0 16,0 0 2-16,-19-24 1 0,19 24 1 16,-8-19-10-16,8 19 7 0,0 0 1 15,-17-23-10-15,17 23 2 0,0 0 6 0,-16-27-7 16,16 27 0-16,0 0-16 0,-20-20 16 16,20 20-8-16,0 0-9 0,-16-22 5 15,16 22 6-15,-18-13 10 0,18 13-8 0,0 0-13 16,-20-19 18-16,20 19-4 0,-18-15-6 15,18 15 4-15,-19-12 11 0,19 12-5 16,-20-15-7-16,20 15-2 0,0 0 0 0,-30-15 2 16,30 15-1-16,0 0 5 0,-27-17-5 15,27 17 10-15,0 0-13 0,-18-12-3 0,18 12-6 16,0 0 4-16,-30-13-1 0,30 13 6 16,-19-12 2-16,19 12 0 0,-25-8 5 0,25 8-7 15,-27-12 22-15,27 12-15 0,-33-10 2 16,33 10 9-16,-37-8-13 0,19 1 4 15,18 7-3-15,-35-9-17 0,35 9 13 0,-40-11-8 16,14 6-1-16,5-3 2 0,21 8 23 16,-61-17-18-16,33 11-2 0,-5-3 11 15,-6 0 0-15,-1-1-3 0,-9-2-2 0,4 1 5 16,-12-3-4-16,1 3 2 0,-6 1 6 16,-2 1-10-16,6-1 6 0,-3 1-10 15,9 3-1-15,-3-3-1 0,7 3 17 0,4 2-20 16,-4-1 4-16,8-3-8 0,-6 4 5 15,6-4 4-15,7 2-3 0,-7 4-4 0,5-5 8 16,-9 1-5-16,6 3 7 0,-3-3-14 16,-2 0 11-16,-2 3-3 0,-4-3-1 15,1 3-10-15,4-1 6 0,-4 2-21 0,8 2 2 16,-11 0-6-16,3 0 14 0,-1 2-3 16,3 2-5-16,-3-4 9 0,-3 6 8 0,5-3-6 15,-1 3 7-15,-4-3-9 0,5 0 9 16,-1 3 10-16,-1-3-4 0,2 0-2 0,-1 4 8 15,-1 0-6-15,1-6 8 0,-2 4-23 16,-2 1 1-16,-5 3 8 0,-5-4-4 16,-2 5 2-16,4-4 1 0,-5 0 1 0,0 1-6 15,3 3-13-15,-2-2 2 0,11-2-11 16,3 0-29-16,-4 3-41 0,-3 3-86 16,0 4-229-16,0-3-228 0,-1 2 120 15</inkml:trace>
  <inkml:trace contextRef="#ctx0" brushRef="#br0" timeOffset="15725.2945">3879 6650 1197 0,'0'0'377'0,"0"0"-137"16,0 0-111-16,0 0-45 0,0 0-23 0,0 0-37 16,0 0-34-16,0 0-11 0,0 0-4 15,0 0-4-15,0 0 11 0,0 0 0 16,0 0 7-16,0 0 44 0,0 0-4 15,0 0 3-15,48-51-1 0,-48 51 1 0,17-11 5 16,-17 11-10-16,0 0-10 0,30-14 10 16,-30 14-1-16,23-13 4 0,-23 13-11 0,30-14-6 15,-30 14 3-15,32-8-6 0,-32 8-1 16,40-9 17-16,-18 6-11 0,-22 3-8 16,44-9 11-16,-21 6-12 0,7-5 4 15,-5-1 5-15,2 1-15 0,5-2 0 0,-4 1 12 16,4 0-2-16,-4 0-1 0,1-1-6 15,-4-2 0-15,0 2 6 0,2-1-6 16,-2 1 0-16,0-2-3 0,-2 2 6 16,3 1 0-16,-5-3-6 0,-21 12 6 0,40-18 12 15,-23 12-12-15,-17 6-6 0,35-15 9 0,-18 7 9 16,-17 8-7-16,32-18 1 0,-14 9 11 16,-18 9-8-16,47-18-4 0,-20 10-5 15,-7 3 3-15,5-2-4 0,-25 7-16 16,42-12-3-16,-22 11-4 0,-20 1-2 0,35-4 14 15,-35 4 0-15,33-4 0 0,-33 4 6 16,0 0-9-16,49 4 7 0,-49-4-4 0,27 5 14 16,-27-5-16-16,28 3 8 0,-28-3-3 15,0 0 3-15,35 8-6 0,-35-8 9 16,0 0 9-16,30 6-12 0,-30-6 5 0,0 0-2 16,32 2-6-16,-32-2 0 0,0 0 3 15,34 3 0-15,-34-3 6 0,26 2 9 16,-26-2-21-16,27 5 6 0,-27-5 6 15,35 5 6-15,-35-5-4 0,34 0 7 0,-34 0-9 16,40 7 2-16,-40-7 9 0,38 5 1 16,-18-4-16-16,-20-1 21 0,42 3-1 0,-18 0-2 15,4 2-3-15,-28-5-1 0,62 4-10 16,-30-1 4-16,-2 1-1 0,7-4 1 16,-4 2 1-16,7 1-3 0,-1 0-5 0,-7-3 5 15,6 4-11-15,-5 0 17 0,8-3-6 16,-8 2 5-16,-3-3-15 0,5 5 10 15,-5-2-3-15,2 0 11 0,-32-3-8 0,57 1 5 16,-28-1-6-16,1 5-1 0,-4-2 12 16,-26-3-16-16,59 0 9 0,-29 3-11 0,-30-3 15 15,55 0 0-15,-30 0-2 0,-25 0 10 16,49 0-8-16,-27 1 7 0,-22-1-2 16,45 0-5-16,-45 0 5 0,37 0 11 15,-37 0-12-15,40 0-11 0,-40 0-1 0,33 0 5 16,-33 0 0-16,35 5-5 0,-35-5 0 15,32-5 16-15,-32 5-23 0,34 0 3 0,-34 0 1 16,31 0-1-16,-31 0 6 0,0 0 3 16,39 0-3-16,-39 0 5 0,0 0-10 15,38 0 8-15,-38 0-5 0,0 0-3 0,37 0 5 16,-37 0 0-16,0 0-4 0,34 0 2 16,-34 0-3-16,30 5-4 0,-30-5 0 15,0 0 5-15,33 0 1 0,-33 0-3 16,0 0-1-16,32 6 5 0,-32-6-12 0,0 0 14 15,30 2-4-15,-30-2-5 0,22 4 13 16,-22-4-20-16,0 0 3 0,35 3 4 0,-35-3-7 16,28 3 23-16,-28-3-7 0,32 7-14 15,-32-7 7-15,30 10 7 0,-30-10-9 16,32 5 2-16,-32-5 3 0,25 9-14 16,-25-9 9-16,30 10 4 0,-30-10-6 0,29 10-4 15,-29-10 10-15,23 8-4 0,-23-8-4 16,27 8 6-16,-27-8-4 0,0 0 2 0,30 14 8 15,-30-14-3-15,0 0-3 0,25 9-2 16,-25-9-4-16,17 9-3 0,-17-9 11 16,0 0-1-16,28 12-3 0,-28-12 6 0,25 10-8 15,-25-10 2-15,20 12 2 0,-20-12 0 16,20 13-2-16,-20-13 0 0,17 12 0 16,-17-12-2-16,0 0 0 0,17 15-5 15,-17-15 12-15,0 0-1 0,17 15-4 0,-17-15 5 16,0 0 1-16,11 19-8 0,-11-19-2 15,0 0 8-15,7 23-4 0,-7-23-4 0,0 0 4 16,5 32-3-16,-5-32-3 0,0 0 4 16,-5 37 8-16,5-37-6 0,0 0 2 0,-7 38 3 15,7-38 4-15,-5 24-5 0,5-24-4 16,-11 27 9-16,11-27-9 0,-9 29 0 16,9-29 0-16,-8 29 4 0,8-29 0 15,-12 29-4-15,12-29 18 0,-8 30-20 0,8-30-1 16,-9 32 23-16,9-32-18 0,-8 34 2 15,8-34-2-15,-10 32-10 0,8-16 8 16,2-16 4-16,-8 31-6 0,8-31 13 0,-8 35-7 16,4-16-8-16,4-19-1 0,-11 30 8 15,11-30-6-15,-10 28 8 0,1-11-1 0,9-17-13 16,-23 39 12-16,11-23-6 0,0 4-1 16,-4 1 4-16,-1-3 17 0,0 1-8 15,0 0-9-15,1 0 19 0,-1-2-8 0,-1 3 12 16,-8-5 10-16,8 4-8 0,-2-6 3 15,-3 4-5-15,1-5-3 0,2 0-2 16,-7-1 2-16,0 1-14 0,0-6 5 0,-1 1 9 16,-2-2-2-16,-2 1-7 0,-5-5 1 15,1 4-4-15,-6-2 5 0,-7 1-5 16,-3-4 7-16,2 3-7 0,-5 1 12 0,-2-4-6 16,-12 0-1-16,-1 1 5 0,-3-1 23 15,-1 0 1-15,-5-1 3 0,-11-6 29 0,-7 0-9 16,-2-2 7-16,-34-3 15 0,-6 0-6 15,8-3-3-15,22-4-18 0,9 4-2 16,10 2-1-16,-2-3-10 0,0-2-5 16,5 6-2-16,5-5-7 0,2 2-4 0,13 3-1 15,-4 0-7-15,6 0-5 0,5-2-3 16,-5 7 2-16,3-4-11 0,0 2 5 0,0 4-1 16,2-2-3-16,-7 2-5 0,12 0 0 15,3 0-5-15,3 5-19 0,1 0-34 16,4 0-27-16,7 3-39 0,4-1-38 0,1 3-69 15,-1 0-163-15,1-5-436 0,2 7 12 16</inkml:trace>
  <inkml:trace contextRef="#ctx0" brushRef="#br0" timeOffset="39316.2168">30352 9645 4433 0,'0'0'-10'0,"0"-32"36"0,0 32 16 16,0 0-6-16,0 0-9 0,-3-35-5 0,3 35-6 15,0 0 7-15,0 0-22 0,0 0 11 16,-5-27 13-16,5 27 15 0,0 0 23 0,0 0 6 15,0 0 12-15,0 0 5 0,0 0 0 16,0 0-5-16,0 0 8 0,0 0 4 16,0 0-3-16,0 0-1 0,0 0-4 0,0 0-6 15,10 115 0-15,-10-63-5 0,-2 19-1 16,-6 25-10-16,1 43-5 0,-6 8-6 0,4 5-4 16,-7 6-7-16,-4-2-3 0,3 1-1 15,5 3 1-15,-1-9 4 0,-6 3-2 16,6-4 0-16,1-4 3 0,4-5 4 0,0 3-8 15,11 1-1-15,2-1-6 0,0 2-5 16,18 3-5-16,3-6-3 0,5-2-11 0,6-2-12 16,5-1-13-16,1-7-11 0,3-11-10 15,-5-4-11-15,3-10-13 0,-4-7-10 16,-1-22-5-16,-13-13-12 0,6-5-12 0,-9-10-22 16,4-1-29-16,0-1-35 0,-10-12-86 15,-1-1-224-15,-7-10-443 0,-1-3-729 0</inkml:trace>
  <inkml:trace contextRef="#ctx0" brushRef="#br0" timeOffset="55198.2969">20334 12854 3782 0,'0'0'99'16,"32"-7"46"-16,-32 7 23 0,0 0-30 16,0 0-23-16,0 0-18 0,0 0-11 0,45 16-7 15,-45-16-12-15,23 21-7 0,1-4-9 16,-6 1-2-16,-3 3 1 0,5 8-8 0,10 0-9 15,-8 6 10-15,3 4-7 0,0 5 0 16,7 4-5-16,-5 3-6 0,8 8 0 16,-7-11 2-16,7 11-5 0,-4-14-5 0,-8 2-1 15,0 0-2-15,4-7-6 0,-2-1-19 16,-5-8-18-16,-3 0-20 0,7-3-32 16,-11-1-37-16,2-3-39 0,-5-4-68 0,-10-20-167 15,12 27-481-15,-12-14-249 0</inkml:trace>
  <inkml:trace contextRef="#ctx0" brushRef="#br0" timeOffset="55638.0644">18857 13498 4024 0,'33'-6'9'0,"-33"6"24"0,0 0 17 16,0 0 11-16,0 0-11 0,45 6-3 15,-45-6 10-15,32 12-7 0,-12-2 0 0,4 2 4 16,1 1 3-16,3 2-5 0,6 7-7 16,-3-2-3-16,3 5-3 0,6 7-3 0,-3-2-3 15,5 6-5-15,-4 6-3 0,1-7 1 16,6 5-7-16,-10 1-1 0,5-5-4 15,0 5-2-15,5-4-10 0,-3 1-18 0,0-2-16 16,-3 4-32-16,2-3-25 0,-4 0-19 16,-3-4-41-16,-1 2-45 0,-5-11-105 0,-9-2-536 15,3-2-8-15</inkml:trace>
  <inkml:trace contextRef="#ctx0" brushRef="#br0" timeOffset="67594.4799">22151 13146 3712 0,'-16'23'-37'16,"16"-23"23"-16,0 0 22 0,0 0 4 15,0 0-12-15,0 0 8 0,0 0 19 16,0 0 3-16,-21 12 29 0,21-12 45 0,0 0 20 16,0 0 25-16,0 0 21 0,0 0 3 15,0 0-5-15,0 0-8 0,0 0-8 0,0 0-4 16,0 0-14-16,0 0-14 0,0 0-16 15,0 0-18-15,-37 0-18 0,37 0-14 16,0 0-21-16,0 0-7 0,0 0-15 0,0 0-8 16,0 0-9-16,42-71-12 0,-26 47-5 15,5-2-7-15,2 1 0 0,-3 2 0 0,-5 1 2 16,2 1-3-16,5 1 8 0,-9 5 1 16,-13 15-2-16,28-33-7 0,-19 19-10 15,-9 14-27-15,23-20-18 0,-23 20-19 0,19-16-23 16,-8 12-15-16,-11 4-28 0,0 0-83 15,0 0-643-15,0 0-402 0</inkml:trace>
  <inkml:trace contextRef="#ctx0" brushRef="#br0" timeOffset="67784.9077">22294 13153 4401 0,'-8'21'143'16,"8"-21"45"-16,-5 29-1 0,5-29-30 0,0 0-28 15,-12 27-16-15,12-27-16 0,0 0-23 16,0 0-7-16,-3 24-7 0,3-24-9 0,0 0-6 16,0 0-15-16,0 0-17 0,0 0-25 15,0 0-28-15,0 0-52 0,60-19-55 0,-60 19-110 16,30-29-709-16,-18 16-971 0</inkml:trace>
  <inkml:trace contextRef="#ctx0" brushRef="#br0" timeOffset="69395.7532">25028 11929 4163 0,'0'0'-44'16,"0"0"32"-16,0 0 42 0,0 0 14 15,0 0 7-15,0 0 5 0,0 0 10 16,0 0-5-16,0 0 9 0,0 0 8 0,0 0 3 16,3 47-2-16,-3-47 8 0,0 0 11 15,0 0 1-15,8 27-6 0,-8-27-6 16,2 32-9-16,5-10-9 0,-7-22-4 0,8 45-5 16,-6-18-5-16,1 5-7 0,1-2-5 15,1 5-5-15,0 2-3 0,6 4-6 16,-4-5 0-16,5 3-9 0,1-1-6 0,-1 1-13 15,-2-4-9-15,5-1-13 0,2-4-15 16,-2 0-11-16,-2-3-15 0,-5-7-9 0,1 2-15 16,-9-22-15-16,11 33-40 0,-4-19-59 15,-7-14-185-15,0 0-524 0,0 0-491 16</inkml:trace>
  <inkml:trace contextRef="#ctx0" brushRef="#br0" timeOffset="69911.4502">23678 12522 4375 0,'0'0'-20'0,"0"0"35"0,-10-31 17 16,10 31-3-16,0 0 1 0,0 0-9 0,0 0 4 15,0 0-15-15,0 0 6 0,0 0-2 16,-7-25 4-16,7 25 3 0,0 0 20 16,0 0 22-16,0 0 12 0,0 0 8 0,0 0 5 15,0 0-7-15,0 0-9 0,0 0-1 16,29 77-10-16,-29-53-8 0,3 4-6 15,2 4-5-15,-2 0-7 0,2 13-5 0,0-6-10 16,2 3-11-16,1 3-15 0,-3-3-14 16,7-1-18-16,0-1-32 0,-4-3-28 0,6-4-21 15,-8-2-20-15,4-3-25 0,2-3-42 16,-12-25-102-16,15 37-564 0,-15-24-241 16</inkml:trace>
  <inkml:trace contextRef="#ctx0" brushRef="#br0" timeOffset="70220.986">24079 13122 4168 0,'24'-6'-24'0,"1"0"5"16,0 0 6-16,-25 6-12 0,57-9-25 16,-25 3 1-16,4-3-20 0,4-1-14 0,4 0 1 15,-1-2 3-15,1 3-6 0,-1-3 6 16,3-3 9-16,4-1 21 0,2-2 9 15,0-3 8-15,4-5 9 0,-4 5 6 16,5-5 10-16,-3 2 0 0,-2 3-4 0,-2-1 8 16,-2 2-6-16,-8 1 4 0,-3 3-2 15,0 4 9-15,0-1 15 0,-5 1 18 0,-2 6 0 16,-4 0 17-16,8 1 13 0,-4 3-10 16,5 0 1-16,-5 2-6 0,4 0-2 0,-1 0-11 15,2-3-16-15,2 3-17 0,0 0-4 16,-4-5-29-16,2 5-39 0,-4-5-60 15,-10-2-220-15,6 2-365 0,-7-5 595 0</inkml:trace>
  <inkml:trace contextRef="#ctx0" brushRef="#br0" timeOffset="70657.7162">23986 12627 3045 0,'0'0'18'0,"23"-30"12"0,-23 30-15 16,23-19-10-16,-9 5-25 0,6 2-15 15,-2-3-8-15,9 0-1 0,-2 1 8 0,0-1 4 16,2 2 11-16,-2-1 13 0,4-1 24 15,-8 3 5-15,8-1 24 0,-6 1-6 16,2 0 1-16,0-4 3 0,2 8-18 0,0-6 4 16,-5 2 8-16,8 0-20 0,-9 0-20 15,5 3-23-15,-3-2-26 0,-3 7-64 0,-20 4-149 16,32-12-382-16,-19 4 123 0</inkml:trace>
  <inkml:trace contextRef="#ctx0" brushRef="#br0" timeOffset="70899.567">24318 12672 2834 0,'-13'19'62'0,"13"-19"0"16,0 0-28-16,-12 31-3 0,12-31-6 15,0 0 7-15,-1 28 20 0,1-28 23 0,0 0 12 16,0 0 27-16,20 28 55 15,-20-28 6-15,0 0 9 0,28 12-22 0,-28-12-9 0,0 0-19 16,44-7-19-16,-44 7-18 0,38-18-26 16,-16 8-46-16,5-2-56 0,-6-3-62 15,8 3-53-15,-9-3-131 0,5-2-579 0,-3 2-130 16</inkml:trace>
  <inkml:trace contextRef="#ctx0" brushRef="#br0" timeOffset="71606.8949">24444 13955 4033 0,'0'0'2'0,"0"0"29"15,0 0 29-15,0 0-5 0,-5-28-1 16,5 28-3-16,0 0-3 0,0 0 3 0,0 0-18 16,0 0 1-16,0 0 5 0,10-29 0 15,-10 29 0-15,18-15-2 0,-18 15-6 0,34-21-4 16,-14 8-1-16,3 1-1 0,4-7-9 15,5 3 1-15,5 1-4 0,3-2 2 16,-2 0-2-16,11-4-7 0,-1-1-9 0,6 1-1 16,-1-7-2-16,1 6 2 0,-2-3 1 15,-2 2-3-15,7 1 9 0,-5-2 7 0,-2-1 8 16,0 3-2-16,-1 1 4 0,-3-5-6 16,-2 5-5-16,-7 2 4 0,-1 2-3 15,5-1-14-15,-8-1-6 0,2 2-13 0,-1-1-6 16,-1 3-28-16,-1 0-12 0,1-2-20 15,-4 5-27-15,-9 0-43 0,0-1-81 0,-3 2-608 16,-4-1-86-16</inkml:trace>
  <inkml:trace contextRef="#ctx0" brushRef="#br0" timeOffset="71897.716">25757 13208 4198 0,'0'0'206'16,"0"0"8"-16,0 0-28 0,0 0-47 0,0 0-33 16,0 0-31-16,0 0-24 0,0 0-7 15,0 0 0-15,34 50-3 0,-34-50-4 0,0 0-4 16,3 37-2-16,-3-37 4 0,8 30-4 16,-8-30-3-16,10 35 1 0,-5-16-2 15,0 5-2-15,2-1-1 0,3 2-1 0,2 4-4 16,1 4-4-16,-3-1-2 0,4-2-9 15,1 1-8-15,0 1-14 0,1-2-19 0,3-3-13 16,-2-2-18-16,-1 0-26 0,-2 0-16 16,4-8-20-16,-6 5-18 0,1-5-26 15,-8-2-52-15,-5-15-151 0,0 30-491 0,0-30-202 16</inkml:trace>
  <inkml:trace contextRef="#ctx0" brushRef="#br0" timeOffset="72281.4776">24479 14037 4006 0,'0'0'-80'0,"0"0"-4"0,0 0 0 16,0 0-5-16,0 0 4 0,0 0 32 0,0 0 27 16,0 0 30-16,0 0 24 0,0 0 44 15,-8 34 31-15,8-34 6 0,0 0 6 0,30 36 15 16,-30-36 4-16,20 36 2 0,-8-16-1 15,-1 2-18-15,-1-1-15 0,5 8-9 16,-1 1-16-16,1 0-12 0,-7 2-25 0,6 2-26 16,1-2-32-16,1 1-30 0,-1-3-41 15,2 1-36-15,0-11-57 0,-9 3-135 16,6-1-545-16,-6-4-172 0</inkml:trace>
  <inkml:trace contextRef="#ctx0" brushRef="#br0" timeOffset="72463.3667">25130 14653 3947 0,'27'-5'-68'0,"-6"-5"8"16,-21 10 7-16,34-19-3 0,-18 8-16 0,5-5-10 16,-1-3-4-16,1 0 11 0,11-5 0 15,-5 1-2-15,15-9-17 0,-4-2-35 16,-1-2-46-16,10-11-15 0,5-4-441 0,-4 0 116 15</inkml:trace>
  <inkml:trace contextRef="#ctx0" brushRef="#br0" timeOffset="72598.2815">25874 14003 2481 0,'59'-62'-13'0,"-11"13"10"0,-3 10 0 16,-8 1 3-16,0 2 0 0,0 5 0 0,3 3 6 15,-7 0-9-15,-1 4 3 0,2 2 3 16,-3 3 19-16,0-2 17 0,-1 6 18 0,-7-1 4 16,2 5 16-16,-5-1 0 0,0 0-14 15,-20 12-8-15,34-16-8 0,-17 9-36 16,-17 7-37-16,28-10-88 0,-28 10-233 0,20-9-256 15,-20 9 114-15</inkml:trace>
  <inkml:trace contextRef="#ctx0" brushRef="#br0" timeOffset="72931.2427">24988 14119 2966 0,'-22'12'321'0,"22"-12"-45"0,0 0-73 0,0 0-92 15,0 0-43-15,0 0-16 0,0 0-28 16,0 0-4-16,0 0 1 0,0 0 1 15,0 0 3-15,73-51-1 0,-54 36-1 0,1 0 8 16,7-6-8-16,-6-2-8 0,10-1 19 16,-1 0-14-16,-5 2-6 0,7-3-4 15,-6 3 1-15,3-2-9 0,-2 1-30 0,-1 2-28 16,1 2-23-16,-5 4-33 0,3 0-43 16,-5 6-58-16,-3-3-86 0,-1 6-451 15,1 1 430-15</inkml:trace>
  <inkml:trace contextRef="#ctx0" brushRef="#br0" timeOffset="73153.1053">25352 14268 3634 0,'-10'31'245'0,"10"-31"23"16,-8 20-29-16,8-20-57 0,0 0-30 0,0 0-31 15,0 0-22-15,-12 23-9 16,12-23-15-16,0 0-1 0,0 0-2 0,0 0 3 15,0 0 3-15,0 0-6 0,0 0-8 0,0 0-12 16,0 0-5-16,0 0-5 0,65-6-13 16,-65 6-19-16,51-17-20 0,-11 1-30 15,8-7-58-15,11-7-78 0,3-2-241 0,0-5-529 16,-2-1-783-16</inkml:trace>
  <inkml:trace contextRef="#ctx0" brushRef="#br0" timeOffset="78564.8347">28191 12378 4144 0,'0'0'-76'16,"0"0"3"-16,-40 1 8 0,40-1-9 15,0 0 5-15,0 0 18 0,0 0-4 0,0 0 22 16,0 0 11-16,0 0 3 0,-37-1 10 16,37 1-1-16,0 0-1 0,0 0 5 15,0 0 4-15,0 0 6 0,0 0 17 0,0 0 6 16,0 0 13-16,0 0 9 0,0 0 19 15,0 0-4-15,-35-11-3 0,35 11 0 16,0 0-19-16,0 0 4 0,0 0 0 0,0 0-11 16,0 0-19-16,0 0 17 0,48-45-19 15,-31 28-5-15,10-4-11 0,1-3 9 0,4 0-7 16,10-6-2-16,-2-3 11 0,7 0-2 16,1 5-2-16,1-6 18 0,1 4 3 15,-1-2 10-15,-1 1 9 0,-4 7 11 0,-1 0-5 16,-9 1 3-16,1 5-6 0,-5-1-3 15,-7 4-2-15,2 3 6 0,-3 0 7 0,0 2 14 16,-22 10 19-16,30-15 13 0,-30 15 2 16,28-16-3-16,-28 16-2 0,21-12-10 15,-21 12-5-15,21-9-10 0,-21 9-2 0,0 0 3 16,0 0-3-16,0 0-3 0,52 21-8 16,-44-7-7-16,-8-14-4 0,31 36-8 0,-13-11-2 15,4-1-7-15,-1 8-3 0,1-8-3 16,0 3-4-16,0 0-2 0,4-2 2 15,-5 1-1-15,-5-5 2 0,1 1-3 0,3-5 1 16,-3 0-1-16,0 1-2 0,3-3-4 16,0-3-2-16,-4 0-5 0,1 1-7 0,-17-13-11 15,30 19-8-15,-16-11-17 0,-14-8-12 16,23 17-16-16,-23-17-18 0,20 12-25 0,-20-12-25 16,0 0-38-16,19 3-54 0,-19-3-123 15,0 0-619-15,0 0-968 0</inkml:trace>
  <inkml:trace contextRef="#ctx0" brushRef="#br0" timeOffset="78938.6514">28355 12487 5024 0,'-33'6'-27'0,"33"-6"11"15,-31 8-20-15,31-8-31 0,0 0-31 0,-33 2 4 16,33-2-15-16,0 0 3 0,0 0 10 15,-27 5 14-15,27-5 14 0,0 0 24 0,0 0 21 16,0 0 32-16,0 0-4 0,0 0 17 16,0 0 4-16,-27 8 0 0,27-8 2 15,0 0-8-15,0 0 20 0,0 0 19 0,0 0 6 16,0 0 16-16,0 0-7 0,0 0-3 0,52 46-7 16,-38-34-9-16,2-1-5 0,4 1 2 15,1 3-4-15,4-3 1 0,-2 0 2 16,5 0 2-16,-6 3-4 0,10-3-2 0,-5-3-5 15,6 3-4-15,-1-2-6 0,0 0-6 16,5-1-2-16,-4 0 0 0,2-3-5 16,-1 4-10-16,2-5-12 0,-2 2-9 15,1 0-12-15,-3-6-3 0,1 7-9 0,-1-5-6 16,1 1-9-16,-6 1-12 0,3 2-12 16,0-7-28-16,-30 0-27 0,46 5-40 0,-30-2-76 15,-16-3-645-15,25 3-348 0</inkml:trace>
  <inkml:trace contextRef="#ctx0" brushRef="#br0" timeOffset="79138.8374">28947 12898 4453 0,'0'0'112'0,"0"0"20"0,0 0-13 16,0 0-23-16,0 0-24 0,75-51-21 0,-46 28-6 15,1-3-10-15,5-7-6 0,2-1-1 16,-4-1 1-16,7 2-9 0,-6-1 0 0,-1 2-4 15,-6 2-6-15,0 0-18 0,5 1-25 16,-9 2-29-16,1 2-31 0,1-2-29 16,-9 9-28-16,-2-3-40 0,-4 1-111 15,-4 9-574-15,-1-5-254 0</inkml:trace>
  <inkml:trace contextRef="#ctx0" brushRef="#br0" timeOffset="79402.6906">28527 12644 4469 0,'-28'15'180'0,"28"-15"2"0,-34 9-44 0,34-9-36 16,-21 1-17-16,21-1-21 0,0 0-19 15,0 0-8-15,0 0-3 0,0 0-3 16,0 0-4-16,0 0-5 0,0 0-4 15,63-72-4-15,-23 56-14 0,5-10-17 0,-6 8-17 16,8-3-27-16,-12 1-15 0,8 5-12 16,-9 0-13-16,1 3-17 0,-13-1-10 15,6 5-19-15,-8 1-32 0,-20 7-127 0,25-12-556 16,-20 5-165-16</inkml:trace>
  <inkml:trace contextRef="#ctx0" brushRef="#br0" timeOffset="79572.5837">28740 12590 4318 0,'5'42'189'0,"-5"-42"14"16,0 0-42-16,11 19-57 0,-11-19-38 15,0 0-29-15,0 0-32 0,54-22-12 0,-31 7-1 16,-1-2-3-16,5-2-11 0,0-4-7 16,1 2-13-16,-4 0-35 0,2-1-24 0,4 3-41 15,-13 1-68-15,0 5-169 0,-4-2-464 16,-1 6-65-16</inkml:trace>
  <inkml:trace contextRef="#ctx0" brushRef="#br0" timeOffset="79973.3749">28527 14115 3951 0,'34'-12'11'0,"-34"12"62"16,23-7 36-16,-23 7 15 0,30-12 15 0,-13 2 5 16,3-2-11-16,7-3-22 0,-2-7-12 15,12-1-13-15,1-6-12 0,6-5-20 16,-3 3-21-16,16-12-15 0,-13 8-17 0,4 5-5 16,-4-3-16-16,1 2 2 0,-5 0-22 15,2 6-16-15,-9 4-13 0,3 0-9 0,-8-3-14 16,4 9-21-16,-10 0-32 0,3 3-77 15,-7-3-204-15,-1-2-396 0,-9 9 71 16</inkml:trace>
  <inkml:trace contextRef="#ctx0" brushRef="#br0" timeOffset="80118.2859">29022 13782 3903 0,'-18'8'46'0,"18"-8"-18"0,-33 16-62 0,14-13-129 16,1 3-196-16,18-6-398 0,-22 3 397 16</inkml:trace>
  <inkml:trace contextRef="#ctx0" brushRef="#br0" timeOffset="80501.785">29031 13674 3424 0,'28'-28'113'0,"4"3"72"0,-7 3 17 16,0 2-12-16,0-2-16 0,4 1-7 0,-4-2-24 15,10-1-9-15,-2-2-21 16,9 2-13-16,5-4-12 0,0 1-11 0,1 3-12 15,1-2-7-15,-7 2-9 0,6 3-8 0,-9 2-1 16,-4 3 2-16,-10 0 17 0,0 5 29 16,-2 2 19-16,-6-3 10 0,-17 12-7 15,32-15-2-15,-32 15-15 0,22-10-12 0,-22 10-11 16,0 0-12-16,0 0-6 0,0 0-4 16,0 0-8-16,0 0-4 0,35 22-6 15,-35-22-2-15,0 0-3 0,8 33-3 0,-8-33 0 16,10 22-8-16,-10-22 5 0,12 25-17 15,-12-25 4-15,5 24 5 0,-5-24-3 0,12 27 1 16,-12-27-1-16,13 30 7 0,-8-10-4 16,-5-20-2-16,17 42 0 0,-9-18-3 0,1-1 0 15,-1 2-2-15,2-3-7 0,3-2 3 16,4 5-3-16,0 1-1 0,-4-5-2 16,4 1-1-16,0-2 1 0,-1 3-5 0,1-5 0 15,0-3-9-15,0 0-6 0,-2 0-5 16,0 2-10-16,-2-7-9 0,-5-2-17 0,-8-8-31 15,17 15-48-15,-17-15-40 0,0 0-85 16,8 10-162-16,-8-10-110 0,0 0-382 0,-41 15-619 16</inkml:trace>
  <inkml:trace contextRef="#ctx0" brushRef="#br0" timeOffset="80828.5776">28281 14201 4644 0,'0'0'71'0,"-33"5"41"0,33-5 8 16,0 0-32-16,-27 3-23 0,27-3-10 0,0 0-13 16,0 0-2-16,0 0-4 0,0 0 0 15,0 0 2-15,0 0 1 0,85 4 3 0,-51-4-3 16,1 0-3-16,7 0 0 0,6 0 3 15,1 4-4-15,-2-8 1 0,5 8-4 16,-4-4 2-16,-1 1-6 0,-4 2-2 0,-1 4-6 16,-5-5 1-16,3 6-4 0,-11-2 0 15,6 3-3-15,-5-3-5 0,0 7-1 0,-2-1-7 16,-3-1-11-16,1 1-12 0,-3 0-18 16,-3 1-24-16,-2 4-35 0,1-5-27 15,1 3-31-15,-3-6-27 0,-4 3-46 0,0-4-80 16,-13-8-602-16,27 15-506 0</inkml:trace>
  <inkml:trace contextRef="#ctx0" brushRef="#br0" timeOffset="81048.4398">29308 14450 4391 0,'0'0'-16'0,"0"0"56"16,29 3 39-16,-29-3-2 0,0 0 1 15,53-12-12-15,-27 0-5 0,14-8-10 0,1-1-4 16,13-3-5-16,3-8-7 16,8-1-2-16,0-4-4 0,4 0-2 0,-4 0 0 0,-5-3 9 15,1 3 7-15,1-6 7 0,-9-4 3 16,7-1-2-16,-3-1-5 0,-3-1-7 15,3 2-12-15,-4-6-21 0,-1 7-18 0,-9 5-13 16,1 1-14-16,-9 8-14 0,-3 6-6 16,-9-3-2-16,2 10-3 0,-8-2-1 15,-2 7-8-15,-15 15 3 0,17-22-24 0,-17 22-25 16,5-15-32-16,-5 15-79 0,0 0-175 16,0 0-420-16,0 0 56 0</inkml:trace>
  <inkml:trace contextRef="#ctx0" brushRef="#br0" timeOffset="81320.1702">29676 14092 3896 0,'-20'12'56'15,"20"-12"22"-15,-31 20-30 16,31-20-40-16,-25 12-33 0,25-12 10 0,-24 7 4 0,24-7-3 15,0 0 5-15,0 0 18 0,0 0 3 16,0 0 19-16,0 0 14 0,-38-28 18 16,38 28 16-16,0-29 9 0,0 29-10 0,0 0-6 15,30-71-8-15,-10 41-13 0,3-4-8 16,7-2 0-16,10 1-21 0,-6-3-19 0,3 5-41 16,3 3-30-16,0-1-41 0,-8 7-57 15,3-2-118-15,-7 8-559 0,-4-3-60 16</inkml:trace>
  <inkml:trace contextRef="#ctx0" brushRef="#br0" timeOffset="81536.6438">29660 14127 4048 0,'0'0'240'0,"0"0"41"16,10 34-19-16,-10-34-54 0,0 0-60 0,0 0-24 15,11 24-33-15,-11-24-12 0,0 0-9 16,37 0-7-16,-37 0-6 0,49-15 3 0,-27 3-3 15,6 0 1-15,-5-3-7 0,1-1 1 16,1 0-10-16,0-3-5 0,-2 4-4 16,-1 0-6-16,-3-5-20 0,1 3-25 0,-2-6-33 15,4 6-51-15,-2-1-53 0,-2-1-73 16,9 7-194-16,-7-4-537 0,-3 4-897 0</inkml:trace>
  <inkml:trace contextRef="#ctx0" brushRef="#br0" timeOffset="83156.2277">25789 14874 4883 0,'0'0'-62'0,"0"0"27"0,0 0 7 0,0 0-2 15,0 0-5-15,0 0 10 0,0 0 0 16,40 24 7-16,-40-24 12 0,13 17 15 16,-13-17 24-16,14 18 22 0,-14-18 26 0,18 22 13 15,-18-22 8-15,14 25 0 0,-14-25 2 16,11 28-3-16,-11-28-6 0,14 36-8 0,-9-14-7 16,1-1-7-16,3 8-8 0,-4 1-10 15,8 7-6-15,-4 7-3 0,1-1-8 16,1 11-2-16,3 6-4 0,-3-6-6 0,1 5-2 15,1-4-3-15,2-2-6 0,-6 3-10 16,1-10-6-16,2-3-8 0,-7-3-13 0,5-4-18 16,-2-1-25-16,4-5-29 0,-4-3-37 15,2-2-25-15,5-3-40 0,-10-3-123 16,7-7-631-16,-5 1-810 0</inkml:trace>
  <inkml:trace contextRef="#ctx0" brushRef="#br0" timeOffset="83847.3712">25794 16197 4644 0,'0'0'-91'16,"0"0"26"-16,0 0 35 0,0 0 14 16,0 0 10-16,-50-7 14 0,50 7 23 0,0 0 8 15,0 0 0-15,0 0-6 0,0 0 0 16,0 0-12-16,0 0 4 0,0 0 9 0,0 0-1 15,0 0-4-15,0 0-5 0,0 0-2 16,95-27 1-16,-66 27-7 0,-29 0 6 0,53 3-1 16,-23 3-5-16,0-3 2 0,-5 3-2 15,4 0 0-15,-1 4-7 0,1-3 2 0,-4-3-5 16,0 4-3-16,2 1-4 16,-2-3-3-16,0-5 2 0,-25-1 1 0,48 0-4 15,-21-4-5-15,3-7 4 0,-8-1-13 16,3-3 8-16,-2-6-4 0,3-7 5 0,-8-3-3 15,0-5 5-15,2-9 7 0,-3 0 1 16,0-5-2-16,3 4 5 0,-3-9-3 0,-6 6-1 16,6-5-1-16,-2 6 0 0,-1-1-7 15,-1 3 3-15,2 6-7 0,-7-3 1 0,2 2 2 16,4 8 4-16,-1-1 5 0,-8 7 11 16,2 1 5-16,1 2 11 0,-3-1 8 15,-5 25 7-15,12-33-1 0,-12 33-9 0,8-32-4 16,-8 32-1-16,9-24-16 0,-9 24-9 15,6-24-7-15,-6 24-7 0,10-20 4 0,-10 20-6 16,0 0 2-16,15-21-3 0,-15 21 4 16,0 0 7-16,14-19-4 0,-14 19 0 0,0 0 18 15,0 0 3-15,0 0 10 0,12-22 0 16,-12 22 0-16,0 0 2 0,0 0-3 16,0 0 0-16,0 0 0 0,0 0 6 0,0 0 9 15,0 0 7-15,0 0 4 0,0 0 3 16,0 0 5-16,0 0-6 0,0 0-3 0,0 0-8 15,0 0-3-15,0 0-4 0,0 0 0 16,0 0-1-16,-72 32-1 0,50-23-3 16,-7 2 8-16,-7 5 1 0,2 4-4 0,-9-2-2 15,-8 0-1-15,1 6-5 0,-7 2-3 16,-8 7-10-16,0-2-3 0,-4 3-9 16,2-6-2-16,-1 3-2 0,8-8 0 0,11 2-1 15,-3-6-4-15,9-4-12 0,4 4-36 16,3-3-42-16,10-8-43 0,6 1-46 15,-3 1-126-15,6-3-638 0,17-7-854 0</inkml:trace>
  <inkml:trace contextRef="#ctx0" brushRef="#br0" timeOffset="84793.5353">26542 15449 4759 0,'0'0'-91'0,"0"0"36"0,0 0 51 0,0 0-5 16,0 0 18-16,0 0-6 0,-69 39 9 15,59-27-6-15,10-12-2 0,-27 27-4 16,12-7-3-16,2-5 0 0,-1 7 3 0,1-1-7 16,0-3 5-16,1 8-1 0,2-5-1 15,2 1 1-15,-1 1 7 0,9-23-11 0,-13 47 7 16,9-28-9-16,4-19-8 0,0 36 5 15,0-36-6-15,0 35-1 0,0-35-18 16,0 34-2-16,0-34-14 0,0 0-5 0,0 36 3 16,0-36-2-16,0 0 4 0,4 28-8 15,-4-28-5-15,0 0-9 0,0 0-16 0,8 19-11 16,-8-19-42-16,0 0-108 0,0 0-501 16,0 0 422-16</inkml:trace>
  <inkml:trace contextRef="#ctx0" brushRef="#br0" timeOffset="84955.4351">26470 15587 3626 0,'0'0'230'0,"0"0"7"0,0 0-31 16,0 0-34-16,0 0-25 0,-64 36-20 15,47-6-16-15,2-5-18 0,0 7-7 16,5 1-11-16,2 5-8 0,-4-2-14 0,7-4-15 16,2 2-27-16,-2-1-35 0,1-1-43 15,4-2-48-15,0-3-73 0,0-27-203 0,-3 44-507 16,6-29-394-16</inkml:trace>
  <inkml:trace contextRef="#ctx0" brushRef="#br0" timeOffset="85535.2296">29670 14570 4588 0,'0'0'329'0,"0"0"16"0,17-16-66 0,-17 16-80 16,0 0-53-16,0 0-44 0,0 0-33 15,16-2-30-15,-16 2-6 0,0 0-1 0,0 0-4 16,27 36-4-16,-24-23-1 0,-3-13-3 16,17 34-1-16,-12-16 2 0,7 0-4 15,-4 6-4-15,2-1 0 0,5 1-2 16,0 1-1-16,-6 4-1 0,7-2-1 0,6 1-1 16,-3 3 1-16,-3-4-3 0,1 4 0 0,1 1-2 15,4-2 1-15,0 0-2 0,-4-3-2 16,7 5-3-16,-1-5-7 0,-4 1 0 0,2-3-10 15,1 0-6-15,-6-4-5 0,0-3-3 16,-2-3-2-16,1 5 3 0,-4-8-3 16,-4 0-8-16,4-2-11 0,-4 2-22 0,-8-12-28 15,24 21-21-15,-19-10-36 0,-5-11-23 16,13 15-89-16,-13-15-686 0,0 0-920 0</inkml:trace>
  <inkml:trace contextRef="#ctx0" brushRef="#br0" timeOffset="86082.9918">29789 15343 4799 0,'0'0'-81'0,"10"-21"34"0,-10 21 47 15,0 0 16-15,5-33 20 0,-5 33 29 0,0 0 22 16,0-28 18-16,0 28-7 0,0 0 3 0,0 0-8 16,0 0-11-16,0-32-12 0,0 32-11 15,0 0-6-15,0 0-5 0,0 0-7 0,0 0-1 16,0 0 1-16,0 0 4 0,0 0-9 15,0 0-4-15,36 65 1 0,-22-47 0 16,-4 1-4-16,7 2 1 0,-4-2 1 0,4 3 2 16,-4 2 1-16,9 0 0 0,-5 8-2 15,1-5 1-15,-1 4-2 0,4-7-4 0,1 2-3 16,-3-2-5-16,11 0-1 0,-12-1 0 16,5-9-5-16,3 2 1 0,-3 0-4 15,4-4 3-15,0-3-3 0,-6-1 0 0,8-5 0 16,-29-3-1-16,40 4-1 0,-40-4 1 15,37 0 0-15,-37 0-1 0,40-12-5 16,-23 0 2-16,-2-3-9 0,3-2-6 0,-3-3-7 16,0-1-5-16,2-11-3 0,1-1-4 15,2-2-6-15,-3-2 0 0,0-2 0 16,6 1 5-16,-6 1 0 0,-4-1 8 0,-4 2 7 16,2 1 7-16,-4 2 3 0,1 6 3 15,-6-2 2-15,1 2 2 0,-3 0-1 0,0 27 2 16,4-43-3-16,-4 43-1 0,0-41-2 15,0 41-3-15,0-30 0 0,0 30 3 16,0-27-1-16,0 27 3 0,0 0 2 0,-4-38 5 16,4 38 5-16,0 0 2 0,0-27 1 15,0 27 2-15,0 0-4 0,0 0-7 0,-3-29-10 16,3 29-12-16,0 0-18 0,0 0-20 16,0 0-25-16,0 0-25 0,-5-28-20 15,5 28-18-15,0 0-10 0,0 0-17 0,-5-12-21 16,5 12-73-16,0 0-665 0,-15-15-640 15</inkml:trace>
  <inkml:trace contextRef="#ctx0" brushRef="#br0" timeOffset="86287.6231">30558 14814 4537 0,'0'0'110'0,"0"0"61"0,0 0 16 16,-47 12-27-16,47-12-36 0,0 0-25 15,-30 21-25-15,30-21-18 0,-18 31-8 0,-4-11-3 16,0 7-3-16,-8 0 0 0,-2 6 2 15,-5 2 4-15,4 3-3 0,-4-2 3 0,-3-2-1 16,3-1-4-16,6-6-7 0,0 2-14 16,10-4-14-16,-6-9-25 0,7 1-32 15,5-1-38-15,0-1-38 0,15-15-41 0,-29 22-55 16,29-22-132-16,-21 11-597 0,9-2-814 16</inkml:trace>
  <inkml:trace contextRef="#ctx0" brushRef="#br0" timeOffset="86743.3371">30255 15423 4956 0,'0'0'74'0,"0"0"11"16,0 0-19-16,24-15-61 0,-24 15-40 15,0 0-8-15,0 0-4 0,20-15-3 0,-20 15 18 16,0 0 30-16,0 0 35 0,0 0 37 0,0 0 10 15,0 0 5-15,0 0-2 0,0 0-5 16,0 0-5-16,0 0-6 0,0 0-4 16,0 0-11-16,-10 60-5 0,10-60-8 0,-2 32-5 15,2-32-12-15,7 25-14 0,-7-25-17 16,10 24-20-16,-10-24-15 0,20 13-8 0,-20-13-13 16,0 0-14-16,48-20-20 0,-48 20-16 15,42-39-6-15,-23 12 6 0,2-2 1 16,-1 2 24-16,-1-2 15 0,-7 5 25 0,-1 3 39 15,3 2 33-15,-14 19 31 0,16-37 14 16,-9 24-1-16,1-2-4 0,-8 15-2 16,9-18-10-16,-9 18-8 0,11-15-9 0,-11 15-4 15,0 0-2-15,0 0-3 0,0 0-1 16,31 3-5-16,-31-3-7 0,0 0-1 16,0 0 0-16,43 12-3 0,-43-12-3 0,28 3 0 15,-11-3-5-15,-17 0-2 0,42-5 3 16,-19-5-4-16,6-2 0 0,-4-5-1 0,0 0-17 15,4-8-18-15,-6-3-39 0,0-3-43 16,-1-2-49-16,-5-1-115 0,-5-1-624 16,-7 11-504-16</inkml:trace>
  <inkml:trace contextRef="#ctx0" brushRef="#br0" timeOffset="124566.174">14369 11439 1880 0,'0'0'63'0,"0"0"-66"0,0 0-23 0,0 0-54 16,-87-12-7-16,87 12-14 0,-32 0 16 16,32 0 20-16,0 0 7 0,-42 4 4 15,42-4 26-15,0 0-9 0,-40 0-6 0,40 0 9 16,0 0 9-16,0 0 10 0,-28 0-14 16,28 0 13-16,0 0-14 0,0 0-32 0,0 0-57 15,0 0-158-15,-29 6 72 0</inkml:trace>
  <inkml:trace contextRef="#ctx0" brushRef="#br0" timeOffset="125118.3875">14061 11167 1059 0,'0'0'103'0,"-44"-6"20"0,44 6 8 16,-38-6-33-16,38 6-12 0,-40-5 1 16,40 5-7-16,-34-3-9 0,34 3-10 15,-31 0 2-15,31 0 2 0,0 0 3 0,-39 0-13 16,39 0-10-16,0 0-8 0,0 0-11 16,-32-1-3-16,32 1 3 0,0 0-6 15,0 0-7-15,0 0 12 0,0 0-9 16,0 0-3-16,0 0-7 0,0 0 6 0,99-5 4 15,-69-1-19-15,17 0 18 0,0-3-5 16,1-1 11-16,12-8 1 0,14-2 2 16,0-7 0-16,4-3 3 0,33-16-9 0,-1-6 5 15,1-1 9-15,-4-1-15 0,3-6-2 16,-11 9 10-16,-1-3-11 0,-17 9-8 0,-16 12 5 16,-2-6 6-16,3 5-3 0,-6 4-6 15,-7 0 1-15,-1 2-4 0,-5 1-8 0,5-2 3 16,2 2 3-16,-4-3 3 0,2 3-1 15,1 0 6-15,4 0-8 0,-5-2-6 0,8 5 3 16,-6 2 16-16,-4 2-16 0,-3-4 6 16,-7 9-4-16,-7 0 9 0,4 3 35 15,-12 0 53-15,2 1 30 0,-7 4 20 16,-5-6-41-16,-15 13 7 0,30-13 5 0,-30 13-13 16,20-7-32-16,-20 7 13 0,0 0-22 15,24-17-14-15,-24 17-15 0,0 0-34 16,26-12-6-16,-26 12-36 0,0 0 10 0,30-3-20 15,-30 3-30-15,29 3-9 0,-29-3-32 16,28 9-45-16,-16-3-65 0,-12-6-496 0,27 15 525 16</inkml:trace>
  <inkml:trace contextRef="#ctx0" brushRef="#br0" timeOffset="125561.1222">15792 11514 2890 0,'-20'16'-127'0,"20"-16"2"0,0 0 22 15,-13 16-1-15,13-16 19 0,0 0 7 0,0 0 5 16,0 0 18-16,0 0-11 0,0 0 9 16,0 0 13-16,0 0 3 0,0 0 8 15,0 0 14-15,55-47 11 0,-55 47 8 16,32-25-4-16,-12 14 8 0,2-13-4 0,9 8 11 16,3-10 1-16,13-4-5 0,-1-2 5 15,8-5-5-15,8-2 8 0,0-2-11 0,1-3 18 16,-1 4-11-16,-2-4-4 0,-1 6 1 15,-4-1 2-15,-8 8 1 0,-2 0 4 0,0 2-12 16,-4 6 8-16,-8-3-7 0,-1 10 10 16,-2-8 4-16,2 6-11 0,-4 0-7 15,-4 3 7-15,-1 3 0 0,-3-4 0 0,2 3-7 16,1 4-7-16,-4 0-7 0,-3 2-32 16,3 2-38-16,-19 5-53 0,32-10-172 0,-32 10-100 15,25-2 92-15</inkml:trace>
  <inkml:trace contextRef="#ctx0" brushRef="#br0" timeOffset="126874.8388">11886 10365 1309 0,'0'0'-87'16,"12"18"17"-16,-12-18 24 0,0 0 5 0,0 0-7 15,0 0 26-15,22 17 11 0,-22-17-5 16,0 0 27-16,0 0 5 0,35-5-5 16,-35 5 53-16,0 0 3 0,40-16-26 0,-40 16 28 15,28-17-7-15,-4 5-1 0,-6-3-29 16,11-4 22-16,-3-4-23 0,16-4 9 0,-2-3 3 16,4-7-13-16,8-3-1 0,8-2 0 15,2-2 0-15,20-18-5 0,0 3-12 16,0 1 8-16,-12 9-4 0,-5 5-4 15,-3 2 0-15,3 1-4 0,-4 7 8 0,-10 7-1 16,1-2-30-16,0 13-53 0,-7-1-76 16,-3 5-284-16,-2 2 99 0</inkml:trace>
  <inkml:trace contextRef="#ctx0" brushRef="#br0" timeOffset="127365.5359">13116 10421 1849 0,'-7'30'98'16,"2"-4"-32"-16,-3 8-52 0,1-4-3 16,5 4 3-16,-6 9-10 0,5-4-11 0,-2 3 17 15,5-9-20-15,1-6-4 0,3 2 21 16,4-5-7-16,4-6 14 0,-12-18 39 0,31 15-1 15,-31-15 2-15,59-18 6 0,-14-9-2 16,7-14-10-16,18-22-10 0,9-6-10 16,0 1 18-16,-14 13-19 0,-5 8 3 15,-3 5-6-15,-12 7-1 0,0 8-8 0,-10-1-6 16,-1 8-1-16,-7 0 4 0,-4 4-6 0,-6 5 0 16,-17 11-1-16,20-7 1 0,-20 7 3 15,0 0-7-15,0 0-2 0,0 0 0 16,-34 89 3-16,11-39 12 0,-2-1-21 0,-10 13 0 15,0-1 3-15,-1 4 6 0,3-3-6 16,5-13 12-16,-4 1-6 0,5-5-6 16,4-1 3-16,2-7 0 0,5-7-3 15,2-3 0-15,6-1 9 0,8-26 8 0,0 31-8 16,0-31 22-16,0 0-11 0,47 2 5 16,-7-14-6-16,12-12-5 0,18-11 6 15,37-20-1-15,2-5-3 0,3-2-5 0,-5-4 17 16,-2 7-9-16,1 5-11 0,-26 13-26 0,-8 10-66 15,-7 1-115-15,-10 6-420 16,-14 4 118-16</inkml:trace>
</inkml:ink>
</file>

<file path=ppt/ink/ink2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in"/>
          <inkml:channel name="T" type="integer" max="2.14748E9" units="dev"/>
        </inkml:traceFormat>
        <inkml:channelProperties>
          <inkml:channelProperty channel="X" name="resolution" value="393.73947" units="1/cm"/>
          <inkml:channelProperty channel="Y" name="resolution" value="393.73947" units="1/cm"/>
          <inkml:channelProperty channel="F" name="resolution" value="249.9771" units="1/in"/>
          <inkml:channelProperty channel="T" name="resolution" value="1" units="1/dev"/>
        </inkml:channelProperties>
      </inkml:inkSource>
      <inkml:timestamp xml:id="ts0" timeString="2021-06-04T13:23:53.574"/>
    </inkml:context>
    <inkml:brush xml:id="br0">
      <inkml:brushProperty name="width" value="0.05292" units="cm"/>
      <inkml:brushProperty name="height" value="0.05292" units="cm"/>
      <inkml:brushProperty name="color" value="#FFFF00"/>
    </inkml:brush>
  </inkml:definitions>
  <inkml:trace contextRef="#ctx0" brushRef="#br0">26259 5833 2707 0,'33'-12'305'0,"-33"12"-195"0,0 0-75 16,5-24-30-16,-5 24-8 0,0 0-2 15,0 0-14-15,0 0-33 0,0-31-21 0,0 31 6 16,0 0 9-16,0 0 1 0,0 0 17 15,0 0 29-15,0 0 22 0,0 0 19 0,0 0 21 16,0 0 5-16,-5-38-4 0,5 38 1 16,0 0-10-16,0 0-3 0,0 0 4 15,0 0-15-15,0 0 7 0,0 0-3 0,0 0-17 16,0 0 7-16,0 0-2 0,0 0-3 16,0 0 8-16,0 0 10 0,0 0-16 0,-15-27 6 15,15 27-1-15,0 0 3 0,-18-13 0 16,18 13 6-16,0 0 4 0,-35-19-6 15,35 19 3-15,-39-15-1 0,19 6-7 0,-3 4 5 16,-2-7-8-16,0 5-5 0,-4-3-5 16,1 1 6-16,-1 0-3 0,29 9 0 15,-55-15-5-15,22 9-5 0,6-3 11 0,-5 3-9 16,2 0 0-16,0-5 3 0,3 5-5 16,-5 0-3-16,1-3-8 0,-3 3 14 15,2 0 10-15,-3-3-14 0,0 1 10 0,2 3 1 16,-4-3-12-16,3 0-3 0,3 5 5 15,2-2 1-15,-1 1 4 0,0-1-6 0,0-2 3 16,30 7 9-16,-54-12 0 0,26 9 1 16,3-4-8-16,25 7 3 0,-45-9 12 15,18 6 0-15,27 3 0 0,-35-8-6 0,35 8-4 16,-44-7 2-16,24 4-13 0,20 3 5 16,-37-9 9-16,37 9-8 0,-41-3-7 0,41 3 7 15,-41-5-6-15,41 5 0 0,-43-1 0 16,43 1-2-16,-47 0 0 0,47 0 4 15,-53 1-10-15,27-1 11 0,26 0-7 0,-53 5 3 16,24-5-4-16,1 3 9 0,28-3-17 16,-55 3 15-16,28-1-4 0,27-2 10 15,-48 4-5-15,27-1 5 0,21-3-10 16,-43 3-1-16,43-3-2 0,-44 6 0 0,23-3 5 16,21-3 1-16,-40 6-3 0,20 1 0 15,20-7-6-15,-41 12 3 0,21-3 8 0,20-9-10 16,-33 15 1-16,16-6 9 0,17-9-10 15,-37 24-3-15,22-10 5 0,15-14 8 0,-30 24-16 16,18-8 7-16,-1-1 7 0,1 4-9 16,12-19-2-16,-23 40 15 0,18-18-4 15,-7-1 0-15,9 4-7 0,-2-1 1 0,0 5 8 16,-2 1-7-16,5-2-2 0,2 3 1 16,0-2-2-16,0 3 10 0,0-2-10 0,2 5-1 15,1-4-3-15,6 4 12 0,-4 2-3 16,7 4 1-16,-4-5-3 0,5 3 5 15,6 0-2-15,-6-1-8 0,7-5 6 0,0 3 0 16,5-1 9-16,7 2-11 0,0 0-2 16,1-3 7-16,4-1-4 0,2-1 2 0,1-5-1 15,2 5-1-15,-2-6-2 0,5-2 2 16,-5 6 6-16,9-6-4 0,-6-4 0 0,6 3 6 16,2-2-4-16,1-6 5 0,0 3 0 15,5-5-1-15,3-2-2 0,2-3 1 16,-2-3-6-16,11 2 7 0,-3-7-9 15,2-7 6-15,4 6-6 0,3-3 13 0,2 0-10 16,-4 0 8-16,5-4-10 0,-1 4 14 16,-6-4-9-16,6 3-9 0,-5-2-1 15,-4 2 1-15,2-2-2 0,-2 0 14 0,-5 1-13 16,1-3 2-16,-6 1-4 0,2-2 6 16,-4 1 9-16,4-3-10 0,-8-2 2 15,-6 2-7-15,1 0 6 0,-1 0 0 0,2-8-3 16,-1-1 5-16,-2 2-4 0,0-3 2 0,-12-1 5 15,0-1 2-15,-5 1-16 0,0-1 15 16,-5-3-15-16,-8-2 12 0,-2 5 0 16,-7-2 16-16,-6-3 9 0,-2 29 2 15,-5-59 0-15,-10 30 6 0,1 0 6 0,-6-2 1 16,-5 0-8-16,2-1-1 0,-7 8-3 16,-2 0 3-16,-10-5-10 0,2 4-6 0,-5 2-1 15,-5 4-3-15,1-2 1 0,4 6-2 16,-7-1-1-16,2-3-21 0,-7 7-37 0,-3 3-41 15,-9 2-44-15,-6 14-55 0,-20 5-179 16,-36 13-506-16,-14 6-233 0</inkml:trace>
  <inkml:trace contextRef="#ctx0" brushRef="#br0" timeOffset="4493.8904">16856 7074 4154 0,'0'0'-40'16,"0"0"-10"-16,0 0 1 0,0 0-19 0,0 0 2 15,0 0-4-15,0 0-31 0,0 0-4 16,-37-59 3-16,37 59 14 0,0 0-3 15,-26-16 26-15,26 16 20 0,-15-12 21 0,15 12 27 16,0 0 21-16,-29-27-1 0,29 27 10 16,-18-18 2-16,18 18-7 0,-22-15 8 0,22 15-20 15,-25-17-9-15,25 17 2 0,-27-13 2 16,27 13-9-16,-28-11 0 0,28 11-2 0,-29-12 0 16,29 12-4-16,-25-8 4 0,25 8 4 15,-25-10-2-15,25 10-4 0,-32-9-2 16,32 9 4-16,-25-5 2 0,25 5-2 0,-30-8-2 15,30 8 0-15,-32-3 4 0,32 3-7 16,-30-7 12-16,30 7-5 0,-32-5-6 16,32 5 8-16,0 0-4 0,-41-8 5 0,41 8-3 15,-27-4-9-15,27 4 7 0,-30-4 0 16,30 4-2-16,-35-4-2 0,35 4-3 16,-39-3 7-16,39 3 13 0,-43-5 1 0,43 5-6 15,-42-4 8-15,42 4 8 16,-45-1 0-16,45 1 6 0,-41 0 4 0,41 0 10 15,-38-2-15-15,38 2 4 0,-35-5-15 0,35 5 7 16,-30-3-9-16,30 3 0 0,0 0-4 16,-39 0 6-16,39 0-5 0,0 0-1 0,-33-2-8 15,33 2 6-15,0 0 3 0,-32-5-9 16,32 5 4-16,0 0 11 0,0 0-15 16,-38-2 2-16,38 2-10 0,0 0 8 0,-37 0 4 15,37 0-8-15,0 0 0 0,0 0 11 16,-39-3-13-16,39 3-4 0,0 0 6 15,-33-4 4-15,33 4-8 0,0 0 35 0,-35 0-37 16,35 0 6-16,-32-3 0 0,32 3 8 16,0 0-8-16,-49 0-4 0,49 0 0 0,-31 0 0 15,31 0-1-15,0 0 3 16,-47 0-4-16,47 0-2 0,-29 3 10 0,29-3-13 16,-25 4 7-16,25-4 0 0,-28 5 10 15,28-5-10-15,-32 10 8 0,32-10 0 0,-30 8-6 16,30-8 4-16,-32 16-8 0,32-16-4 15,-33 21 14-15,16-11-11 0,-1 3 3 0,18-13 6 16,-27 19-8-16,15-11-2 0,12-8 10 16,-23 24-2-16,23-24-8 0,-20 27 16 15,15-12-14-15,5-15-1 0,-12 32 1 0,12-32 10 16,-2 31-12-16,2-31 2 0,0 41 6 16,0-41 2-16,5 47-12 0,4-23 6 15,-1 1 4-15,4 2 0 0,4 4 4 0,1 1 8 16,0 0-14-16,3 3 6 0,7 0-2 15,-6-4 0-15,8-3 2 0,3 4-14 0,-2-5 6 16,1 2 14-16,8-4-6 0,-1-5-2 16,1 3 3-16,9-2-1 0,1-3 2 15,-2 1 6-15,1-4-10 0,-4-3 1 0,3-1-5 16,4-2-1-16,-2 0 5 0,3-2-6 16,0 1 13-16,0-4-11 0,-2 4 0 15,-3-4 8-15,-1-4-4 0,3 1 0 0,-9-1 2 16,2-1 5-16,0-3-5 0,3 1-6 15,3-3 0-15,-4-5-5 0,4 4-5 16,4-2-1-16,-2-7-3 0,7 0-1 0,-5-3 1 16,-2 1 0-16,-10 3 15 0,2-4-11 15,0-3 12-15,-3 2 13 0,-8-2-1 0,1 1 0 16,0-6 13-16,-4-2-1 0,-1 0 16 16,-3-2 1-16,-4-1-7 0,0 1 1 0,-7-4-8 15,2-1 7-15,-13 5-12 0,3-4-26 16,-12 2-30-16,-5-1-46 0,-6 0-49 15,-17 2-87-15,-10 4-197 0,-5 1-311 16,-9 3 535-16</inkml:trace>
  <inkml:trace contextRef="#ctx0" brushRef="#br0" timeOffset="6503.6628">7848 7693 3035 0,'0'0'-46'0,"0"0"8"0,3-29-7 16,-3 29 13-16,0 0 0 0,7-32 5 15,-7 32 5-15,7-21-6 0,-7 21 12 0,0 0-4 16,8-25 1-16,-8 25 10 0,0 0 6 16,0 0 23-16,5-27-14 0,-5 27 5 15,0 0 0-15,9-24 3 0,-9 24 3 16,0 0-6-16,3-31 5 0,-3 31-2 0,0 0 10 16,2-31 6-16,-2 31-4 0,0 0-2 15,-2-31 5-15,2 31-3 0,0 0-14 0,-17-31 4 16,17 31-1-16,-15-21-2 0,15 21 2 15,-15-22 7-15,15 22 1 0,-27-20 6 16,27 20 30-16,-25-20 3 0,25 20 1 0,-32-16 3 16,16 7-1-16,16 9-2 0,-39-15-5 15,39 15-3-15,-38-14-22 0,21 9 12 16,17 5-18-16,-37-13 3 0,37 13-2 0,-33-6 5 16,33 6-10-16,-37-6-13 0,37 6 2 15,-37-9 5-15,37 9-11 0,-35-5-2 16,35 5 13-16,-33-5-17 0,33 5 5 0,-34-2-1 15,34 2 9-15,-33-3-3 0,33 3 3 16,-35 0-7-16,35 0-12 0,-39 3 14 0,39-3 1 16,-43 9-4-16,17-3 5 0,0 3-20 15,2-2 20-15,24-7-14 0,-45 13 0 16,25-11 10-16,20-2-1 0,-42 12-1 0,21-5 0 16,21-7-12-16,-31 9 16 0,31-9-10 15,-33 11-4-15,33-11 1 0,-40 13 7 16,23-6-2-16,-10 1 0 0,27-8 5 0,-35 15-8 15,18-3 8-15,17-12-5 0,-31 12 0 16,31-12 0-16,-29 8 0 0,29-8 7 16,-20 8-10-16,20-8-6 0,-25 11 9 0,25-11-2 15,-22 9-6-15,22-9 5 0,-26 9 4 16,26-9-2-16,-21 12 12 0,21-12-8 16,0 0 1-16,-26 10 0 0,26-10-4 0,0 0-9 15,-24 15 12-15,24-15-5 0,-20 19-1 16,20-19 6-16,-28 28-6 0,11-12-5 0,0 0 8 15,1 0 0-15,-1 3 0 0,0-1 0 16,2-2-5-16,15-16 7 0,-32 27-4 16,19-11-4-16,0-3 6 0,13-13 8 15,-24 19-18-15,12 0 10 0,12-19 2 0,-25 28-6 16,14-11 1-16,11-17-10 0,-15 30 3 16,5-11 4-16,10-19-5 0,-9 33 2 0,6-15 7 15,3-18-19-15,-9 41 13 0,6-23 6 16,3-18 0-16,-2 44 2 0,-3-19-4 0,2-1 3 15,3-24-3-15,-3 53 4 0,1-26 0 16,2-3-4-16,0-24-4 0,-3 49 2 16,-2-20 8-16,5-29-4 0,-4 42 4 0,4-20-2 15,0-22 4-15,0 40-12 0,4-17 8 16,-4-23-4-16,8 44 4 0,-3-15-3 16,3 0-1-16,1-4 8 0,4 10-10 15,1 0 10-15,7-1-10 0,-4 1-12 0,5 1 14 16,-2 0-8-16,0 2-13 0,8-2 1 15,-4-2 2-15,3-1-13 0,1-4 11 0,-1-2 3 16,3 1-2-16,2-6 8 0,1 2-8 16,1-6 4-16,1-3 2 0,0-2 6 15,2-1-4-15,-4-6 2 0,14-2 18 16,1-4-14-16,3-4 3 0,5-3-1 0,10-5-2 16,4-5-2-16,9-8-6 0,29-14 12 15,-1-5-3-15,-5 0 8 0,-3-4-14 0,1 1 14 16,-21 7-4-16,-14 7 15 0,-4-1 0 15,-6 6-2-15,-7 0 15 0,-4 1 2 16,-1-1 11-16,1 0-5 0,-11 4 6 0,4-1-9 16,-4-7-13-16,3-1 9 0,-1 3-3 15,-3-8 7-15,-2 3 17 0,-2-4-11 16,-5-1 0-16,-2 0-2 0,-8 0-3 0,-1-2-1 16,-7-5 4-16,-9-5 4 0,-1-1-9 15,-11-2-14-15,-13 5 12 0,-8-4-14 0,-11 2-10 16,-4 9 3-16,-3 1 9 0,-7 8-21 15,-7 9-16-15,4 13-48 0,-5 12-68 0,-24 15-138 16,-30 22-505-16,-6 7 282 0</inkml:trace>
  <inkml:trace contextRef="#ctx0" brushRef="#br0" timeOffset="55344.5386">25924 11278 1587 0,'-46'48'42'0,"2"-7"76"0,-4 1-51 0,1 1-9 16,-2 6 6-16,1 8-12 0,-21 16-9 15,4 13 7-15,6 12-29 0,-3 16 10 16,1 14-3-16,-5 6 2 0,6 12-10 0,-10 1 7 16,5 5-14-16,4 2 4 0,1-1-7 15,8-1-30-15,4-12-64 0,4-18-249 0,11-11-147 16,6-31 103-16</inkml:trace>
  <inkml:trace contextRef="#ctx0" brushRef="#br0" timeOffset="59377.2573">23061 3421 539 0,'-82'144'130'0,"3"-8"10"0,-15 13 46 16,-8 7-64-16,-35 36-2 0,-3 4-15 16,-6 11-27-16,-5 9 3 0,-4 2-8 0,8 12-10 15,1 9 7-15,9 0-18 0,10-4-8 16,10-8-13-16,10-8-27 0,28-31-35 0,7 0-17 15,7-1-12-15,3-3-35 0,12-4-84 16,0 1-213-16,-4-3 90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636C00-BD70-4D95-AD9F-FAB21D293F69}" type="datetimeFigureOut">
              <a:rPr lang="en-US" smtClean="0"/>
              <a:t>04-Jun-21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753EB-3111-4158-8CAC-CD2E18EACEDA}" type="slidenum">
              <a:rPr lang="en-US" smtClean="0"/>
              <a:t>‹#›</a:t>
            </a:fld>
            <a:endParaRPr lang="en-US"/>
          </a:p>
        </p:txBody>
      </p:sp>
    </p:spTree>
    <p:extLst>
      <p:ext uri="{BB962C8B-B14F-4D97-AF65-F5344CB8AC3E}">
        <p14:creationId xmlns:p14="http://schemas.microsoft.com/office/powerpoint/2010/main" val="1615278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8</a:t>
            </a:fld>
            <a:endParaRPr lang="en-US"/>
          </a:p>
        </p:txBody>
      </p:sp>
    </p:spTree>
    <p:extLst>
      <p:ext uri="{BB962C8B-B14F-4D97-AF65-F5344CB8AC3E}">
        <p14:creationId xmlns:p14="http://schemas.microsoft.com/office/powerpoint/2010/main" val="3436152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a:t>
            </a:r>
          </a:p>
          <a:p>
            <a:r>
              <a:rPr lang="en-US" dirty="0" smtClean="0"/>
              <a:t>- </a:t>
            </a:r>
            <a:r>
              <a:rPr lang="en-US" sz="1200" b="0" i="0" u="none" strike="noStrike" kern="1200" baseline="0" dirty="0" smtClean="0">
                <a:solidFill>
                  <a:schemeClr val="tx1"/>
                </a:solidFill>
                <a:latin typeface="+mn-lt"/>
                <a:ea typeface="+mn-ea"/>
                <a:cs typeface="+mn-cs"/>
              </a:rPr>
              <a:t>3.1 Characteristics of Project Life Cycles</a:t>
            </a:r>
          </a:p>
          <a:p>
            <a:r>
              <a:rPr lang="en-US" sz="1200" b="0" i="0" u="none" strike="noStrike" kern="1200" baseline="0" dirty="0" smtClean="0">
                <a:solidFill>
                  <a:schemeClr val="tx1"/>
                </a:solidFill>
                <a:latin typeface="+mn-lt"/>
                <a:ea typeface="+mn-ea"/>
                <a:cs typeface="+mn-cs"/>
              </a:rPr>
              <a:t>5.2.7 Execution Practices that Help Teams Deliver Value</a:t>
            </a:r>
          </a:p>
          <a:p>
            <a:r>
              <a:rPr lang="en-US" dirty="0" smtClean="0"/>
              <a:t>TWO</a:t>
            </a:r>
          </a:p>
          <a:p>
            <a:r>
              <a:rPr lang="en-US" sz="1200" b="0" i="0" u="none" strike="noStrike" kern="1200" baseline="0" dirty="0" smtClean="0">
                <a:solidFill>
                  <a:schemeClr val="tx1"/>
                </a:solidFill>
                <a:latin typeface="+mn-lt"/>
                <a:ea typeface="+mn-ea"/>
                <a:cs typeface="+mn-cs"/>
              </a:rPr>
              <a:t>5.2.3 Backlog Refinement</a:t>
            </a:r>
          </a:p>
          <a:p>
            <a:r>
              <a:rPr lang="en-US" sz="1200" b="0" i="0" u="none" strike="noStrike" kern="1200" baseline="0" dirty="0" smtClean="0">
                <a:solidFill>
                  <a:schemeClr val="tx1"/>
                </a:solidFill>
                <a:latin typeface="+mn-lt"/>
                <a:ea typeface="+mn-ea"/>
                <a:cs typeface="+mn-cs"/>
              </a:rPr>
              <a:t>THREE</a:t>
            </a:r>
          </a:p>
          <a:p>
            <a:r>
              <a:rPr lang="en-US" sz="1200" b="0" i="0" u="none" strike="noStrike" kern="1200" baseline="0" dirty="0" smtClean="0">
                <a:solidFill>
                  <a:schemeClr val="tx1"/>
                </a:solidFill>
                <a:latin typeface="+mn-lt"/>
                <a:ea typeface="+mn-ea"/>
                <a:cs typeface="+mn-cs"/>
              </a:rPr>
              <a:t>5.2 Common Agile Practices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14</a:t>
            </a:fld>
            <a:endParaRPr lang="en-US"/>
          </a:p>
        </p:txBody>
      </p:sp>
    </p:spTree>
    <p:extLst>
      <p:ext uri="{BB962C8B-B14F-4D97-AF65-F5344CB8AC3E}">
        <p14:creationId xmlns:p14="http://schemas.microsoft.com/office/powerpoint/2010/main" val="4132060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FOUR</a:t>
            </a:r>
          </a:p>
          <a:p>
            <a:r>
              <a:rPr lang="en-US" sz="1200" b="0" i="0" u="none" strike="noStrike" kern="1200" baseline="0" dirty="0" smtClean="0">
                <a:solidFill>
                  <a:schemeClr val="tx1"/>
                </a:solidFill>
                <a:latin typeface="+mn-lt"/>
                <a:ea typeface="+mn-ea"/>
                <a:cs typeface="+mn-cs"/>
              </a:rPr>
              <a:t>4.2 Servant Leadership Empowers the Team</a:t>
            </a:r>
          </a:p>
          <a:p>
            <a:r>
              <a:rPr lang="en-US" sz="1200" b="0" i="0" u="none" strike="noStrike" kern="1200" baseline="0" dirty="0" smtClean="0">
                <a:solidFill>
                  <a:schemeClr val="tx1"/>
                </a:solidFill>
                <a:latin typeface="+mn-lt"/>
                <a:ea typeface="+mn-ea"/>
                <a:cs typeface="+mn-cs"/>
              </a:rPr>
              <a:t>5.2.2 Backlog Preparation</a:t>
            </a:r>
          </a:p>
          <a:p>
            <a:r>
              <a:rPr lang="en-US" sz="1200" b="0" i="0" u="none" strike="noStrike" kern="1200" baseline="0" dirty="0" smtClean="0">
                <a:solidFill>
                  <a:schemeClr val="tx1"/>
                </a:solidFill>
                <a:latin typeface="+mn-lt"/>
                <a:ea typeface="+mn-ea"/>
                <a:cs typeface="+mn-cs"/>
              </a:rPr>
              <a:t>5.2.3 Backlog Refinement</a:t>
            </a:r>
          </a:p>
          <a:p>
            <a:r>
              <a:rPr lang="en-US" sz="1200" b="0" i="0" u="none" strike="noStrike" kern="1200" baseline="0" dirty="0" smtClean="0">
                <a:solidFill>
                  <a:schemeClr val="tx1"/>
                </a:solidFill>
                <a:latin typeface="+mn-lt"/>
                <a:ea typeface="+mn-ea"/>
                <a:cs typeface="+mn-cs"/>
              </a:rPr>
              <a:t>FIVE</a:t>
            </a:r>
          </a:p>
          <a:p>
            <a:r>
              <a:rPr lang="en-US" sz="1200" b="0" i="0" u="none" strike="noStrike" kern="1200" baseline="0" dirty="0" smtClean="0">
                <a:solidFill>
                  <a:schemeClr val="tx1"/>
                </a:solidFill>
                <a:latin typeface="+mn-lt"/>
                <a:ea typeface="+mn-ea"/>
                <a:cs typeface="+mn-cs"/>
              </a:rPr>
              <a:t>4.3 Team Composition</a:t>
            </a:r>
          </a:p>
          <a:p>
            <a:r>
              <a:rPr lang="en-US" sz="1200" b="0" i="0" u="none" strike="noStrike" kern="1200" baseline="0" dirty="0" smtClean="0">
                <a:solidFill>
                  <a:schemeClr val="tx1"/>
                </a:solidFill>
                <a:latin typeface="+mn-lt"/>
                <a:ea typeface="+mn-ea"/>
                <a:cs typeface="+mn-cs"/>
              </a:rPr>
              <a:t>5.1 Charter the Project and the Team</a:t>
            </a:r>
          </a:p>
          <a:p>
            <a:r>
              <a:rPr lang="en-US" sz="1200" b="0" i="0" u="none" strike="noStrike" kern="1200" baseline="0" dirty="0" smtClean="0">
                <a:solidFill>
                  <a:schemeClr val="tx1"/>
                </a:solidFill>
                <a:latin typeface="+mn-lt"/>
                <a:ea typeface="+mn-ea"/>
                <a:cs typeface="+mn-cs"/>
              </a:rPr>
              <a:t>5.2.1 Retrospectives</a:t>
            </a:r>
          </a:p>
          <a:p>
            <a:r>
              <a:rPr lang="en-US" sz="1200" b="0" i="0" u="none" strike="noStrike" kern="1200" baseline="0" dirty="0" smtClean="0">
                <a:solidFill>
                  <a:schemeClr val="tx1"/>
                </a:solidFill>
                <a:latin typeface="+mn-lt"/>
                <a:ea typeface="+mn-ea"/>
                <a:cs typeface="+mn-cs"/>
              </a:rPr>
              <a:t>SIX</a:t>
            </a:r>
          </a:p>
          <a:p>
            <a:r>
              <a:rPr lang="en-US" sz="1200" b="0" i="0" u="none" strike="noStrike" kern="1200" baseline="0" dirty="0" smtClean="0">
                <a:solidFill>
                  <a:schemeClr val="tx1"/>
                </a:solidFill>
                <a:latin typeface="+mn-lt"/>
                <a:ea typeface="+mn-ea"/>
                <a:cs typeface="+mn-cs"/>
              </a:rPr>
              <a:t>4.3.4 Team Structures</a:t>
            </a:r>
          </a:p>
          <a:p>
            <a:r>
              <a:rPr lang="en-US" sz="1200" b="0" i="0" u="none" strike="noStrike" kern="1200" baseline="0" dirty="0" smtClean="0">
                <a:solidFill>
                  <a:schemeClr val="tx1"/>
                </a:solidFill>
                <a:latin typeface="+mn-lt"/>
                <a:ea typeface="+mn-ea"/>
                <a:cs typeface="+mn-cs"/>
              </a:rPr>
              <a:t>5.2.4 Daily Standups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15</a:t>
            </a:fld>
            <a:endParaRPr lang="en-US"/>
          </a:p>
        </p:txBody>
      </p:sp>
    </p:spTree>
    <p:extLst>
      <p:ext uri="{BB962C8B-B14F-4D97-AF65-F5344CB8AC3E}">
        <p14:creationId xmlns:p14="http://schemas.microsoft.com/office/powerpoint/2010/main" val="25481595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SEVEN</a:t>
            </a:r>
          </a:p>
          <a:p>
            <a:r>
              <a:rPr lang="en-US" sz="1200" b="0" i="0" u="none" strike="noStrike" kern="1200" baseline="0" dirty="0" smtClean="0">
                <a:solidFill>
                  <a:schemeClr val="tx1"/>
                </a:solidFill>
                <a:latin typeface="+mn-lt"/>
                <a:ea typeface="+mn-ea"/>
                <a:cs typeface="+mn-cs"/>
              </a:rPr>
              <a:t>5.2.7 Execution Practices that Help Teams Deliver Value</a:t>
            </a:r>
          </a:p>
          <a:p>
            <a:r>
              <a:rPr lang="en-US" sz="1200" b="0" i="0" u="none" strike="noStrike" kern="1200" baseline="0" dirty="0" smtClean="0">
                <a:solidFill>
                  <a:schemeClr val="tx1"/>
                </a:solidFill>
                <a:latin typeface="+mn-lt"/>
                <a:ea typeface="+mn-ea"/>
                <a:cs typeface="+mn-cs"/>
              </a:rPr>
              <a:t>5.2.8 How Iterations and Increments Help Delivery</a:t>
            </a:r>
          </a:p>
          <a:p>
            <a:r>
              <a:rPr lang="en-US" sz="1200" b="0" i="0" u="none" strike="noStrike" kern="1200" baseline="0" dirty="0" smtClean="0">
                <a:solidFill>
                  <a:schemeClr val="tx1"/>
                </a:solidFill>
                <a:latin typeface="+mn-lt"/>
                <a:ea typeface="+mn-ea"/>
                <a:cs typeface="+mn-cs"/>
              </a:rPr>
              <a:t>Working Product</a:t>
            </a:r>
          </a:p>
          <a:p>
            <a:r>
              <a:rPr lang="en-US" sz="1200" b="0" i="0" u="none" strike="noStrike" kern="1200" baseline="0" dirty="0" smtClean="0">
                <a:solidFill>
                  <a:schemeClr val="tx1"/>
                </a:solidFill>
                <a:latin typeface="+mn-lt"/>
                <a:ea typeface="+mn-ea"/>
                <a:cs typeface="+mn-cs"/>
              </a:rPr>
              <a:t>EIGHT</a:t>
            </a:r>
          </a:p>
          <a:p>
            <a:r>
              <a:rPr lang="en-US" sz="1200" b="0" i="0" u="none" strike="noStrike" kern="1200" baseline="0" dirty="0" smtClean="0">
                <a:solidFill>
                  <a:schemeClr val="tx1"/>
                </a:solidFill>
                <a:latin typeface="+mn-lt"/>
                <a:ea typeface="+mn-ea"/>
                <a:cs typeface="+mn-cs"/>
              </a:rPr>
              <a:t>5.1 Charter the Project and the Team</a:t>
            </a:r>
          </a:p>
          <a:p>
            <a:r>
              <a:rPr lang="en-US" sz="1200" b="0" i="0" u="none" strike="noStrike" kern="1200" baseline="0" dirty="0" smtClean="0">
                <a:solidFill>
                  <a:schemeClr val="tx1"/>
                </a:solidFill>
                <a:latin typeface="+mn-lt"/>
                <a:ea typeface="+mn-ea"/>
                <a:cs typeface="+mn-cs"/>
              </a:rPr>
              <a:t>NINE</a:t>
            </a:r>
          </a:p>
          <a:p>
            <a:r>
              <a:rPr lang="en-US" sz="1200" b="0" i="0" u="none" strike="noStrike" kern="1200" baseline="0" dirty="0" smtClean="0">
                <a:solidFill>
                  <a:schemeClr val="tx1"/>
                </a:solidFill>
                <a:latin typeface="+mn-lt"/>
                <a:ea typeface="+mn-ea"/>
                <a:cs typeface="+mn-cs"/>
              </a:rPr>
              <a:t>5.2 Common Agile Practices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16</a:t>
            </a:fld>
            <a:endParaRPr lang="en-US"/>
          </a:p>
        </p:txBody>
      </p:sp>
    </p:spTree>
    <p:extLst>
      <p:ext uri="{BB962C8B-B14F-4D97-AF65-F5344CB8AC3E}">
        <p14:creationId xmlns:p14="http://schemas.microsoft.com/office/powerpoint/2010/main" val="3573905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TEN</a:t>
            </a:r>
          </a:p>
          <a:p>
            <a:r>
              <a:rPr lang="en-US" dirty="0" smtClean="0"/>
              <a:t>5.2.2 Backlog Preparation</a:t>
            </a:r>
          </a:p>
          <a:p>
            <a:r>
              <a:rPr lang="en-US" dirty="0" smtClean="0"/>
              <a:t>5.2.3 Backlog Refinement</a:t>
            </a:r>
          </a:p>
          <a:p>
            <a:r>
              <a:rPr lang="en-US" dirty="0" smtClean="0"/>
              <a:t>ELEVEN</a:t>
            </a:r>
          </a:p>
          <a:p>
            <a:r>
              <a:rPr lang="en-US" dirty="0" smtClean="0"/>
              <a:t>4.3 Team Composition</a:t>
            </a:r>
          </a:p>
          <a:p>
            <a:r>
              <a:rPr lang="en-US" dirty="0" smtClean="0"/>
              <a:t>TWELVE</a:t>
            </a:r>
          </a:p>
          <a:p>
            <a:r>
              <a:rPr lang="en-US" dirty="0" smtClean="0"/>
              <a:t>5.2.1 Retrospectives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17</a:t>
            </a:fld>
            <a:endParaRPr lang="en-US"/>
          </a:p>
        </p:txBody>
      </p:sp>
    </p:spTree>
    <p:extLst>
      <p:ext uri="{BB962C8B-B14F-4D97-AF65-F5344CB8AC3E}">
        <p14:creationId xmlns:p14="http://schemas.microsoft.com/office/powerpoint/2010/main" val="21082529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It is worth noting that while the term “agile” became popularized after the Manifesto, the approaches and techniques being used by project teams today existed before the Agile Manifesto by many years and, in some cases, decades.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20</a:t>
            </a:fld>
            <a:endParaRPr lang="en-US"/>
          </a:p>
        </p:txBody>
      </p:sp>
    </p:spTree>
    <p:extLst>
      <p:ext uri="{BB962C8B-B14F-4D97-AF65-F5344CB8AC3E}">
        <p14:creationId xmlns:p14="http://schemas.microsoft.com/office/powerpoint/2010/main" val="37642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23</a:t>
            </a:fld>
            <a:endParaRPr lang="en-US"/>
          </a:p>
        </p:txBody>
      </p:sp>
    </p:spTree>
    <p:extLst>
      <p:ext uri="{BB962C8B-B14F-4D97-AF65-F5344CB8AC3E}">
        <p14:creationId xmlns:p14="http://schemas.microsoft.com/office/powerpoint/2010/main" val="21859862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Project teams sometimes find it useful to blend various</a:t>
            </a:r>
          </a:p>
          <a:p>
            <a:r>
              <a:rPr lang="en-US" dirty="0" smtClean="0"/>
              <a:t>methods—whatever works for the organization or team is what should be done</a:t>
            </a:r>
          </a:p>
          <a:p>
            <a:r>
              <a:rPr lang="en-US" dirty="0" smtClean="0"/>
              <a:t>regardless of its origin. The objective is the best outcome regardless of the</a:t>
            </a:r>
          </a:p>
          <a:p>
            <a:r>
              <a:rPr lang="en-US" dirty="0" smtClean="0"/>
              <a:t>approach used.</a:t>
            </a:r>
          </a:p>
        </p:txBody>
      </p:sp>
      <p:sp>
        <p:nvSpPr>
          <p:cNvPr id="4" name="Slide Number Placeholder 3"/>
          <p:cNvSpPr>
            <a:spLocks noGrp="1"/>
          </p:cNvSpPr>
          <p:nvPr>
            <p:ph type="sldNum" sz="quarter" idx="10"/>
          </p:nvPr>
        </p:nvSpPr>
        <p:spPr/>
        <p:txBody>
          <a:bodyPr/>
          <a:lstStyle/>
          <a:p>
            <a:fld id="{159753EB-3111-4158-8CAC-CD2E18EACEDA}" type="slidenum">
              <a:rPr lang="en-US" smtClean="0"/>
              <a:t>25</a:t>
            </a:fld>
            <a:endParaRPr lang="en-US"/>
          </a:p>
        </p:txBody>
      </p:sp>
    </p:spTree>
    <p:extLst>
      <p:ext uri="{BB962C8B-B14F-4D97-AF65-F5344CB8AC3E}">
        <p14:creationId xmlns:p14="http://schemas.microsoft.com/office/powerpoint/2010/main" val="10181222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latin typeface="LiberationSerif"/>
              </a:rPr>
              <a:t>As project uncertainty increases, the risk of rework increases. and the need to use a different approach. To mitigate the impact of these risks, teams select life cycles that allow them to tackle projects with high amounts of uncertainty via small increments of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latin typeface="LiberationSerif"/>
              </a:rPr>
              <a: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latin typeface="LiberationSerif"/>
              </a:rPr>
              <a:t>Teams can verify their work when they use small increments and can change what they do next. When teams deliver small increments, they are better able to understand the true customer requirements faster and more accurately than with a static written specification.</a:t>
            </a:r>
            <a:endParaRPr lang="en-US"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34</a:t>
            </a:fld>
            <a:endParaRPr lang="en-US"/>
          </a:p>
        </p:txBody>
      </p:sp>
    </p:spTree>
    <p:extLst>
      <p:ext uri="{BB962C8B-B14F-4D97-AF65-F5344CB8AC3E}">
        <p14:creationId xmlns:p14="http://schemas.microsoft.com/office/powerpoint/2010/main" val="14631024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80016-F6CF-474F-B219-FC9B85A0E4B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79D928-6CE4-4979-829B-864D9303F7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1F4ECAF-7F2B-429F-AC2F-070674A609BA}"/>
              </a:ext>
            </a:extLst>
          </p:cNvPr>
          <p:cNvSpPr>
            <a:spLocks noGrp="1"/>
          </p:cNvSpPr>
          <p:nvPr>
            <p:ph type="dt" sz="half" idx="10"/>
          </p:nvPr>
        </p:nvSpPr>
        <p:spPr/>
        <p:txBody>
          <a:bodyPr/>
          <a:lstStyle/>
          <a:p>
            <a:r>
              <a:rPr lang="en-US" smtClean="0"/>
              <a:t>Summer 2021</a:t>
            </a:r>
            <a:endParaRPr lang="en-US"/>
          </a:p>
        </p:txBody>
      </p:sp>
      <p:sp>
        <p:nvSpPr>
          <p:cNvPr id="5" name="Footer Placeholder 4">
            <a:extLst>
              <a:ext uri="{FF2B5EF4-FFF2-40B4-BE49-F238E27FC236}">
                <a16:creationId xmlns:a16="http://schemas.microsoft.com/office/drawing/2014/main" id="{6E2EE017-2E88-43CA-A48A-D1C6BEA15723}"/>
              </a:ext>
            </a:extLst>
          </p:cNvPr>
          <p:cNvSpPr>
            <a:spLocks noGrp="1"/>
          </p:cNvSpPr>
          <p:nvPr>
            <p:ph type="ftr" sz="quarter" idx="11"/>
          </p:nvPr>
        </p:nvSpPr>
        <p:spPr/>
        <p:txBody>
          <a:bodyPr/>
          <a:lstStyle/>
          <a:p>
            <a:r>
              <a:rPr lang="en-US" smtClean="0"/>
              <a:t>Eng. Dr. Akram Ali</a:t>
            </a:r>
            <a:endParaRPr lang="en-US"/>
          </a:p>
        </p:txBody>
      </p:sp>
      <p:sp>
        <p:nvSpPr>
          <p:cNvPr id="6" name="Slide Number Placeholder 5">
            <a:extLst>
              <a:ext uri="{FF2B5EF4-FFF2-40B4-BE49-F238E27FC236}">
                <a16:creationId xmlns:a16="http://schemas.microsoft.com/office/drawing/2014/main" id="{8A95734C-BB6C-4998-A8BB-7F5B6160B66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523591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476EB-1355-4B6B-BAB4-D8D74FBDEB0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50380F-D3AE-4874-AF6D-0BB76620739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B33B2AD-86AA-4164-A176-B9A306099BEA}"/>
              </a:ext>
            </a:extLst>
          </p:cNvPr>
          <p:cNvSpPr>
            <a:spLocks noGrp="1"/>
          </p:cNvSpPr>
          <p:nvPr>
            <p:ph type="dt" sz="half" idx="10"/>
          </p:nvPr>
        </p:nvSpPr>
        <p:spPr/>
        <p:txBody>
          <a:bodyPr/>
          <a:lstStyle/>
          <a:p>
            <a:r>
              <a:rPr lang="en-US" smtClean="0"/>
              <a:t>Summer 2021</a:t>
            </a:r>
            <a:endParaRPr lang="en-US"/>
          </a:p>
        </p:txBody>
      </p:sp>
      <p:sp>
        <p:nvSpPr>
          <p:cNvPr id="5" name="Footer Placeholder 4">
            <a:extLst>
              <a:ext uri="{FF2B5EF4-FFF2-40B4-BE49-F238E27FC236}">
                <a16:creationId xmlns:a16="http://schemas.microsoft.com/office/drawing/2014/main" id="{682890EF-4AFE-4C01-838E-56677ECFF57E}"/>
              </a:ext>
            </a:extLst>
          </p:cNvPr>
          <p:cNvSpPr>
            <a:spLocks noGrp="1"/>
          </p:cNvSpPr>
          <p:nvPr>
            <p:ph type="ftr" sz="quarter" idx="11"/>
          </p:nvPr>
        </p:nvSpPr>
        <p:spPr/>
        <p:txBody>
          <a:bodyPr/>
          <a:lstStyle/>
          <a:p>
            <a:r>
              <a:rPr lang="en-US" sz="1200" b="1" smtClean="0">
                <a:solidFill>
                  <a:srgbClr val="53728A"/>
                </a:solidFill>
              </a:rPr>
              <a:t>Eng. Dr. Akram Ali</a:t>
            </a:r>
            <a:endParaRPr lang="en-US" sz="1200" b="1" dirty="0">
              <a:solidFill>
                <a:srgbClr val="53728A"/>
              </a:solidFill>
            </a:endParaRPr>
          </a:p>
        </p:txBody>
      </p:sp>
      <p:sp>
        <p:nvSpPr>
          <p:cNvPr id="6" name="Slide Number Placeholder 5">
            <a:extLst>
              <a:ext uri="{FF2B5EF4-FFF2-40B4-BE49-F238E27FC236}">
                <a16:creationId xmlns:a16="http://schemas.microsoft.com/office/drawing/2014/main" id="{883FB7BC-0A82-4370-8381-56BFF26CE98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0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C2C4E-6914-486D-ACE5-A6D095E6FD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5F9D91E-F449-482E-8418-0487EF4EDA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0657F48-A08D-4E7C-A9B7-EE1C619E0186}"/>
              </a:ext>
            </a:extLst>
          </p:cNvPr>
          <p:cNvSpPr>
            <a:spLocks noGrp="1"/>
          </p:cNvSpPr>
          <p:nvPr>
            <p:ph type="dt" sz="half" idx="10"/>
          </p:nvPr>
        </p:nvSpPr>
        <p:spPr/>
        <p:txBody>
          <a:bodyPr/>
          <a:lstStyle/>
          <a:p>
            <a:r>
              <a:rPr lang="en-US" smtClean="0"/>
              <a:t>Summer 2021</a:t>
            </a:r>
            <a:endParaRPr lang="en-US"/>
          </a:p>
        </p:txBody>
      </p:sp>
      <p:sp>
        <p:nvSpPr>
          <p:cNvPr id="5" name="Footer Placeholder 4">
            <a:extLst>
              <a:ext uri="{FF2B5EF4-FFF2-40B4-BE49-F238E27FC236}">
                <a16:creationId xmlns:a16="http://schemas.microsoft.com/office/drawing/2014/main" id="{61B9FD46-3234-443A-9D01-89520031F58B}"/>
              </a:ext>
            </a:extLst>
          </p:cNvPr>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a:extLst>
              <a:ext uri="{FF2B5EF4-FFF2-40B4-BE49-F238E27FC236}">
                <a16:creationId xmlns:a16="http://schemas.microsoft.com/office/drawing/2014/main" id="{B566282A-1DC9-4DC6-9B19-06ABE74E9992}"/>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15632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BE38-3C19-4899-9557-93CAE0AB77C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D477C09-3EE9-467D-9521-761974FA6B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7CE6601-614C-400B-8516-2365794B0D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2C1119B-A48F-4299-A3C1-E7350591D8CE}"/>
              </a:ext>
            </a:extLst>
          </p:cNvPr>
          <p:cNvSpPr>
            <a:spLocks noGrp="1"/>
          </p:cNvSpPr>
          <p:nvPr>
            <p:ph type="dt" sz="half" idx="10"/>
          </p:nvPr>
        </p:nvSpPr>
        <p:spPr/>
        <p:txBody>
          <a:bodyPr/>
          <a:lstStyle/>
          <a:p>
            <a:r>
              <a:rPr lang="en-US" smtClean="0"/>
              <a:t>Summer 2021</a:t>
            </a:r>
            <a:endParaRPr lang="en-US"/>
          </a:p>
        </p:txBody>
      </p:sp>
      <p:sp>
        <p:nvSpPr>
          <p:cNvPr id="6" name="Footer Placeholder 5">
            <a:extLst>
              <a:ext uri="{FF2B5EF4-FFF2-40B4-BE49-F238E27FC236}">
                <a16:creationId xmlns:a16="http://schemas.microsoft.com/office/drawing/2014/main" id="{99A60ADF-F158-4F0D-B23A-04FB36F8412B}"/>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C7B2FBB4-6760-43E0-8730-43753704115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830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89FE3-AB87-4E18-A63A-CC600D6C8F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BE197A-E923-4C03-84D1-C776937604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551361-1C30-482D-836B-BBECA041620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E811D56-82EF-44D3-A89D-C767318EDA4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5EB94B3-752C-4DA8-AE4B-DD61B692871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1BF96B1-45EE-46B0-A45A-BF15329413CD}"/>
              </a:ext>
            </a:extLst>
          </p:cNvPr>
          <p:cNvSpPr>
            <a:spLocks noGrp="1"/>
          </p:cNvSpPr>
          <p:nvPr>
            <p:ph type="dt" sz="half" idx="10"/>
          </p:nvPr>
        </p:nvSpPr>
        <p:spPr/>
        <p:txBody>
          <a:bodyPr/>
          <a:lstStyle/>
          <a:p>
            <a:r>
              <a:rPr lang="en-US" smtClean="0"/>
              <a:t>Summer 2021</a:t>
            </a:r>
            <a:endParaRPr lang="en-US"/>
          </a:p>
        </p:txBody>
      </p:sp>
      <p:sp>
        <p:nvSpPr>
          <p:cNvPr id="8" name="Footer Placeholder 7">
            <a:extLst>
              <a:ext uri="{FF2B5EF4-FFF2-40B4-BE49-F238E27FC236}">
                <a16:creationId xmlns:a16="http://schemas.microsoft.com/office/drawing/2014/main" id="{990C9D8E-8E32-4DBF-B89B-EA0448AE5205}"/>
              </a:ext>
            </a:extLst>
          </p:cNvPr>
          <p:cNvSpPr>
            <a:spLocks noGrp="1"/>
          </p:cNvSpPr>
          <p:nvPr>
            <p:ph type="ftr" sz="quarter" idx="11"/>
          </p:nvPr>
        </p:nvSpPr>
        <p:spPr/>
        <p:txBody>
          <a:bodyPr/>
          <a:lstStyle/>
          <a:p>
            <a:r>
              <a:rPr lang="en-US" smtClean="0"/>
              <a:t>Eng. Dr. Akram Ali</a:t>
            </a:r>
            <a:endParaRPr lang="en-US" dirty="0"/>
          </a:p>
        </p:txBody>
      </p:sp>
      <p:sp>
        <p:nvSpPr>
          <p:cNvPr id="9" name="Slide Number Placeholder 8">
            <a:extLst>
              <a:ext uri="{FF2B5EF4-FFF2-40B4-BE49-F238E27FC236}">
                <a16:creationId xmlns:a16="http://schemas.microsoft.com/office/drawing/2014/main" id="{9BDD667C-E9EE-47F4-A14F-7C031C6C0FA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845146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88EF1-8A8C-43FB-AFD1-38AD30F48C5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C5A830-4BE7-443E-BA7F-CBE5EF10DC32}"/>
              </a:ext>
            </a:extLst>
          </p:cNvPr>
          <p:cNvSpPr>
            <a:spLocks noGrp="1"/>
          </p:cNvSpPr>
          <p:nvPr>
            <p:ph type="dt" sz="half" idx="10"/>
          </p:nvPr>
        </p:nvSpPr>
        <p:spPr/>
        <p:txBody>
          <a:bodyPr/>
          <a:lstStyle/>
          <a:p>
            <a:r>
              <a:rPr lang="en-US" smtClean="0"/>
              <a:t>Summer 2021</a:t>
            </a:r>
            <a:endParaRPr lang="en-US"/>
          </a:p>
        </p:txBody>
      </p:sp>
      <p:sp>
        <p:nvSpPr>
          <p:cNvPr id="4" name="Footer Placeholder 3">
            <a:extLst>
              <a:ext uri="{FF2B5EF4-FFF2-40B4-BE49-F238E27FC236}">
                <a16:creationId xmlns:a16="http://schemas.microsoft.com/office/drawing/2014/main" id="{530EA6A3-7C31-423F-993A-E4AAD2018932}"/>
              </a:ext>
            </a:extLst>
          </p:cNvPr>
          <p:cNvSpPr>
            <a:spLocks noGrp="1"/>
          </p:cNvSpPr>
          <p:nvPr>
            <p:ph type="ftr" sz="quarter" idx="11"/>
          </p:nvPr>
        </p:nvSpPr>
        <p:spPr/>
        <p:txBody>
          <a:bodyPr/>
          <a:lstStyle/>
          <a:p>
            <a:r>
              <a:rPr lang="en-US" smtClean="0"/>
              <a:t>Eng. Dr. Akram Ali</a:t>
            </a:r>
            <a:endParaRPr lang="en-US" dirty="0"/>
          </a:p>
        </p:txBody>
      </p:sp>
      <p:sp>
        <p:nvSpPr>
          <p:cNvPr id="5" name="Slide Number Placeholder 4">
            <a:extLst>
              <a:ext uri="{FF2B5EF4-FFF2-40B4-BE49-F238E27FC236}">
                <a16:creationId xmlns:a16="http://schemas.microsoft.com/office/drawing/2014/main" id="{1ED5ADD4-0B37-4742-8665-FBD31993F23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08567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5A76EC-6DA5-4F0D-9BB4-2B8EECCD3FEF}"/>
              </a:ext>
            </a:extLst>
          </p:cNvPr>
          <p:cNvSpPr>
            <a:spLocks noGrp="1"/>
          </p:cNvSpPr>
          <p:nvPr>
            <p:ph type="dt" sz="half" idx="10"/>
          </p:nvPr>
        </p:nvSpPr>
        <p:spPr/>
        <p:txBody>
          <a:bodyPr/>
          <a:lstStyle/>
          <a:p>
            <a:r>
              <a:rPr lang="en-US" smtClean="0"/>
              <a:t>Summer 2021</a:t>
            </a:r>
            <a:endParaRPr lang="en-US"/>
          </a:p>
        </p:txBody>
      </p:sp>
      <p:sp>
        <p:nvSpPr>
          <p:cNvPr id="3" name="Footer Placeholder 2">
            <a:extLst>
              <a:ext uri="{FF2B5EF4-FFF2-40B4-BE49-F238E27FC236}">
                <a16:creationId xmlns:a16="http://schemas.microsoft.com/office/drawing/2014/main" id="{3B949424-003F-48B4-8FEA-8A6BFEAAA925}"/>
              </a:ext>
            </a:extLst>
          </p:cNvPr>
          <p:cNvSpPr>
            <a:spLocks noGrp="1"/>
          </p:cNvSpPr>
          <p:nvPr>
            <p:ph type="ftr" sz="quarter" idx="11"/>
          </p:nvPr>
        </p:nvSpPr>
        <p:spPr/>
        <p:txBody>
          <a:bodyPr/>
          <a:lstStyle/>
          <a:p>
            <a:r>
              <a:rPr lang="en-US" smtClean="0"/>
              <a:t>Eng. Dr. Akram Ali</a:t>
            </a:r>
            <a:endParaRPr lang="en-US" dirty="0"/>
          </a:p>
        </p:txBody>
      </p:sp>
      <p:sp>
        <p:nvSpPr>
          <p:cNvPr id="4" name="Slide Number Placeholder 3">
            <a:extLst>
              <a:ext uri="{FF2B5EF4-FFF2-40B4-BE49-F238E27FC236}">
                <a16:creationId xmlns:a16="http://schemas.microsoft.com/office/drawing/2014/main" id="{9DD007D9-E50F-485A-A330-2874D323EC4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826991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B9D5E-76B9-448A-8E91-3A12816DA2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C0223B2-C352-4F0E-A0CF-6BB2DAFCA9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736218-9046-4904-A478-29AD620CBC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291F3D-DB4C-4C43-8A00-782C7E74CAAD}"/>
              </a:ext>
            </a:extLst>
          </p:cNvPr>
          <p:cNvSpPr>
            <a:spLocks noGrp="1"/>
          </p:cNvSpPr>
          <p:nvPr>
            <p:ph type="dt" sz="half" idx="10"/>
          </p:nvPr>
        </p:nvSpPr>
        <p:spPr/>
        <p:txBody>
          <a:bodyPr/>
          <a:lstStyle/>
          <a:p>
            <a:r>
              <a:rPr lang="en-US" smtClean="0"/>
              <a:t>Summer 2021</a:t>
            </a:r>
            <a:endParaRPr lang="en-US"/>
          </a:p>
        </p:txBody>
      </p:sp>
      <p:sp>
        <p:nvSpPr>
          <p:cNvPr id="6" name="Footer Placeholder 5">
            <a:extLst>
              <a:ext uri="{FF2B5EF4-FFF2-40B4-BE49-F238E27FC236}">
                <a16:creationId xmlns:a16="http://schemas.microsoft.com/office/drawing/2014/main" id="{688E78FD-C676-42DB-85CA-3EA9A8BB86EF}"/>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7CA2F6C6-381A-443D-A3D6-4A06C0D2E03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33137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569E6-5C29-47A0-B5D7-A52D274813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DB99370-6D33-4C13-A03A-AC0842D0C6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0FE90C-F565-40EB-84A9-9127B9EA6A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489353-6A66-4B72-8D54-0E604356CB80}"/>
              </a:ext>
            </a:extLst>
          </p:cNvPr>
          <p:cNvSpPr>
            <a:spLocks noGrp="1"/>
          </p:cNvSpPr>
          <p:nvPr>
            <p:ph type="dt" sz="half" idx="10"/>
          </p:nvPr>
        </p:nvSpPr>
        <p:spPr/>
        <p:txBody>
          <a:bodyPr/>
          <a:lstStyle/>
          <a:p>
            <a:r>
              <a:rPr lang="en-US" smtClean="0"/>
              <a:t>Summer 2021</a:t>
            </a:r>
            <a:endParaRPr lang="en-US"/>
          </a:p>
        </p:txBody>
      </p:sp>
      <p:sp>
        <p:nvSpPr>
          <p:cNvPr id="6" name="Footer Placeholder 5">
            <a:extLst>
              <a:ext uri="{FF2B5EF4-FFF2-40B4-BE49-F238E27FC236}">
                <a16:creationId xmlns:a16="http://schemas.microsoft.com/office/drawing/2014/main" id="{0B60BF95-2765-4D16-8D1C-C8D081A06EBD}"/>
              </a:ext>
            </a:extLst>
          </p:cNvPr>
          <p:cNvSpPr>
            <a:spLocks noGrp="1"/>
          </p:cNvSpPr>
          <p:nvPr>
            <p:ph type="ftr" sz="quarter" idx="11"/>
          </p:nvPr>
        </p:nvSpPr>
        <p:spPr/>
        <p:txBody>
          <a:bodyPr/>
          <a:lstStyle/>
          <a:p>
            <a:r>
              <a:rPr lang="en-US" smtClean="0"/>
              <a:t>Eng. Dr. Akram Ali</a:t>
            </a:r>
            <a:endParaRPr lang="en-US" dirty="0"/>
          </a:p>
        </p:txBody>
      </p:sp>
      <p:sp>
        <p:nvSpPr>
          <p:cNvPr id="7" name="Slide Number Placeholder 6">
            <a:extLst>
              <a:ext uri="{FF2B5EF4-FFF2-40B4-BE49-F238E27FC236}">
                <a16:creationId xmlns:a16="http://schemas.microsoft.com/office/drawing/2014/main" id="{9434A4CB-EFA1-4370-824F-54B992B050A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18810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42D3D-38A2-46E1-8364-4B994B46F91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AB587A4-C5B9-4EDE-9449-6042C0B7A7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247B2D-FAA4-4441-9C2A-F5A1138675BE}"/>
              </a:ext>
            </a:extLst>
          </p:cNvPr>
          <p:cNvSpPr>
            <a:spLocks noGrp="1"/>
          </p:cNvSpPr>
          <p:nvPr>
            <p:ph type="dt" sz="half" idx="10"/>
          </p:nvPr>
        </p:nvSpPr>
        <p:spPr/>
        <p:txBody>
          <a:bodyPr/>
          <a:lstStyle/>
          <a:p>
            <a:r>
              <a:rPr lang="en-US" smtClean="0"/>
              <a:t>Summer 2021</a:t>
            </a:r>
            <a:endParaRPr lang="en-US"/>
          </a:p>
        </p:txBody>
      </p:sp>
      <p:sp>
        <p:nvSpPr>
          <p:cNvPr id="5" name="Footer Placeholder 4">
            <a:extLst>
              <a:ext uri="{FF2B5EF4-FFF2-40B4-BE49-F238E27FC236}">
                <a16:creationId xmlns:a16="http://schemas.microsoft.com/office/drawing/2014/main" id="{F9B039E6-9E52-428D-B425-93B9656E472A}"/>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25A16C17-C040-4B3A-A7D0-49CD880785DF}"/>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681066016"/>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EE0452-43F5-49EA-A2E5-7454497442E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9293091-1BE4-4E9E-9C9C-79BE85DCF96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B8EE1C-8BD0-42FD-A7AA-E4BFBF835040}"/>
              </a:ext>
            </a:extLst>
          </p:cNvPr>
          <p:cNvSpPr>
            <a:spLocks noGrp="1"/>
          </p:cNvSpPr>
          <p:nvPr>
            <p:ph type="dt" sz="half" idx="10"/>
          </p:nvPr>
        </p:nvSpPr>
        <p:spPr/>
        <p:txBody>
          <a:bodyPr/>
          <a:lstStyle/>
          <a:p>
            <a:r>
              <a:rPr lang="en-US" smtClean="0"/>
              <a:t>Summer 2021</a:t>
            </a:r>
            <a:endParaRPr lang="en-US"/>
          </a:p>
        </p:txBody>
      </p:sp>
      <p:sp>
        <p:nvSpPr>
          <p:cNvPr id="5" name="Footer Placeholder 4">
            <a:extLst>
              <a:ext uri="{FF2B5EF4-FFF2-40B4-BE49-F238E27FC236}">
                <a16:creationId xmlns:a16="http://schemas.microsoft.com/office/drawing/2014/main" id="{0BE4D64A-328B-4942-8C01-AB57D08EABFF}"/>
              </a:ext>
            </a:extLst>
          </p:cNvPr>
          <p:cNvSpPr>
            <a:spLocks noGrp="1"/>
          </p:cNvSpPr>
          <p:nvPr>
            <p:ph type="ftr" sz="quarter" idx="11"/>
          </p:nvPr>
        </p:nvSpPr>
        <p:spPr/>
        <p:txBody>
          <a:body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61635525-3115-4CE9-905D-65BFEDB566CC}"/>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5379680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smtClean="0"/>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smtClean="0"/>
              <a:t>Eng. Dr. Akram Ali</a:t>
            </a:r>
            <a:endParaRPr lang="en-US"/>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pic>
        <p:nvPicPr>
          <p:cNvPr id="8" name="Picture 7">
            <a:extLst>
              <a:ext uri="{FF2B5EF4-FFF2-40B4-BE49-F238E27FC236}">
                <a16:creationId xmlns:a16="http://schemas.microsoft.com/office/drawing/2014/main" id="{F6E5BCA9-08A5-4028-8E08-30EB888FA928}"/>
              </a:ext>
            </a:extLst>
          </p:cNvPr>
          <p:cNvPicPr>
            <a:picLocks noChangeAspect="1"/>
          </p:cNvPicPr>
          <p:nvPr userDrawn="1"/>
        </p:nvPicPr>
        <p:blipFill>
          <a:blip r:embed="rId2"/>
          <a:stretch>
            <a:fillRect/>
          </a:stretch>
        </p:blipFill>
        <p:spPr>
          <a:xfrm>
            <a:off x="10703370" y="89654"/>
            <a:ext cx="1133954" cy="1012024"/>
          </a:xfrm>
          <a:prstGeom prst="rect">
            <a:avLst/>
          </a:prstGeom>
        </p:spPr>
      </p:pic>
    </p:spTree>
    <p:extLst>
      <p:ext uri="{BB962C8B-B14F-4D97-AF65-F5344CB8AC3E}">
        <p14:creationId xmlns:p14="http://schemas.microsoft.com/office/powerpoint/2010/main" val="40439314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8754326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r>
              <a:rPr lang="en-US" smtClean="0"/>
              <a:t>Summer 2021</a:t>
            </a:r>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E9CA7F0-1DB2-4EC7-8938-616CB0658807}" type="slidenum">
              <a:rPr lang="en-US" smtClean="0"/>
              <a:t>‹#›</a:t>
            </a:fld>
            <a:endParaRPr lang="en-US"/>
          </a:p>
        </p:txBody>
      </p:sp>
      <p:pic>
        <p:nvPicPr>
          <p:cNvPr id="8" name="Picture 7">
            <a:extLst>
              <a:ext uri="{FF2B5EF4-FFF2-40B4-BE49-F238E27FC236}">
                <a16:creationId xmlns:a16="http://schemas.microsoft.com/office/drawing/2014/main" id="{F6E5BCA9-08A5-4028-8E08-30EB888FA928}"/>
              </a:ext>
            </a:extLst>
          </p:cNvPr>
          <p:cNvPicPr>
            <a:picLocks noChangeAspect="1"/>
          </p:cNvPicPr>
          <p:nvPr userDrawn="1"/>
        </p:nvPicPr>
        <p:blipFill>
          <a:blip r:embed="rId2"/>
          <a:stretch>
            <a:fillRect/>
          </a:stretch>
        </p:blipFill>
        <p:spPr>
          <a:xfrm>
            <a:off x="10658927" y="428048"/>
            <a:ext cx="1133954" cy="1012024"/>
          </a:xfrm>
          <a:prstGeom prst="rect">
            <a:avLst/>
          </a:prstGeom>
        </p:spPr>
      </p:pic>
    </p:spTree>
    <p:extLst>
      <p:ext uri="{BB962C8B-B14F-4D97-AF65-F5344CB8AC3E}">
        <p14:creationId xmlns:p14="http://schemas.microsoft.com/office/powerpoint/2010/main" val="1563776740"/>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smtClean="0"/>
              <a:t>Summer 2021</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3757978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r>
              <a:rPr lang="en-US" smtClean="0"/>
              <a:t>Summer 2021</a:t>
            </a:r>
            <a:endParaRPr lang="en-US"/>
          </a:p>
        </p:txBody>
      </p:sp>
      <p:sp>
        <p:nvSpPr>
          <p:cNvPr id="8" name="Footer Placeholder 7"/>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9" name="Slide Number Placeholder 8"/>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4780077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r>
              <a:rPr lang="en-US" smtClean="0"/>
              <a:t>Summer 2021</a:t>
            </a:r>
            <a:endParaRPr lang="en-US"/>
          </a:p>
        </p:txBody>
      </p:sp>
      <p:sp>
        <p:nvSpPr>
          <p:cNvPr id="4" name="Footer Placeholder 3"/>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5" name="Slide Number Placeholder 4"/>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531505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Summer 2021</a:t>
            </a:r>
            <a:endParaRPr lang="en-US"/>
          </a:p>
        </p:txBody>
      </p:sp>
      <p:sp>
        <p:nvSpPr>
          <p:cNvPr id="3" name="Footer Placeholder 2"/>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01408952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Summer 2021</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3377394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Summer 2021</a:t>
            </a:r>
            <a:endParaRPr lang="en-US"/>
          </a:p>
        </p:txBody>
      </p:sp>
      <p:sp>
        <p:nvSpPr>
          <p:cNvPr id="6" name="Footer Placeholder 5"/>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32353519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2871074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r>
              <a:rPr lang="en-US" smtClean="0"/>
              <a:t>Summer 2021</a:t>
            </a:r>
            <a:endParaRPr lang="en-US"/>
          </a:p>
        </p:txBody>
      </p:sp>
      <p:sp>
        <p:nvSpPr>
          <p:cNvPr id="5" name="Footer Placeholder 4"/>
          <p:cNvSpPr>
            <a:spLocks noGrp="1"/>
          </p:cNvSpPr>
          <p:nvPr>
            <p:ph type="ftr" sz="quarter" idx="11"/>
          </p:nvPr>
        </p:nvSpPr>
        <p:spPr>
          <a:xfrm>
            <a:off x="3776135" y="6422854"/>
            <a:ext cx="4279669" cy="365125"/>
          </a:xfrm>
        </p:spPr>
        <p:txBody>
          <a:bodyPr/>
          <a:lstStyle/>
          <a:p>
            <a:r>
              <a:rPr lang="en-US" b="1" smtClean="0">
                <a:solidFill>
                  <a:srgbClr val="53728A"/>
                </a:solidFill>
              </a:rPr>
              <a:t>Eng. Dr. Akram Ali</a:t>
            </a:r>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4902859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3433E4-C324-4DDE-A6BF-B2826CF08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7A25399-0F28-4FA1-871B-C6AEB6FF1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F7058E9-D024-4C07-BCD3-EE75CC86B3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smtClean="0"/>
              <a:t>Summer 2021</a:t>
            </a:r>
            <a:endParaRPr lang="en-US"/>
          </a:p>
        </p:txBody>
      </p:sp>
      <p:sp>
        <p:nvSpPr>
          <p:cNvPr id="5" name="Footer Placeholder 4">
            <a:extLst>
              <a:ext uri="{FF2B5EF4-FFF2-40B4-BE49-F238E27FC236}">
                <a16:creationId xmlns:a16="http://schemas.microsoft.com/office/drawing/2014/main" id="{6EEF40AE-35D1-45E1-9964-F10B8EE48F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mtClean="0"/>
              <a:t>Eng. Dr. Akram Ali</a:t>
            </a:r>
            <a:endParaRPr lang="en-US" dirty="0"/>
          </a:p>
        </p:txBody>
      </p:sp>
      <p:sp>
        <p:nvSpPr>
          <p:cNvPr id="6" name="Slide Number Placeholder 5">
            <a:extLst>
              <a:ext uri="{FF2B5EF4-FFF2-40B4-BE49-F238E27FC236}">
                <a16:creationId xmlns:a16="http://schemas.microsoft.com/office/drawing/2014/main" id="{AFDFCE6D-87E2-464B-9727-7C3A2E0223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23518620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r>
              <a:rPr lang="en-US" smtClean="0"/>
              <a:t>Summer 2021</a:t>
            </a:r>
            <a:endParaRPr lang="en-US"/>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r>
              <a:rPr lang="en-US" smtClean="0"/>
              <a:t>Eng. Dr. Akram Ali</a:t>
            </a:r>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E9CA7F0-1DB2-4EC7-8938-616CB0658807}" type="slidenum">
              <a:rPr lang="en-US" smtClean="0"/>
              <a:t>‹#›</a:t>
            </a:fld>
            <a:endParaRPr lang="en-US"/>
          </a:p>
        </p:txBody>
      </p:sp>
      <p:pic>
        <p:nvPicPr>
          <p:cNvPr id="8" name="Picture 7"/>
          <p:cNvPicPr>
            <a:picLocks noChangeAspect="1"/>
          </p:cNvPicPr>
          <p:nvPr userDrawn="1"/>
        </p:nvPicPr>
        <p:blipFill>
          <a:blip r:embed="rId13"/>
          <a:stretch>
            <a:fillRect/>
          </a:stretch>
        </p:blipFill>
        <p:spPr>
          <a:xfrm>
            <a:off x="10348994" y="255084"/>
            <a:ext cx="1627773" cy="1463167"/>
          </a:xfrm>
          <a:prstGeom prst="rect">
            <a:avLst/>
          </a:prstGeom>
        </p:spPr>
      </p:pic>
    </p:spTree>
    <p:extLst>
      <p:ext uri="{BB962C8B-B14F-4D97-AF65-F5344CB8AC3E}">
        <p14:creationId xmlns:p14="http://schemas.microsoft.com/office/powerpoint/2010/main" val="4204203801"/>
      </p:ext>
    </p:extLst>
  </p:cSld>
  <p:clrMap bg1="dk1" tx1="lt1" bg2="dk2" tx2="lt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iming>
    <p:tnLst>
      <p:par>
        <p:cTn id="1" dur="indefinite" restart="never" nodeType="tmRoot"/>
      </p:par>
    </p:tnLst>
  </p:timing>
  <p:hf hdr="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customXml" Target="../ink/ink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13.xml"/><Relationship Id="rId6" Type="http://schemas.openxmlformats.org/officeDocument/2006/relationships/image" Target="../media/image10.jp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microsoft.com/office/2007/relationships/hdphoto" Target="../media/hdphoto2.wdp"/><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7.png"/><Relationship Id="rId1" Type="http://schemas.openxmlformats.org/officeDocument/2006/relationships/slideLayout" Target="../slideLayouts/slideLayout18.xml"/><Relationship Id="rId4" Type="http://schemas.openxmlformats.org/officeDocument/2006/relationships/image" Target="../media/image18.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19.emf"/><Relationship Id="rId3" Type="http://schemas.openxmlformats.org/officeDocument/2006/relationships/diagramLayout" Target="../diagrams/layout2.xml"/><Relationship Id="rId7" Type="http://schemas.openxmlformats.org/officeDocument/2006/relationships/customXml" Target="../ink/ink3.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20.emf"/></Relationships>
</file>

<file path=ppt/slides/_rels/slide15.xml.rels><?xml version="1.0" encoding="UTF-8" standalone="yes"?>
<Relationships xmlns="http://schemas.openxmlformats.org/package/2006/relationships"><Relationship Id="rId3" Type="http://schemas.openxmlformats.org/officeDocument/2006/relationships/customXml" Target="../ink/ink5.xm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21.emf"/></Relationships>
</file>

<file path=ppt/slides/_rels/slide16.xml.rels><?xml version="1.0" encoding="UTF-8" standalone="yes"?>
<Relationships xmlns="http://schemas.openxmlformats.org/package/2006/relationships"><Relationship Id="rId3" Type="http://schemas.openxmlformats.org/officeDocument/2006/relationships/customXml" Target="../ink/ink6.xm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2.emf"/></Relationships>
</file>

<file path=ppt/slides/_rels/slide17.xml.rels><?xml version="1.0" encoding="UTF-8" standalone="yes"?>
<Relationships xmlns="http://schemas.openxmlformats.org/package/2006/relationships"><Relationship Id="rId3" Type="http://schemas.openxmlformats.org/officeDocument/2006/relationships/customXml" Target="../ink/ink7.xml"/><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23.emf"/></Relationships>
</file>

<file path=ppt/slides/_rels/slide18.xml.rels><?xml version="1.0" encoding="UTF-8" standalone="yes"?>
<Relationships xmlns="http://schemas.openxmlformats.org/package/2006/relationships"><Relationship Id="rId3" Type="http://schemas.openxmlformats.org/officeDocument/2006/relationships/customXml" Target="../ink/ink8.xml"/><Relationship Id="rId2" Type="http://schemas.openxmlformats.org/officeDocument/2006/relationships/image" Target="../media/image24.jpg"/><Relationship Id="rId1" Type="http://schemas.openxmlformats.org/officeDocument/2006/relationships/slideLayout" Target="../slideLayouts/slideLayout13.xml"/><Relationship Id="rId4" Type="http://schemas.openxmlformats.org/officeDocument/2006/relationships/image" Target="../media/image25.emf"/></Relationships>
</file>

<file path=ppt/slides/_rels/slide19.xml.rels><?xml version="1.0" encoding="UTF-8" standalone="yes"?>
<Relationships xmlns="http://schemas.openxmlformats.org/package/2006/relationships"><Relationship Id="rId3" Type="http://schemas.openxmlformats.org/officeDocument/2006/relationships/customXml" Target="../ink/ink9.xml"/><Relationship Id="rId2" Type="http://schemas.openxmlformats.org/officeDocument/2006/relationships/image" Target="../media/image26.emf"/><Relationship Id="rId1" Type="http://schemas.openxmlformats.org/officeDocument/2006/relationships/slideLayout" Target="../slideLayouts/slideLayout13.xml"/><Relationship Id="rId4" Type="http://schemas.openxmlformats.org/officeDocument/2006/relationships/image" Target="../media/image27.emf"/></Relationships>
</file>

<file path=ppt/slides/_rels/slide20.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29.emf"/><Relationship Id="rId4" Type="http://schemas.openxmlformats.org/officeDocument/2006/relationships/customXml" Target="../ink/ink10.xml"/></Relationships>
</file>

<file path=ppt/slides/_rels/slide21.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customXml" Target="../ink/ink1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customXml" Target="../ink/ink12.xml"/><Relationship Id="rId2" Type="http://schemas.openxmlformats.org/officeDocument/2006/relationships/image" Target="../media/image31.jpeg"/><Relationship Id="rId1" Type="http://schemas.openxmlformats.org/officeDocument/2006/relationships/slideLayout" Target="../slideLayouts/slideLayout13.xml"/><Relationship Id="rId4" Type="http://schemas.openxmlformats.org/officeDocument/2006/relationships/image" Target="../media/image32.emf"/></Relationships>
</file>

<file path=ppt/slides/_rels/slide23.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34.emf"/><Relationship Id="rId4" Type="http://schemas.openxmlformats.org/officeDocument/2006/relationships/customXml" Target="../ink/ink13.xml"/></Relationships>
</file>

<file path=ppt/slides/_rels/slide24.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customXml" Target="../ink/ink1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customXml" Target="../ink/ink15.xml"/><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36.emf"/></Relationships>
</file>

<file path=ppt/slides/_rels/slide26.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customXml" Target="../ink/ink1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customXml" Target="../ink/ink17.xml"/><Relationship Id="rId2" Type="http://schemas.openxmlformats.org/officeDocument/2006/relationships/image" Target="../media/image38.emf"/><Relationship Id="rId1" Type="http://schemas.openxmlformats.org/officeDocument/2006/relationships/slideLayout" Target="../slideLayouts/slideLayout13.xml"/><Relationship Id="rId4" Type="http://schemas.openxmlformats.org/officeDocument/2006/relationships/image" Target="../media/image39.emf"/></Relationships>
</file>

<file path=ppt/slides/_rels/slide28.xml.rels><?xml version="1.0" encoding="UTF-8" standalone="yes"?>
<Relationships xmlns="http://schemas.openxmlformats.org/package/2006/relationships"><Relationship Id="rId3" Type="http://schemas.openxmlformats.org/officeDocument/2006/relationships/image" Target="../media/image40.emf"/><Relationship Id="rId2" Type="http://schemas.openxmlformats.org/officeDocument/2006/relationships/customXml" Target="../ink/ink1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customXml" Target="../ink/ink19.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42.emf"/><Relationship Id="rId2" Type="http://schemas.openxmlformats.org/officeDocument/2006/relationships/customXml" Target="../ink/ink2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3.emf"/><Relationship Id="rId2" Type="http://schemas.openxmlformats.org/officeDocument/2006/relationships/customXml" Target="../ink/ink21.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624263" y="878540"/>
            <a:ext cx="8567738" cy="3242699"/>
          </a:xfrm>
          <a:solidFill>
            <a:srgbClr val="53728A"/>
          </a:solidFill>
        </p:spPr>
        <p:txBody>
          <a:bodyPr lIns="274320" tIns="91440" rIns="182880" bIns="91440">
            <a:normAutofit fontScale="90000"/>
          </a:bodyPr>
          <a:lstStyle/>
          <a:p>
            <a:pPr algn="l"/>
            <a:r>
              <a:rPr lang="en-US" sz="5400" b="1" dirty="0">
                <a:solidFill>
                  <a:schemeClr val="bg1"/>
                </a:solidFill>
                <a:latin typeface="+mn-lt"/>
              </a:rPr>
              <a:t/>
            </a:r>
            <a:br>
              <a:rPr lang="en-US" sz="5400" b="1" dirty="0">
                <a:solidFill>
                  <a:schemeClr val="bg1"/>
                </a:solidFill>
                <a:latin typeface="+mn-lt"/>
              </a:rPr>
            </a:br>
            <a:r>
              <a:rPr lang="en-US" sz="5400" b="1" dirty="0">
                <a:solidFill>
                  <a:schemeClr val="bg1"/>
                </a:solidFill>
                <a:ea typeface="+mj-ea"/>
                <a:cs typeface="+mj-cs"/>
              </a:rPr>
              <a:t>PMG </a:t>
            </a:r>
            <a:r>
              <a:rPr lang="en-US" sz="5400" b="1" dirty="0" smtClean="0">
                <a:solidFill>
                  <a:schemeClr val="bg1"/>
                </a:solidFill>
                <a:ea typeface="+mj-ea"/>
                <a:cs typeface="+mj-cs"/>
              </a:rPr>
              <a:t>622</a:t>
            </a:r>
            <a:r>
              <a:rPr lang="en-US" sz="5400" b="1" dirty="0">
                <a:solidFill>
                  <a:schemeClr val="bg1"/>
                </a:solidFill>
                <a:latin typeface="+mn-lt"/>
              </a:rPr>
              <a:t/>
            </a:r>
            <a:br>
              <a:rPr lang="en-US" sz="5400" b="1" dirty="0">
                <a:solidFill>
                  <a:schemeClr val="bg1"/>
                </a:solidFill>
                <a:latin typeface="+mn-lt"/>
              </a:rPr>
            </a:br>
            <a:r>
              <a:rPr lang="en-US" sz="5300" b="1" dirty="0" smtClean="0">
                <a:solidFill>
                  <a:schemeClr val="bg1"/>
                </a:solidFill>
                <a:latin typeface="+mn-lt"/>
              </a:rPr>
              <a:t>Agile </a:t>
            </a:r>
            <a:r>
              <a:rPr lang="en-US" sz="5300" b="1" dirty="0">
                <a:solidFill>
                  <a:schemeClr val="bg1"/>
                </a:solidFill>
                <a:latin typeface="+mn-lt"/>
              </a:rPr>
              <a:t>Project Management</a:t>
            </a:r>
            <a:r>
              <a:rPr lang="en-US" b="1" dirty="0">
                <a:solidFill>
                  <a:schemeClr val="bg1"/>
                </a:solidFill>
                <a:latin typeface="+mn-lt"/>
              </a:rPr>
              <a:t/>
            </a:r>
            <a:br>
              <a:rPr lang="en-US" b="1" dirty="0">
                <a:solidFill>
                  <a:schemeClr val="bg1"/>
                </a:solidFill>
                <a:latin typeface="+mn-lt"/>
              </a:rPr>
            </a:br>
            <a:r>
              <a:rPr lang="en-US" sz="5400" dirty="0" smtClean="0">
                <a:solidFill>
                  <a:srgbClr val="FFFF00"/>
                </a:solidFill>
                <a:latin typeface="+mn-lt"/>
              </a:rPr>
              <a:t>LECTURE 01: </a:t>
            </a:r>
            <a:r>
              <a:rPr lang="en-US" sz="5400" dirty="0" smtClean="0">
                <a:solidFill>
                  <a:srgbClr val="FF0000"/>
                </a:solidFill>
                <a:latin typeface="+mn-lt"/>
              </a:rPr>
              <a:t>An Introduction to Agile</a:t>
            </a:r>
            <a:endParaRPr lang="en-US" sz="5400" dirty="0">
              <a:solidFill>
                <a:srgbClr val="FF0000"/>
              </a:solidFill>
              <a:latin typeface="+mn-lt"/>
            </a:endParaRPr>
          </a:p>
        </p:txBody>
      </p:sp>
      <p:sp>
        <p:nvSpPr>
          <p:cNvPr id="6" name="Rectangle 5">
            <a:extLst>
              <a:ext uri="{FF2B5EF4-FFF2-40B4-BE49-F238E27FC236}">
                <a16:creationId xmlns:a16="http://schemas.microsoft.com/office/drawing/2014/main" id="{6EFE6120-9984-43F1-A9C9-F16007E15EEB}"/>
              </a:ext>
            </a:extLst>
          </p:cNvPr>
          <p:cNvSpPr/>
          <p:nvPr/>
        </p:nvSpPr>
        <p:spPr>
          <a:xfrm>
            <a:off x="141668" y="878540"/>
            <a:ext cx="3373283" cy="547781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1"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smtClean="0">
                <a:ln>
                  <a:noFill/>
                </a:ln>
                <a:solidFill>
                  <a:srgbClr val="53728A"/>
                </a:solidFill>
                <a:effectLst/>
                <a:uLnTx/>
                <a:uFillTx/>
                <a:latin typeface="Calibri" panose="020F0502020204030204"/>
                <a:ea typeface="+mn-ea"/>
                <a:cs typeface="+mn-cs"/>
              </a:rPr>
              <a:t>Everyone’s </a:t>
            </a: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Smart</a:t>
            </a:r>
            <a:b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br>
            <a:r>
              <a:rPr kumimoji="0" lang="en-US" sz="3000" b="1" i="0" u="none" strike="noStrike" kern="1200" cap="none" spc="0" normalizeH="0" baseline="0" noProof="0" dirty="0">
                <a:ln>
                  <a:noFill/>
                </a:ln>
                <a:solidFill>
                  <a:srgbClr val="53728A"/>
                </a:solidFill>
                <a:effectLst/>
                <a:uLnTx/>
                <a:uFillTx/>
                <a:latin typeface="Calibri" panose="020F0502020204030204"/>
                <a:ea typeface="+mn-ea"/>
                <a:cs typeface="+mn-cs"/>
              </a:rPr>
              <a:t>University</a:t>
            </a:r>
          </a:p>
        </p:txBody>
      </p:sp>
      <p:pic>
        <p:nvPicPr>
          <p:cNvPr id="9" name="Picture 8"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410204" y="1331445"/>
            <a:ext cx="2694542" cy="2286000"/>
          </a:xfrm>
          <a:prstGeom prst="rect">
            <a:avLst/>
          </a:prstGeom>
        </p:spPr>
      </p:pic>
      <p:sp>
        <p:nvSpPr>
          <p:cNvPr id="4" name="Date Placeholder 3"/>
          <p:cNvSpPr>
            <a:spLocks noGrp="1"/>
          </p:cNvSpPr>
          <p:nvPr>
            <p:ph type="dt" sz="half" idx="10"/>
          </p:nvPr>
        </p:nvSpPr>
        <p:spPr/>
        <p:txBody>
          <a:bodyPr/>
          <a:lstStyle/>
          <a:p>
            <a:r>
              <a:rPr lang="en-US" dirty="0" smtClean="0"/>
              <a:t>Summer 2021</a:t>
            </a:r>
            <a:endParaRPr lang="en-US" dirty="0"/>
          </a:p>
        </p:txBody>
      </p:sp>
      <p:sp>
        <p:nvSpPr>
          <p:cNvPr id="5" name="Footer Placeholder 4"/>
          <p:cNvSpPr>
            <a:spLocks noGrp="1"/>
          </p:cNvSpPr>
          <p:nvPr>
            <p:ph type="ftr" sz="quarter" idx="11"/>
          </p:nvPr>
        </p:nvSpPr>
        <p:spPr/>
        <p:txBody>
          <a:bodyPr/>
          <a:lstStyle/>
          <a:p>
            <a:r>
              <a:rPr lang="en-US" smtClean="0"/>
              <a:t>Eng. Dr. Akram Ali</a:t>
            </a:r>
            <a:endParaRPr lang="en-US" dirty="0"/>
          </a:p>
        </p:txBody>
      </p:sp>
      <p:sp>
        <p:nvSpPr>
          <p:cNvPr id="7" name="Slide Number Placeholder 6"/>
          <p:cNvSpPr>
            <a:spLocks noGrp="1"/>
          </p:cNvSpPr>
          <p:nvPr>
            <p:ph type="sldNum" sz="quarter" idx="12"/>
          </p:nvPr>
        </p:nvSpPr>
        <p:spPr/>
        <p:txBody>
          <a:bodyPr/>
          <a:lstStyle/>
          <a:p>
            <a:fld id="{0E9CA7F0-1DB2-4EC7-8938-616CB0658807}" type="slidenum">
              <a:rPr lang="en-US" smtClean="0"/>
              <a:t>1</a:t>
            </a:fld>
            <a:endParaRPr lang="en-US" dirty="0"/>
          </a:p>
        </p:txBody>
      </p:sp>
      <p:sp>
        <p:nvSpPr>
          <p:cNvPr id="10" name="Subtitle 2">
            <a:extLst>
              <a:ext uri="{FF2B5EF4-FFF2-40B4-BE49-F238E27FC236}">
                <a16:creationId xmlns:a16="http://schemas.microsoft.com/office/drawing/2014/main" id="{42F61A2C-40BB-46A9-A9B9-A72D7747B5D0}"/>
              </a:ext>
            </a:extLst>
          </p:cNvPr>
          <p:cNvSpPr txBox="1">
            <a:spLocks/>
          </p:cNvSpPr>
          <p:nvPr/>
        </p:nvSpPr>
        <p:spPr>
          <a:xfrm>
            <a:off x="3624263" y="4224271"/>
            <a:ext cx="8567738" cy="2132080"/>
          </a:xfrm>
          <a:prstGeom prst="rect">
            <a:avLst/>
          </a:prstGeom>
          <a:solidFill>
            <a:schemeClr val="tx1">
              <a:lumMod val="65000"/>
              <a:lumOff val="35000"/>
            </a:schemeClr>
          </a:solidFill>
        </p:spPr>
        <p:txBody>
          <a:bodyPr vert="horz" lIns="274320" tIns="91440" rIns="182880" bIns="9144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spcBef>
                <a:spcPts val="600"/>
              </a:spcBef>
            </a:pPr>
            <a:endParaRPr lang="en-US" sz="1050" b="1" dirty="0" smtClean="0">
              <a:solidFill>
                <a:srgbClr val="00B0F0"/>
              </a:solidFill>
            </a:endParaRPr>
          </a:p>
          <a:p>
            <a:pPr>
              <a:spcBef>
                <a:spcPts val="600"/>
              </a:spcBef>
            </a:pPr>
            <a:r>
              <a:rPr lang="ar-EG" b="1" dirty="0" smtClean="0">
                <a:solidFill>
                  <a:srgbClr val="00B0F0"/>
                </a:solidFill>
              </a:rPr>
              <a:t>دكتور مهندس استشاري ادارة المشروعات</a:t>
            </a:r>
            <a:endParaRPr lang="en-US" b="1" dirty="0" smtClean="0">
              <a:solidFill>
                <a:srgbClr val="00B0F0"/>
              </a:solidFill>
            </a:endParaRPr>
          </a:p>
          <a:p>
            <a:pPr>
              <a:spcBef>
                <a:spcPts val="600"/>
              </a:spcBef>
            </a:pPr>
            <a:r>
              <a:rPr lang="en-US" b="1" dirty="0" smtClean="0">
                <a:solidFill>
                  <a:srgbClr val="00B0F0"/>
                </a:solidFill>
              </a:rPr>
              <a:t>Eng. Dr. </a:t>
            </a:r>
            <a:r>
              <a:rPr lang="en-US" b="1" dirty="0" err="1" smtClean="0">
                <a:solidFill>
                  <a:srgbClr val="00B0F0"/>
                </a:solidFill>
              </a:rPr>
              <a:t>Akram</a:t>
            </a:r>
            <a:r>
              <a:rPr lang="en-US" b="1" dirty="0" smtClean="0">
                <a:solidFill>
                  <a:srgbClr val="00B0F0"/>
                </a:solidFill>
              </a:rPr>
              <a:t> Mustafa </a:t>
            </a:r>
            <a:r>
              <a:rPr lang="en-US" b="1" dirty="0" err="1" smtClean="0">
                <a:solidFill>
                  <a:srgbClr val="00B0F0"/>
                </a:solidFill>
              </a:rPr>
              <a:t>Suliman</a:t>
            </a:r>
            <a:r>
              <a:rPr lang="en-US" b="1" dirty="0" smtClean="0">
                <a:solidFill>
                  <a:srgbClr val="00B0F0"/>
                </a:solidFill>
              </a:rPr>
              <a:t> Ali,</a:t>
            </a:r>
          </a:p>
          <a:p>
            <a:r>
              <a:rPr lang="en-US" sz="2300" b="1" i="1" dirty="0" smtClean="0">
                <a:solidFill>
                  <a:srgbClr val="00B0F0"/>
                </a:solidFill>
              </a:rPr>
              <a:t>PhD. AU, BEng. &amp; MSc. AAST, CEng </a:t>
            </a:r>
            <a:r>
              <a:rPr lang="en-US" sz="2300" b="1" i="1" dirty="0" err="1" smtClean="0">
                <a:solidFill>
                  <a:srgbClr val="00B0F0"/>
                </a:solidFill>
              </a:rPr>
              <a:t>CMarEng</a:t>
            </a:r>
            <a:r>
              <a:rPr lang="en-US" sz="2300" b="1" i="1" dirty="0" smtClean="0">
                <a:solidFill>
                  <a:srgbClr val="00B0F0"/>
                </a:solidFill>
              </a:rPr>
              <a:t> </a:t>
            </a:r>
            <a:r>
              <a:rPr lang="en-US" sz="2300" b="1" i="1" dirty="0" err="1" smtClean="0">
                <a:solidFill>
                  <a:srgbClr val="00B0F0"/>
                </a:solidFill>
              </a:rPr>
              <a:t>MIMarEST</a:t>
            </a:r>
            <a:r>
              <a:rPr lang="en-US" sz="2300" b="1" i="1" dirty="0" smtClean="0">
                <a:solidFill>
                  <a:srgbClr val="00B0F0"/>
                </a:solidFill>
              </a:rPr>
              <a:t>, PE, PMP®,</a:t>
            </a:r>
          </a:p>
          <a:p>
            <a:r>
              <a:rPr lang="en-US" sz="2300" b="1" i="1" dirty="0" smtClean="0">
                <a:solidFill>
                  <a:srgbClr val="00B0F0"/>
                </a:solidFill>
              </a:rPr>
              <a:t>ASQ CSSBB, ISO Lead Auditor, NDT Level II,</a:t>
            </a:r>
            <a:endParaRPr lang="en-US" sz="2300" b="1" dirty="0">
              <a:solidFill>
                <a:srgbClr val="00B0F0"/>
              </a:solidFill>
            </a:endParaRPr>
          </a:p>
        </p:txBody>
      </p:sp>
    </p:spTree>
    <p:extLst>
      <p:ext uri="{BB962C8B-B14F-4D97-AF65-F5344CB8AC3E}">
        <p14:creationId xmlns:p14="http://schemas.microsoft.com/office/powerpoint/2010/main" val="5684945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Pre-course introduction</a:t>
            </a:r>
            <a:endParaRPr lang="en-US" cap="small" dirty="0"/>
          </a:p>
        </p:txBody>
      </p:sp>
      <p:sp>
        <p:nvSpPr>
          <p:cNvPr id="4" name="Date Placeholder 3"/>
          <p:cNvSpPr>
            <a:spLocks noGrp="1"/>
          </p:cNvSpPr>
          <p:nvPr>
            <p:ph type="dt" sz="half" idx="10"/>
          </p:nvPr>
        </p:nvSpPr>
        <p:spPr/>
        <p:txBody>
          <a:bodyPr/>
          <a:lstStyle/>
          <a:p>
            <a:r>
              <a:rPr lang="en-US" smtClean="0"/>
              <a:t>Summer 2021</a:t>
            </a:r>
            <a:endParaRPr lang="en-US" dirty="0"/>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a:t>
            </a:fld>
            <a:endParaRPr lang="en-US"/>
          </a:p>
        </p:txBody>
      </p:sp>
      <mc:AlternateContent xmlns:mc="http://schemas.openxmlformats.org/markup-compatibility/2006" xmlns:p14="http://schemas.microsoft.com/office/powerpoint/2010/main">
        <mc:Choice Requires="p14">
          <p:contentPart p14:bwMode="auto" r:id="rId2">
            <p14:nvContentPartPr>
              <p14:cNvPr id="8" name="Ink 7"/>
              <p14:cNvContentPartPr/>
              <p14:nvPr/>
            </p14:nvContentPartPr>
            <p14:xfrm>
              <a:off x="2651863" y="5042211"/>
              <a:ext cx="360" cy="360"/>
            </p14:xfrm>
          </p:contentPart>
        </mc:Choice>
        <mc:Fallback xmlns="">
          <p:pic>
            <p:nvPicPr>
              <p:cNvPr id="8" name="Ink 7"/>
              <p:cNvPicPr/>
              <p:nvPr/>
            </p:nvPicPr>
            <p:blipFill>
              <a:blip r:embed="rId3"/>
              <a:stretch>
                <a:fillRect/>
              </a:stretch>
            </p:blipFill>
            <p:spPr>
              <a:xfrm>
                <a:off x="2639983" y="5030331"/>
                <a:ext cx="24120" cy="24120"/>
              </a:xfrm>
              <a:prstGeom prst="rect">
                <a:avLst/>
              </a:prstGeom>
            </p:spPr>
          </p:pic>
        </mc:Fallback>
      </mc:AlternateContent>
    </p:spTree>
    <p:extLst>
      <p:ext uri="{BB962C8B-B14F-4D97-AF65-F5344CB8AC3E}">
        <p14:creationId xmlns:p14="http://schemas.microsoft.com/office/powerpoint/2010/main" val="40762498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Introduce </a:t>
            </a:r>
            <a:r>
              <a:rPr lang="en-US" dirty="0" smtClean="0"/>
              <a:t>Yourself</a:t>
            </a:r>
            <a:endParaRPr lang="en-US" dirty="0"/>
          </a:p>
        </p:txBody>
      </p:sp>
      <p:sp>
        <p:nvSpPr>
          <p:cNvPr id="3" name="Content Placeholder 2"/>
          <p:cNvSpPr>
            <a:spLocks noGrp="1"/>
          </p:cNvSpPr>
          <p:nvPr>
            <p:ph idx="1"/>
          </p:nvPr>
        </p:nvSpPr>
        <p:spPr>
          <a:xfrm>
            <a:off x="118050" y="1792936"/>
            <a:ext cx="8176864" cy="4812480"/>
          </a:xfrm>
        </p:spPr>
        <p:txBody>
          <a:bodyPr>
            <a:normAutofit fontScale="77500" lnSpcReduction="20000"/>
          </a:bodyPr>
          <a:lstStyle/>
          <a:p>
            <a:pPr lvl="0">
              <a:buFont typeface="Wingdings" panose="05000000000000000000" pitchFamily="2" charset="2"/>
              <a:buChar char="ü"/>
            </a:pPr>
            <a:r>
              <a:rPr lang="en-US" b="1" dirty="0">
                <a:solidFill>
                  <a:schemeClr val="accent6">
                    <a:lumMod val="50000"/>
                  </a:schemeClr>
                </a:solidFill>
              </a:rPr>
              <a:t>YOUR NAME</a:t>
            </a:r>
            <a:r>
              <a:rPr lang="en-US" b="1" dirty="0" smtClean="0">
                <a:solidFill>
                  <a:schemeClr val="accent6">
                    <a:lumMod val="50000"/>
                  </a:schemeClr>
                </a:solidFill>
              </a:rPr>
              <a:t>?</a:t>
            </a:r>
          </a:p>
          <a:p>
            <a:pPr lvl="0">
              <a:buFont typeface="Wingdings" panose="05000000000000000000" pitchFamily="2" charset="2"/>
              <a:buChar char="ü"/>
            </a:pPr>
            <a:r>
              <a:rPr lang="en-US" dirty="0" smtClean="0"/>
              <a:t>Eng. Dr. </a:t>
            </a:r>
            <a:r>
              <a:rPr lang="en-US" dirty="0" err="1" smtClean="0"/>
              <a:t>Akram</a:t>
            </a:r>
            <a:r>
              <a:rPr lang="en-US" dirty="0" smtClean="0"/>
              <a:t> Ali</a:t>
            </a:r>
          </a:p>
          <a:p>
            <a:pPr>
              <a:buFont typeface="Wingdings" panose="05000000000000000000" pitchFamily="2" charset="2"/>
              <a:buChar char="ü"/>
            </a:pPr>
            <a:r>
              <a:rPr lang="en-US" b="1" dirty="0" smtClean="0">
                <a:solidFill>
                  <a:schemeClr val="accent6">
                    <a:lumMod val="50000"/>
                  </a:schemeClr>
                </a:solidFill>
              </a:rPr>
              <a:t>EXPERIENCE / BACKGROUND?</a:t>
            </a:r>
          </a:p>
          <a:p>
            <a:pPr>
              <a:buFont typeface="Wingdings" panose="05000000000000000000" pitchFamily="2" charset="2"/>
              <a:buChar char="ü"/>
            </a:pPr>
            <a:r>
              <a:rPr lang="ar-EG" dirty="0" smtClean="0"/>
              <a:t>مهندس استشاري ادارة المشروعات</a:t>
            </a:r>
            <a:endParaRPr lang="en-US" dirty="0" smtClean="0"/>
          </a:p>
          <a:p>
            <a:pPr>
              <a:buFont typeface="Wingdings" panose="05000000000000000000" pitchFamily="2" charset="2"/>
              <a:buChar char="ü"/>
            </a:pPr>
            <a:r>
              <a:rPr lang="en-US" dirty="0" smtClean="0"/>
              <a:t>PMP</a:t>
            </a:r>
          </a:p>
          <a:p>
            <a:pPr>
              <a:buFont typeface="Wingdings" panose="05000000000000000000" pitchFamily="2" charset="2"/>
              <a:buChar char="ü"/>
            </a:pPr>
            <a:r>
              <a:rPr lang="en-US" dirty="0" smtClean="0"/>
              <a:t>ASQ CSSBB</a:t>
            </a:r>
          </a:p>
          <a:p>
            <a:pPr>
              <a:buFont typeface="Wingdings" panose="05000000000000000000" pitchFamily="2" charset="2"/>
              <a:buChar char="ü"/>
            </a:pPr>
            <a:r>
              <a:rPr lang="en-US" dirty="0" smtClean="0"/>
              <a:t>PMC Senior Manager of Projects of accumulated value of above 3 Billion USD</a:t>
            </a:r>
          </a:p>
          <a:p>
            <a:pPr>
              <a:buFont typeface="Wingdings" panose="05000000000000000000" pitchFamily="2" charset="2"/>
              <a:buChar char="ü"/>
            </a:pPr>
            <a:r>
              <a:rPr lang="en-US" dirty="0" smtClean="0"/>
              <a:t>PMC Senior Manager of Projects size from 50 Million USD up to 600 Million USD</a:t>
            </a:r>
          </a:p>
          <a:p>
            <a:pPr>
              <a:buFont typeface="Wingdings" panose="05000000000000000000" pitchFamily="2" charset="2"/>
              <a:buChar char="ü"/>
            </a:pPr>
            <a:r>
              <a:rPr lang="en-US" dirty="0" smtClean="0"/>
              <a:t>Manage projects of net budget of up to 200 Million USD .</a:t>
            </a:r>
            <a:endParaRPr lang="ar-EG" dirty="0" smtClean="0"/>
          </a:p>
          <a:p>
            <a:pPr>
              <a:buFont typeface="Wingdings" panose="05000000000000000000" pitchFamily="2" charset="2"/>
              <a:buChar char="ü"/>
            </a:pPr>
            <a:r>
              <a:rPr lang="en-US" b="1" dirty="0">
                <a:solidFill>
                  <a:schemeClr val="accent6">
                    <a:lumMod val="50000"/>
                  </a:schemeClr>
                </a:solidFill>
              </a:rPr>
              <a:t>Used agile for :</a:t>
            </a:r>
          </a:p>
          <a:p>
            <a:pPr>
              <a:buFont typeface="Wingdings" panose="05000000000000000000" pitchFamily="2" charset="2"/>
              <a:buChar char="ü"/>
            </a:pPr>
            <a:r>
              <a:rPr lang="en-US" dirty="0" smtClean="0"/>
              <a:t>Six Sigma Projects </a:t>
            </a:r>
          </a:p>
          <a:p>
            <a:pPr>
              <a:buFont typeface="Wingdings" panose="05000000000000000000" pitchFamily="2" charset="2"/>
              <a:buChar char="ü"/>
            </a:pPr>
            <a:r>
              <a:rPr lang="en-US" dirty="0" smtClean="0"/>
              <a:t>Construction Projects</a:t>
            </a:r>
          </a:p>
          <a:p>
            <a:pPr>
              <a:buFont typeface="Wingdings" panose="05000000000000000000" pitchFamily="2" charset="2"/>
              <a:buChar char="ü"/>
            </a:pPr>
            <a:r>
              <a:rPr lang="en-US" dirty="0" smtClean="0"/>
              <a:t>Products Development Projects</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dirty="0" smtClean="0">
                <a:solidFill>
                  <a:srgbClr val="53728A"/>
                </a:solidFill>
              </a:rPr>
              <a:t>Eng. Dr. </a:t>
            </a:r>
            <a:r>
              <a:rPr lang="en-US" b="1" dirty="0" err="1" smtClean="0">
                <a:solidFill>
                  <a:srgbClr val="53728A"/>
                </a:solidFill>
              </a:rPr>
              <a:t>Akram</a:t>
            </a:r>
            <a:r>
              <a:rPr lang="en-US" b="1" dirty="0" smtClean="0">
                <a:solidFill>
                  <a:srgbClr val="53728A"/>
                </a:solidFill>
              </a:rPr>
              <a:t>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a:t>
            </a:fld>
            <a:endParaRPr lang="en-US"/>
          </a:p>
        </p:txBody>
      </p:sp>
      <p:pic>
        <p:nvPicPr>
          <p:cNvPr id="7" name="Picture 6"/>
          <p:cNvPicPr>
            <a:picLocks noChangeAspect="1"/>
          </p:cNvPicPr>
          <p:nvPr/>
        </p:nvPicPr>
        <p:blipFill>
          <a:blip r:embed="rId2"/>
          <a:stretch>
            <a:fillRect/>
          </a:stretch>
        </p:blipFill>
        <p:spPr>
          <a:xfrm>
            <a:off x="7462227" y="2084211"/>
            <a:ext cx="3196700" cy="3196700"/>
          </a:xfrm>
          <a:prstGeom prst="roundRect">
            <a:avLst>
              <a:gd name="adj" fmla="val 16667"/>
            </a:avLst>
          </a:prstGeom>
          <a:ln>
            <a:noFill/>
          </a:ln>
          <a:effectLst>
            <a:outerShdw blurRad="76200" dir="18900000" sy="23000" kx="-1200000" algn="bl" rotWithShape="0">
              <a:prstClr val="black">
                <a:alpha val="20000"/>
              </a:prst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03127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Course Learning Objectives</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2243933282"/>
              </p:ext>
            </p:extLst>
          </p:nvPr>
        </p:nvGraphicFramePr>
        <p:xfrm>
          <a:off x="1202919" y="2011680"/>
          <a:ext cx="9784080" cy="4206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a:t>
            </a:fld>
            <a:endParaRPr lang="en-US"/>
          </a:p>
        </p:txBody>
      </p:sp>
    </p:spTree>
    <p:extLst>
      <p:ext uri="{BB962C8B-B14F-4D97-AF65-F5344CB8AC3E}">
        <p14:creationId xmlns:p14="http://schemas.microsoft.com/office/powerpoint/2010/main" val="73245680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Your </a:t>
            </a:r>
            <a:r>
              <a:rPr lang="en-US" b="1" u="dbl" dirty="0" smtClean="0">
                <a:solidFill>
                  <a:srgbClr val="0070C0"/>
                </a:solidFill>
              </a:rPr>
              <a:t>main</a:t>
            </a:r>
            <a:r>
              <a:rPr lang="en-US" dirty="0" smtClean="0"/>
              <a:t> reference material</a:t>
            </a:r>
            <a:endParaRPr lang="en-US" dirty="0"/>
          </a:p>
        </p:txBody>
      </p:sp>
      <p:sp>
        <p:nvSpPr>
          <p:cNvPr id="3" name="Content Placeholder 2"/>
          <p:cNvSpPr>
            <a:spLocks noGrp="1"/>
          </p:cNvSpPr>
          <p:nvPr>
            <p:ph idx="1"/>
          </p:nvPr>
        </p:nvSpPr>
        <p:spPr/>
        <p:txBody>
          <a:bodyPr/>
          <a:lstStyle/>
          <a:p>
            <a:r>
              <a:rPr lang="en-US" dirty="0" smtClean="0"/>
              <a:t>PMBOK (6</a:t>
            </a:r>
            <a:r>
              <a:rPr lang="en-US" baseline="30000" dirty="0" smtClean="0"/>
              <a:t>th</a:t>
            </a:r>
            <a:r>
              <a:rPr lang="en-US" dirty="0" smtClean="0"/>
              <a:t> ed.)  &amp; Agile Practice Guide </a:t>
            </a:r>
          </a:p>
          <a:p>
            <a:r>
              <a:rPr lang="ar-EG" dirty="0" smtClean="0"/>
              <a:t>الدليل المعرفي لادارة المشروعات</a:t>
            </a:r>
          </a:p>
          <a:p>
            <a:r>
              <a:rPr lang="ar-EG" dirty="0" smtClean="0"/>
              <a:t>دليل ممارسة الاسلوب الرشيق</a:t>
            </a:r>
            <a:endParaRPr lang="en-US" dirty="0" smtClean="0"/>
          </a:p>
          <a:p>
            <a:r>
              <a:rPr lang="en-US" dirty="0" smtClean="0"/>
              <a:t>IPMA – ICB4 – In Agile World</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5</a:t>
            </a:fld>
            <a:endParaRPr lang="en-US"/>
          </a:p>
        </p:txBody>
      </p:sp>
      <p:pic>
        <p:nvPicPr>
          <p:cNvPr id="1026" name="Picture 2"/>
          <p:cNvPicPr>
            <a:picLocks noChangeAspect="1" noChangeArrowheads="1"/>
          </p:cNvPicPr>
          <p:nvPr/>
        </p:nvPicPr>
        <p:blipFill>
          <a:blip r:embed="rId2" cstate="hqprint">
            <a:extLst>
              <a:ext uri="{28A0092B-C50C-407E-A947-70E740481C1C}">
                <a14:useLocalDpi xmlns:a14="http://schemas.microsoft.com/office/drawing/2010/main" val="0"/>
              </a:ext>
            </a:extLst>
          </a:blip>
          <a:srcRect/>
          <a:stretch>
            <a:fillRect/>
          </a:stretch>
        </p:blipFill>
        <p:spPr bwMode="auto">
          <a:xfrm>
            <a:off x="7253892" y="1997489"/>
            <a:ext cx="2105148" cy="2734056"/>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a:extLst/>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23598" y="3856334"/>
            <a:ext cx="1720474" cy="2286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0" name="Picture 9"/>
          <p:cNvPicPr>
            <a:picLocks noChangeAspect="1"/>
          </p:cNvPicPr>
          <p:nvPr/>
        </p:nvPicPr>
        <p:blipFill>
          <a:blip r:embed="rId4"/>
          <a:stretch>
            <a:fillRect/>
          </a:stretch>
        </p:blipFill>
        <p:spPr>
          <a:xfrm>
            <a:off x="5214010" y="4034189"/>
            <a:ext cx="1761897" cy="228619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2" name="Picture 11"/>
          <p:cNvPicPr>
            <a:picLocks noChangeAspect="1"/>
          </p:cNvPicPr>
          <p:nvPr/>
        </p:nvPicPr>
        <p:blipFill>
          <a:blip r:embed="rId5"/>
          <a:stretch>
            <a:fillRect/>
          </a:stretch>
        </p:blipFill>
        <p:spPr>
          <a:xfrm>
            <a:off x="2418935" y="4081849"/>
            <a:ext cx="2085013" cy="228619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3" name="Picture 12"/>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297358" y="4034189"/>
            <a:ext cx="1595463" cy="228600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18756315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2028" y="297986"/>
            <a:ext cx="9784080" cy="1508760"/>
          </a:xfrm>
        </p:spPr>
        <p:txBody>
          <a:bodyPr/>
          <a:lstStyle/>
          <a:p>
            <a:r>
              <a:rPr lang="en-US" dirty="0" smtClean="0"/>
              <a:t>How course is delivered and how to study</a:t>
            </a:r>
            <a:endParaRPr lang="en-US" dirty="0"/>
          </a:p>
        </p:txBody>
      </p:sp>
      <p:sp>
        <p:nvSpPr>
          <p:cNvPr id="3" name="Content Placeholder 2"/>
          <p:cNvSpPr>
            <a:spLocks noGrp="1"/>
          </p:cNvSpPr>
          <p:nvPr>
            <p:ph idx="1"/>
          </p:nvPr>
        </p:nvSpPr>
        <p:spPr/>
        <p:txBody>
          <a:bodyPr/>
          <a:lstStyle/>
          <a:p>
            <a:r>
              <a:rPr lang="en-US" dirty="0" smtClean="0"/>
              <a:t>Primary Course Delivery Method:</a:t>
            </a:r>
          </a:p>
          <a:p>
            <a:pPr lvl="1"/>
            <a:r>
              <a:rPr lang="en-US" dirty="0" smtClean="0">
                <a:solidFill>
                  <a:srgbClr val="FFFF00"/>
                </a:solidFill>
              </a:rPr>
              <a:t>LECTURE</a:t>
            </a:r>
          </a:p>
          <a:p>
            <a:r>
              <a:rPr lang="en-US" dirty="0" smtClean="0"/>
              <a:t>How to study:</a:t>
            </a:r>
          </a:p>
          <a:p>
            <a:pPr marL="685800" lvl="1" indent="-457200">
              <a:buFont typeface="+mj-lt"/>
              <a:buAutoNum type="arabicPeriod"/>
            </a:pPr>
            <a:r>
              <a:rPr lang="en-US" dirty="0" smtClean="0"/>
              <a:t>Print material; </a:t>
            </a:r>
          </a:p>
          <a:p>
            <a:pPr marL="685800" lvl="1" indent="-457200">
              <a:buFont typeface="+mj-lt"/>
              <a:buAutoNum type="arabicPeriod"/>
            </a:pPr>
            <a:r>
              <a:rPr lang="en-US" dirty="0" smtClean="0"/>
              <a:t>watch video and </a:t>
            </a:r>
          </a:p>
          <a:p>
            <a:pPr marL="685800" lvl="1" indent="-457200">
              <a:buFont typeface="+mj-lt"/>
              <a:buAutoNum type="arabicPeriod"/>
            </a:pPr>
            <a:r>
              <a:rPr lang="en-US" dirty="0" smtClean="0"/>
              <a:t>take notes</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6</a:t>
            </a:fld>
            <a:endParaRPr lang="en-US"/>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45563" y="1964664"/>
            <a:ext cx="4259628" cy="2707696"/>
          </a:xfrm>
          <a:prstGeom prst="rect">
            <a:avLst/>
          </a:prstGeom>
        </p:spPr>
      </p:pic>
      <p:pic>
        <p:nvPicPr>
          <p:cNvPr id="10" name="Picture 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41876" y="4042769"/>
            <a:ext cx="3846048" cy="2562647"/>
          </a:xfrm>
          <a:prstGeom prst="rect">
            <a:avLst/>
          </a:prstGeom>
        </p:spPr>
      </p:pic>
    </p:spTree>
    <p:extLst>
      <p:ext uri="{BB962C8B-B14F-4D97-AF65-F5344CB8AC3E}">
        <p14:creationId xmlns:p14="http://schemas.microsoft.com/office/powerpoint/2010/main" val="1986580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secret to success?</a:t>
            </a:r>
            <a:endParaRPr lang="en-US" dirty="0"/>
          </a:p>
        </p:txBody>
      </p:sp>
      <p:sp>
        <p:nvSpPr>
          <p:cNvPr id="3" name="Content Placeholder 2"/>
          <p:cNvSpPr>
            <a:spLocks noGrp="1"/>
          </p:cNvSpPr>
          <p:nvPr>
            <p:ph idx="1"/>
          </p:nvPr>
        </p:nvSpPr>
        <p:spPr/>
        <p:txBody>
          <a:bodyPr>
            <a:normAutofit/>
          </a:bodyPr>
          <a:lstStyle/>
          <a:p>
            <a:r>
              <a:rPr lang="en-US" dirty="0"/>
              <a:t>The proven best learning technique . . .</a:t>
            </a:r>
          </a:p>
          <a:p>
            <a:endParaRPr lang="en-US" dirty="0"/>
          </a:p>
          <a:p>
            <a:pPr lvl="1"/>
            <a:r>
              <a:rPr lang="en-US" dirty="0"/>
              <a:t>Is </a:t>
            </a:r>
            <a:r>
              <a:rPr lang="en-US" dirty="0" smtClean="0"/>
              <a:t>simply </a:t>
            </a:r>
            <a:r>
              <a:rPr lang="en-US" dirty="0"/>
              <a:t>hard work . . .</a:t>
            </a:r>
          </a:p>
          <a:p>
            <a:endParaRPr lang="en-US" dirty="0"/>
          </a:p>
          <a:p>
            <a:r>
              <a:rPr lang="en-US" dirty="0"/>
              <a:t>Please be prepared to put in the time and effort necessary to be successful</a:t>
            </a:r>
          </a:p>
          <a:p>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7</a:t>
            </a:fld>
            <a:endParaRPr lang="en-US"/>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21336" y="4223064"/>
            <a:ext cx="3547245" cy="1994856"/>
          </a:xfrm>
          <a:prstGeom prst="rect">
            <a:avLst/>
          </a:prstGeom>
        </p:spPr>
      </p:pic>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8811" y="1997871"/>
            <a:ext cx="4920933" cy="1542164"/>
          </a:xfrm>
          <a:prstGeom prst="rect">
            <a:avLst/>
          </a:prstGeom>
        </p:spPr>
      </p:pic>
    </p:spTree>
    <p:extLst>
      <p:ext uri="{BB962C8B-B14F-4D97-AF65-F5344CB8AC3E}">
        <p14:creationId xmlns:p14="http://schemas.microsoft.com/office/powerpoint/2010/main" val="79950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1"/>
          </a:solidFill>
        </p:spPr>
        <p:txBody>
          <a:bodyPr/>
          <a:lstStyle/>
          <a:p>
            <a:r>
              <a:rPr lang="en-US" dirty="0" smtClean="0"/>
              <a:t>Caution!!!!!!!!!!!!!!!!!</a:t>
            </a:r>
            <a:endParaRPr lang="en-US" dirty="0"/>
          </a:p>
        </p:txBody>
      </p:sp>
      <p:sp>
        <p:nvSpPr>
          <p:cNvPr id="3" name="Content Placeholder 2"/>
          <p:cNvSpPr>
            <a:spLocks noGrp="1"/>
          </p:cNvSpPr>
          <p:nvPr>
            <p:ph idx="1"/>
          </p:nvPr>
        </p:nvSpPr>
        <p:spPr>
          <a:xfrm>
            <a:off x="704431" y="4068191"/>
            <a:ext cx="7982369" cy="1593669"/>
          </a:xfrm>
        </p:spPr>
        <p:txBody>
          <a:bodyPr/>
          <a:lstStyle/>
          <a:p>
            <a:r>
              <a:rPr lang="en-US" dirty="0" smtClean="0"/>
              <a:t>Lecture notes are considerable references</a:t>
            </a:r>
          </a:p>
          <a:p>
            <a:r>
              <a:rPr lang="en-US" dirty="0" smtClean="0"/>
              <a:t>Conflict or differences between professors is for the benefit of the student</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8</a:t>
            </a:fld>
            <a:endParaRPr lang="en-US"/>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2959" y="2168563"/>
            <a:ext cx="4572000" cy="1524000"/>
          </a:xfrm>
          <a:prstGeom prst="rect">
            <a:avLst/>
          </a:prstGeom>
        </p:spPr>
      </p:pic>
      <p:pic>
        <p:nvPicPr>
          <p:cNvPr id="8" name="Picture 7"/>
          <p:cNvPicPr>
            <a:picLocks noChangeAspect="1"/>
          </p:cNvPicPr>
          <p:nvPr/>
        </p:nvPicPr>
        <p:blipFill rotWithShape="1">
          <a:blip r:embed="rId4" cstate="hqprint">
            <a:extLst>
              <a:ext uri="{BEBA8EAE-BF5A-486C-A8C5-ECC9F3942E4B}">
                <a14:imgProps xmlns:a14="http://schemas.microsoft.com/office/drawing/2010/main">
                  <a14:imgLayer r:embed="rId5">
                    <a14:imgEffect>
                      <a14:backgroundRemoval t="0" b="91277" l="600" r="100000">
                        <a14:foregroundMark x1="43400" y1="6064" x2="53600" y2="1915"/>
                        <a14:foregroundMark x1="54900" y1="2447" x2="58500" y2="5106"/>
                        <a14:foregroundMark x1="58500" y1="5319" x2="54700" y2="4043"/>
                        <a14:foregroundMark x1="6600" y1="74681" x2="5500" y2="76383"/>
                        <a14:foregroundMark x1="9400" y1="90426" x2="9400" y2="90426"/>
                        <a14:foregroundMark x1="600" y1="86489" x2="600" y2="86489"/>
                        <a14:foregroundMark x1="93700" y1="75957" x2="93700" y2="75957"/>
                        <a14:foregroundMark x1="47200" y1="12553" x2="47200" y2="12553"/>
                        <a14:foregroundMark x1="43800" y1="29149" x2="43800" y2="29149"/>
                        <a14:foregroundMark x1="42700" y1="22234" x2="11900" y2="83617"/>
                        <a14:foregroundMark x1="14800" y1="84149" x2="88600" y2="82128"/>
                        <a14:foregroundMark x1="89500" y1="80745" x2="89500" y2="80745"/>
                        <a14:foregroundMark x1="50100" y1="11809" x2="52400" y2="16383"/>
                        <a14:foregroundMark x1="72800" y1="56915" x2="90000" y2="80213"/>
                        <a14:foregroundMark x1="51000" y1="13298" x2="71900" y2="56170"/>
                        <a14:foregroundMark x1="71900" y1="56170" x2="71900" y2="56170"/>
                        <a14:foregroundMark x1="43100" y1="22128" x2="51000" y2="13298"/>
                        <a14:foregroundMark x1="30700" y1="46489" x2="67400" y2="46489"/>
                        <a14:foregroundMark x1="38400" y1="47979" x2="38100" y2="79255"/>
                        <a14:foregroundMark x1="59400" y1="48191" x2="59500" y2="83085"/>
                        <a14:foregroundMark x1="37900" y1="77340" x2="39000" y2="83085"/>
                        <a14:foregroundMark x1="20700" y1="67021" x2="37700" y2="74468"/>
                        <a14:foregroundMark x1="16800" y1="74894" x2="40700" y2="79255"/>
                        <a14:foregroundMark x1="26600" y1="72553" x2="26600" y2="72553"/>
                        <a14:foregroundMark x1="29800" y1="58617" x2="29800" y2="58617"/>
                        <a14:foregroundMark x1="28000" y1="52979" x2="38200" y2="62234"/>
                        <a14:foregroundMark x1="33900" y1="52979" x2="30000" y2="67447"/>
                        <a14:foregroundMark x1="30000" y1="67766" x2="30000" y2="67766"/>
                        <a14:foregroundMark x1="29800" y1="68191" x2="29800" y2="69574"/>
                        <a14:foregroundMark x1="37900" y1="35957" x2="54500" y2="39787"/>
                        <a14:foregroundMark x1="61300" y1="41383" x2="61300" y2="41383"/>
                        <a14:foregroundMark x1="64900" y1="41702" x2="64900" y2="41702"/>
                        <a14:foregroundMark x1="46800" y1="25106" x2="57600" y2="36915"/>
                        <a14:foregroundMark x1="59900" y1="39043" x2="59900" y2="39043"/>
                        <a14:foregroundMark x1="60600" y1="40957" x2="60600" y2="40957"/>
                        <a14:foregroundMark x1="42500" y1="51277" x2="58100" y2="55213"/>
                        <a14:foregroundMark x1="50100" y1="49149" x2="50100" y2="49149"/>
                        <a14:foregroundMark x1="49900" y1="58511" x2="49900" y2="58511"/>
                        <a14:foregroundMark x1="47700" y1="55213" x2="47700" y2="55213"/>
                        <a14:foregroundMark x1="57200" y1="62660" x2="57200" y2="62660"/>
                        <a14:foregroundMark x1="57200" y1="63085" x2="57800" y2="63191"/>
                        <a14:foregroundMark x1="38200" y1="57872" x2="39300" y2="57872"/>
                        <a14:foregroundMark x1="60600" y1="69149" x2="60600" y2="69149"/>
                        <a14:foregroundMark x1="38200" y1="59574" x2="38200" y2="59574"/>
                        <a14:foregroundMark x1="42000" y1="61383" x2="61700" y2="69574"/>
                        <a14:foregroundMark x1="59900" y1="58511" x2="79600" y2="68936"/>
                        <a14:foregroundMark x1="81200" y1="71277" x2="81200" y2="71277"/>
                        <a14:foregroundMark x1="72300" y1="82660" x2="72400" y2="78830"/>
                        <a14:foregroundMark x1="70500" y1="71277" x2="70500" y2="70106"/>
                        <a14:foregroundMark x1="70500" y1="69362" x2="71000" y2="67234"/>
                        <a14:foregroundMark x1="71200" y1="67021" x2="71200" y2="67021"/>
                        <a14:foregroundMark x1="59700" y1="59043" x2="60100" y2="59574"/>
                        <a14:foregroundMark x1="61700" y1="61170" x2="67600" y2="74255"/>
                        <a14:foregroundMark x1="68500" y1="75638" x2="68900" y2="76170"/>
                        <a14:foregroundMark x1="70500" y1="82128" x2="71000" y2="82660"/>
                        <a14:foregroundMark x1="71000" y1="82660" x2="71000" y2="82660"/>
                        <a14:foregroundMark x1="71000" y1="82872" x2="71000" y2="82872"/>
                        <a14:foregroundMark x1="72400" y1="69894" x2="72400" y2="72553"/>
                        <a14:foregroundMark x1="72400" y1="73511" x2="72400" y2="75426"/>
                        <a14:foregroundMark x1="72400" y1="76170" x2="73500" y2="80957"/>
                        <a14:foregroundMark x1="73500" y1="80957" x2="73500" y2="80957"/>
                        <a14:foregroundMark x1="50800" y1="63830" x2="46300" y2="80745"/>
                        <a14:foregroundMark x1="46300" y1="81170" x2="47400" y2="83085"/>
                        <a14:foregroundMark x1="53500" y1="69149" x2="55100" y2="81915"/>
                        <a14:foregroundMark x1="55300" y1="81915" x2="55300" y2="81915"/>
                        <a14:foregroundMark x1="54900" y1="68617" x2="54900" y2="68617"/>
                        <a14:foregroundMark x1="57600" y1="78617" x2="57600" y2="78617"/>
                        <a14:foregroundMark x1="56900" y1="72553" x2="56900" y2="72553"/>
                        <a14:foregroundMark x1="55600" y1="67979" x2="55600" y2="67979"/>
                        <a14:foregroundMark x1="56100" y1="68191" x2="58800" y2="74468"/>
                        <a14:foregroundMark x1="52000" y1="69894" x2="52000" y2="69894"/>
                        <a14:foregroundMark x1="52900" y1="70851" x2="53500" y2="71809"/>
                        <a14:foregroundMark x1="53600" y1="76596" x2="53600" y2="76596"/>
                        <a14:foregroundMark x1="50800" y1="73511" x2="50800" y2="73511"/>
                        <a14:foregroundMark x1="40600" y1="72340" x2="40600" y2="72340"/>
                        <a14:foregroundMark x1="40600" y1="72340" x2="40600" y2="72340"/>
                        <a14:foregroundMark x1="42400" y1="75000" x2="42400" y2="75000"/>
                        <a14:foregroundMark x1="44500" y1="73191" x2="44500" y2="73191"/>
                        <a14:foregroundMark x1="44500" y1="69894" x2="44500" y2="69894"/>
                        <a14:foregroundMark x1="40400" y1="70851" x2="40400" y2="70851"/>
                        <a14:foregroundMark x1="39500" y1="73191" x2="39500" y2="73191"/>
                        <a14:foregroundMark x1="53100" y1="61170" x2="53100" y2="61170"/>
                        <a14:foregroundMark x1="52900" y1="56170" x2="52900" y2="56170"/>
                        <a14:foregroundMark x1="48600" y1="60745" x2="48600" y2="60745"/>
                        <a14:foregroundMark x1="24500" y1="70319" x2="32500" y2="72340"/>
                        <a14:foregroundMark x1="27100" y1="65000" x2="27100" y2="65000"/>
                        <a14:foregroundMark x1="27000" y1="66489" x2="27300" y2="70106"/>
                        <a14:foregroundMark x1="27900" y1="81915" x2="27900" y2="81915"/>
                        <a14:foregroundMark x1="59200" y1="66702" x2="71000" y2="81383"/>
                        <a14:foregroundMark x1="97500" y1="86809" x2="97500" y2="86809"/>
                        <a14:foregroundMark x1="2100" y1="89362" x2="2100" y2="89362"/>
                        <a14:foregroundMark x1="1200" y1="90106" x2="1200" y2="90106"/>
                        <a14:foregroundMark x1="1200" y1="91064" x2="1200" y2="91064"/>
                        <a14:foregroundMark x1="51700" y1="34894" x2="51700" y2="34894"/>
                        <a14:foregroundMark x1="52000" y1="48936" x2="52000" y2="48936"/>
                        <a14:foregroundMark x1="52600" y1="57128" x2="52600" y2="57128"/>
                        <a14:foregroundMark x1="49500" y1="55957" x2="50100" y2="57340"/>
                        <a14:foregroundMark x1="53100" y1="64362" x2="53100" y2="64362"/>
                        <a14:foregroundMark x1="25000" y1="71277" x2="27000" y2="72234"/>
                        <a14:foregroundMark x1="29300" y1="74043" x2="29300" y2="74043"/>
                        <a14:foregroundMark x1="24500" y1="74468" x2="26100" y2="74894"/>
                        <a14:foregroundMark x1="31400" y1="77766" x2="31400" y2="77766"/>
                        <a14:foregroundMark x1="31800" y1="72553" x2="31800" y2="72553"/>
                        <a14:foregroundMark x1="34300" y1="77872" x2="34300" y2="77872"/>
                        <a14:foregroundMark x1="35400" y1="76809" x2="35400" y2="76809"/>
                        <a14:foregroundMark x1="8100" y1="91277" x2="8100" y2="91277"/>
                        <a14:foregroundMark x1="56500" y1="2553" x2="56500" y2="2553"/>
                        <a14:foregroundMark x1="56600" y1="2447" x2="56700" y2="2447"/>
                        <a14:foregroundMark x1="57100" y1="2447" x2="57200" y2="2447"/>
                        <a14:foregroundMark x1="57900" y1="2660" x2="59600" y2="4894"/>
                        <a14:foregroundMark x1="59600" y1="5213" x2="59600" y2="5213"/>
                        <a14:foregroundMark x1="58700" y1="5851" x2="58700" y2="5851"/>
                        <a14:backgroundMark x1="300" y1="90638" x2="300" y2="90638"/>
                        <a14:backgroundMark x1="1200" y1="91277" x2="1200" y2="91277"/>
                        <a14:backgroundMark x1="2100" y1="91383" x2="2100" y2="91383"/>
                        <a14:backgroundMark x1="1700" y1="90532" x2="1700" y2="90532"/>
                        <a14:backgroundMark x1="58100" y1="4894" x2="58100" y2="4894"/>
                        <a14:backgroundMark x1="57600" y1="4681" x2="57600" y2="4681"/>
                        <a14:backgroundMark x1="57100" y1="5213" x2="57100" y2="5213"/>
                        <a14:backgroundMark x1="56100" y1="3191" x2="56100" y2="3191"/>
                        <a14:backgroundMark x1="55500" y1="2872" x2="55500" y2="2872"/>
                        <a14:backgroundMark x1="56200" y1="4149" x2="56200" y2="4149"/>
                        <a14:backgroundMark x1="55800" y1="3617" x2="55800" y2="3617"/>
                        <a14:backgroundMark x1="58100" y1="4787" x2="58100" y2="4787"/>
                        <a14:backgroundMark x1="58400" y1="4894" x2="58400" y2="4894"/>
                        <a14:backgroundMark x1="57500" y1="4468" x2="57500" y2="4468"/>
                        <a14:backgroundMark x1="57100" y1="4255" x2="57100" y2="4255"/>
                        <a14:backgroundMark x1="56900" y1="4149" x2="56900" y2="4149"/>
                        <a14:backgroundMark x1="58700" y1="5319" x2="58700" y2="5319"/>
                        <a14:backgroundMark x1="57800" y1="5213" x2="57800" y2="5213"/>
                        <a14:backgroundMark x1="55100" y1="2660" x2="55200" y2="2766"/>
                        <a14:backgroundMark x1="55800" y1="3191" x2="55800" y2="3191"/>
                        <a14:backgroundMark x1="56900" y1="5213" x2="56900" y2="5213"/>
                        <a14:backgroundMark x1="55100" y1="2766" x2="55100" y2="2766"/>
                        <a14:backgroundMark x1="55800" y1="3404" x2="56800" y2="5426"/>
                        <a14:backgroundMark x1="55300" y1="2766" x2="55700" y2="2872"/>
                        <a14:backgroundMark x1="55800" y1="2979" x2="55800" y2="2979"/>
                        <a14:backgroundMark x1="57000" y1="3617" x2="57000" y2="3617"/>
                        <a14:backgroundMark x1="57600" y1="4149" x2="58800" y2="5106"/>
                        <a14:backgroundMark x1="57500" y1="5319" x2="57500" y2="5319"/>
                        <a14:backgroundMark x1="57700" y1="4255" x2="57700" y2="4255"/>
                        <a14:backgroundMark x1="57000" y1="5319" x2="57000" y2="5319"/>
                        <a14:backgroundMark x1="57100" y1="3617" x2="57100" y2="3617"/>
                        <a14:backgroundMark x1="56200" y1="3404" x2="56200" y2="3404"/>
                        <a14:backgroundMark x1="56400" y1="3617" x2="56400" y2="3617"/>
                        <a14:backgroundMark x1="56500" y1="3830" x2="56500" y2="3830"/>
                        <a14:backgroundMark x1="56900" y1="4574" x2="57000" y2="5000"/>
                        <a14:backgroundMark x1="57800" y1="5319" x2="57800" y2="5319"/>
                        <a14:backgroundMark x1="57500" y1="4149" x2="57500" y2="4149"/>
                        <a14:backgroundMark x1="57200" y1="4894" x2="57200" y2="4894"/>
                        <a14:backgroundMark x1="58400" y1="5638" x2="58400" y2="5638"/>
                        <a14:backgroundMark x1="58400" y1="4894" x2="58400" y2="4894"/>
                        <a14:backgroundMark x1="56000" y1="3404" x2="56000" y2="3404"/>
                        <a14:backgroundMark x1="57500" y1="4468" x2="58300" y2="5213"/>
                        <a14:backgroundMark x1="56900" y1="2979" x2="56900" y2="2979"/>
                        <a14:backgroundMark x1="57000" y1="2979" x2="57200" y2="3617"/>
                        <a14:backgroundMark x1="57300" y1="4255" x2="57300" y2="4362"/>
                        <a14:backgroundMark x1="57300" y1="4468" x2="57500" y2="5532"/>
                        <a14:backgroundMark x1="58100" y1="3191" x2="58100" y2="3191"/>
                        <a14:backgroundMark x1="58100" y1="3191" x2="58400" y2="5532"/>
                        <a14:backgroundMark x1="57000" y1="3085" x2="57000" y2="3085"/>
                        <a14:backgroundMark x1="57100" y1="3085" x2="57600" y2="3085"/>
                        <a14:backgroundMark x1="58000" y1="3085" x2="58000" y2="3085"/>
                        <a14:backgroundMark x1="58100" y1="3085" x2="58100" y2="3085"/>
                        <a14:backgroundMark x1="57600" y1="5426" x2="57600" y2="5426"/>
                        <a14:backgroundMark x1="57600" y1="5426" x2="58700" y2="5426"/>
                        <a14:backgroundMark x1="55900" y1="2766" x2="55900" y2="2766"/>
                        <a14:backgroundMark x1="56600" y1="4468" x2="56700" y2="4787"/>
                        <a14:backgroundMark x1="56900" y1="5106" x2="57100" y2="5319"/>
                        <a14:backgroundMark x1="57200" y1="5426" x2="57500" y2="5745"/>
                        <a14:backgroundMark x1="57000" y1="2979" x2="57000" y2="2979"/>
                        <a14:backgroundMark x1="57200" y1="3511" x2="57400" y2="4894"/>
                        <a14:backgroundMark x1="57400" y1="5000" x2="57500" y2="5532"/>
                        <a14:backgroundMark x1="56800" y1="2979" x2="56800" y2="2979"/>
                        <a14:backgroundMark x1="57000" y1="5319" x2="56900" y2="5426"/>
                        <a14:backgroundMark x1="56900" y1="4043" x2="56900" y2="4043"/>
                        <a14:backgroundMark x1="56900" y1="4043" x2="56900" y2="4043"/>
                        <a14:backgroundMark x1="56800" y1="3723" x2="56800" y2="3723"/>
                        <a14:backgroundMark x1="57100" y1="3830" x2="57300" y2="4149"/>
                        <a14:backgroundMark x1="57300" y1="4149" x2="57800" y2="4787"/>
                        <a14:backgroundMark x1="57900" y1="4787" x2="57900" y2="4787"/>
                        <a14:backgroundMark x1="55500" y1="3085" x2="55500" y2="3085"/>
                        <a14:backgroundMark x1="57800" y1="5000" x2="57800" y2="5000"/>
                        <a14:backgroundMark x1="56200" y1="3511" x2="56200" y2="3511"/>
                        <a14:backgroundMark x1="55100" y1="2447" x2="55100" y2="2447"/>
                      </a14:backgroundRemoval>
                    </a14:imgEffect>
                  </a14:imgLayer>
                </a14:imgProps>
              </a:ext>
              <a:ext uri="{28A0092B-C50C-407E-A947-70E740481C1C}">
                <a14:useLocalDpi xmlns:a14="http://schemas.microsoft.com/office/drawing/2010/main" val="0"/>
              </a:ext>
            </a:extLst>
          </a:blip>
          <a:srcRect b="8572"/>
          <a:stretch/>
        </p:blipFill>
        <p:spPr>
          <a:xfrm>
            <a:off x="8554873" y="3072273"/>
            <a:ext cx="3452525" cy="2970084"/>
          </a:xfrm>
          <a:prstGeom prst="rect">
            <a:avLst/>
          </a:prstGeom>
        </p:spPr>
      </p:pic>
    </p:spTree>
    <p:extLst>
      <p:ext uri="{BB962C8B-B14F-4D97-AF65-F5344CB8AC3E}">
        <p14:creationId xmlns:p14="http://schemas.microsoft.com/office/powerpoint/2010/main" val="2413299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to agile</a:t>
            </a:r>
            <a:endParaRPr lang="en-US" dirty="0"/>
          </a:p>
        </p:txBody>
      </p:sp>
      <p:sp>
        <p:nvSpPr>
          <p:cNvPr id="3" name="Text Placeholder 2"/>
          <p:cNvSpPr>
            <a:spLocks noGrp="1"/>
          </p:cNvSpPr>
          <p:nvPr>
            <p:ph type="body" idx="1"/>
          </p:nvPr>
        </p:nvSpPr>
        <p:spPr/>
        <p:txBody>
          <a:bodyPr/>
          <a:lstStyle/>
          <a:p>
            <a:endParaRPr lang="en-US"/>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9</a:t>
            </a:fld>
            <a:endParaRPr lang="en-US"/>
          </a:p>
        </p:txBody>
      </p:sp>
    </p:spTree>
    <p:extLst>
      <p:ext uri="{BB962C8B-B14F-4D97-AF65-F5344CB8AC3E}">
        <p14:creationId xmlns:p14="http://schemas.microsoft.com/office/powerpoint/2010/main" val="273631659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Value</a:t>
            </a:r>
            <a:endParaRPr lang="en-US" dirty="0"/>
          </a:p>
        </p:txBody>
      </p:sp>
      <p:sp>
        <p:nvSpPr>
          <p:cNvPr id="3" name="Content Placeholder 2"/>
          <p:cNvSpPr>
            <a:spLocks noGrp="1"/>
          </p:cNvSpPr>
          <p:nvPr>
            <p:ph idx="1"/>
          </p:nvPr>
        </p:nvSpPr>
        <p:spPr/>
        <p:txBody>
          <a:bodyPr/>
          <a:lstStyle/>
          <a:p>
            <a:r>
              <a:rPr lang="en-US" dirty="0" smtClean="0"/>
              <a:t>A feature the customer is willing to pay for.</a:t>
            </a:r>
          </a:p>
          <a:p>
            <a:r>
              <a:rPr lang="en-US" dirty="0" smtClean="0"/>
              <a:t>WE ARE ALL VALUE ENGINEERS</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10</a:t>
            </a:fld>
            <a:endParaRPr lang="en-US"/>
          </a:p>
        </p:txBody>
      </p:sp>
      <p:sp>
        <p:nvSpPr>
          <p:cNvPr id="7" name="Explosion 1 6"/>
          <p:cNvSpPr/>
          <p:nvPr/>
        </p:nvSpPr>
        <p:spPr>
          <a:xfrm rot="364609">
            <a:off x="5886757" y="1189165"/>
            <a:ext cx="6008720" cy="5131222"/>
          </a:xfrm>
          <a:prstGeom prst="irregularSeal1">
            <a:avLst/>
          </a:prstGeom>
          <a:gradFill>
            <a:gsLst>
              <a:gs pos="20000">
                <a:srgbClr val="FF0000"/>
              </a:gs>
              <a:gs pos="76000">
                <a:srgbClr val="FFFF00"/>
              </a:gs>
              <a:gs pos="90000">
                <a:schemeClr val="accent1">
                  <a:lumMod val="45000"/>
                  <a:lumOff val="55000"/>
                </a:schemeClr>
              </a:gs>
              <a:gs pos="100000">
                <a:schemeClr val="accent1">
                  <a:lumMod val="30000"/>
                  <a:lumOff val="70000"/>
                </a:schemeClr>
              </a:gs>
            </a:gsLst>
            <a:lin ang="5400000" scaled="1"/>
          </a:gradFill>
          <a:ln w="69850" cap="rnd">
            <a:gradFill>
              <a:gsLst>
                <a:gs pos="0">
                  <a:srgbClr val="FF0000"/>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prstDash val="solid"/>
            <a:bevel/>
          </a:ln>
          <a:scene3d>
            <a:camera prst="orthographicFront"/>
            <a:lightRig rig="threePt" dir="t"/>
          </a:scene3d>
          <a:sp3d prstMaterial="metal">
            <a:bevelT/>
            <a:bevelB/>
          </a:sp3d>
        </p:spPr>
        <p:style>
          <a:lnRef idx="2">
            <a:schemeClr val="accent1">
              <a:shade val="50000"/>
            </a:schemeClr>
          </a:lnRef>
          <a:fillRef idx="1">
            <a:schemeClr val="accent1"/>
          </a:fillRef>
          <a:effectRef idx="0">
            <a:schemeClr val="accent1"/>
          </a:effectRef>
          <a:fontRef idx="minor">
            <a:schemeClr val="lt1"/>
          </a:fontRef>
        </p:style>
        <p:txBody>
          <a:bodyPr wrap="square" rtlCol="0" anchor="ctr"/>
          <a:lstStyle/>
          <a:p>
            <a:pPr algn="ctr"/>
            <a:r>
              <a:rPr lang="en-US" sz="2400" dirty="0" smtClean="0"/>
              <a:t>Forum Topic: The Ultimate Value Definitions List</a:t>
            </a:r>
            <a:endParaRPr lang="en-US" sz="2400" dirty="0"/>
          </a:p>
        </p:txBody>
      </p:sp>
    </p:spTree>
    <p:extLst>
      <p:ext uri="{BB962C8B-B14F-4D97-AF65-F5344CB8AC3E}">
        <p14:creationId xmlns:p14="http://schemas.microsoft.com/office/powerpoint/2010/main" val="3774539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1"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par>
                          <p:cTn id="11" fill="hold">
                            <p:stCondLst>
                              <p:cond delay="1000"/>
                            </p:stCondLst>
                            <p:childTnLst>
                              <p:par>
                                <p:cTn id="12" presetID="6" presetClass="emph" presetSubtype="0" fill="hold" grpId="2" nodeType="afterEffect">
                                  <p:stCondLst>
                                    <p:cond delay="0"/>
                                  </p:stCondLst>
                                  <p:childTnLst>
                                    <p:animScale>
                                      <p:cBhvr>
                                        <p:cTn id="13" dur="250" fill="hold"/>
                                        <p:tgtEl>
                                          <p:spTgt spid="7"/>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1" animBg="1"/>
      <p:bldP spid="7" grpId="2"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Summer 2021</a:t>
            </a:r>
            <a:endParaRPr lang="en-US"/>
          </a:p>
        </p:txBody>
      </p:sp>
      <p:sp>
        <p:nvSpPr>
          <p:cNvPr id="3" name="Footer Placeholder 2"/>
          <p:cNvSpPr>
            <a:spLocks noGrp="1"/>
          </p:cNvSpPr>
          <p:nvPr>
            <p:ph type="ftr" sz="quarter" idx="11"/>
          </p:nvPr>
        </p:nvSpPr>
        <p:spPr/>
        <p:txBody>
          <a:bodyPr/>
          <a:lstStyle/>
          <a:p>
            <a:r>
              <a:rPr lang="en-US" b="1" smtClean="0">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11</a:t>
            </a:fld>
            <a:endParaRPr lang="en-US"/>
          </a:p>
        </p:txBody>
      </p:sp>
      <p:pic>
        <p:nvPicPr>
          <p:cNvPr id="5" name="Picture 4"/>
          <p:cNvPicPr>
            <a:picLocks noChangeAspect="1"/>
          </p:cNvPicPr>
          <p:nvPr/>
        </p:nvPicPr>
        <p:blipFill rotWithShape="1">
          <a:blip r:embed="rId2" cstate="print">
            <a:extLst>
              <a:ext uri="{28A0092B-C50C-407E-A947-70E740481C1C}">
                <a14:useLocalDpi xmlns:a14="http://schemas.microsoft.com/office/drawing/2010/main" val="0"/>
              </a:ext>
            </a:extLst>
          </a:blip>
          <a:srcRect l="-445" t="24221" r="-392" b="70282"/>
          <a:stretch/>
        </p:blipFill>
        <p:spPr>
          <a:xfrm>
            <a:off x="1515979" y="23545"/>
            <a:ext cx="9312442" cy="6834455"/>
          </a:xfrm>
          <a:prstGeom prst="rect">
            <a:avLst/>
          </a:prstGeom>
        </p:spPr>
      </p:pic>
      <mc:AlternateContent xmlns:mc="http://schemas.openxmlformats.org/markup-compatibility/2006">
        <mc:Choice xmlns:p14="http://schemas.microsoft.com/office/powerpoint/2010/main" Requires="p14">
          <p:contentPart p14:bwMode="auto" r:id="rId3">
            <p14:nvContentPartPr>
              <p14:cNvPr id="6" name="Ink 5"/>
              <p14:cNvContentPartPr/>
              <p14:nvPr/>
            </p14:nvContentPartPr>
            <p14:xfrm>
              <a:off x="1646640" y="475200"/>
              <a:ext cx="10705320" cy="6264360"/>
            </p14:xfrm>
          </p:contentPart>
        </mc:Choice>
        <mc:Fallback>
          <p:pic>
            <p:nvPicPr>
              <p:cNvPr id="6" name="Ink 5"/>
              <p:cNvPicPr/>
              <p:nvPr/>
            </p:nvPicPr>
            <p:blipFill>
              <a:blip r:embed="rId4"/>
              <a:stretch>
                <a:fillRect/>
              </a:stretch>
            </p:blipFill>
            <p:spPr>
              <a:xfrm>
                <a:off x="1637640" y="468360"/>
                <a:ext cx="10720800" cy="6280560"/>
              </a:xfrm>
              <a:prstGeom prst="rect">
                <a:avLst/>
              </a:prstGeom>
            </p:spPr>
          </p:pic>
        </mc:Fallback>
      </mc:AlternateContent>
    </p:spTree>
    <p:extLst>
      <p:ext uri="{BB962C8B-B14F-4D97-AF65-F5344CB8AC3E}">
        <p14:creationId xmlns:p14="http://schemas.microsoft.com/office/powerpoint/2010/main" val="26089144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Origins of </a:t>
            </a:r>
            <a:r>
              <a:rPr lang="en-US" dirty="0" smtClean="0"/>
              <a:t>Agile</a:t>
            </a:r>
            <a:endParaRPr lang="en-US"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q"/>
            </a:pPr>
            <a:r>
              <a:rPr lang="en-US" dirty="0"/>
              <a:t>	In 2001, </a:t>
            </a:r>
            <a:r>
              <a:rPr lang="en-US" dirty="0">
                <a:solidFill>
                  <a:schemeClr val="bg1"/>
                </a:solidFill>
              </a:rPr>
              <a:t>17</a:t>
            </a:r>
            <a:r>
              <a:rPr lang="en-US" u="heavy" dirty="0"/>
              <a:t> </a:t>
            </a:r>
            <a:r>
              <a:rPr lang="en-US" u="heavy" dirty="0">
                <a:solidFill>
                  <a:schemeClr val="accent4">
                    <a:lumMod val="75000"/>
                  </a:schemeClr>
                </a:solidFill>
              </a:rPr>
              <a:t>individuals</a:t>
            </a:r>
            <a:r>
              <a:rPr lang="en-US" u="heavy" dirty="0"/>
              <a:t> </a:t>
            </a:r>
            <a:r>
              <a:rPr lang="en-US" dirty="0"/>
              <a:t>went to </a:t>
            </a:r>
            <a:r>
              <a:rPr lang="en-US" dirty="0">
                <a:solidFill>
                  <a:srgbClr val="FFFF00"/>
                </a:solidFill>
              </a:rPr>
              <a:t>The Lodge at Snowbird Ski Resort in Utah</a:t>
            </a:r>
            <a:r>
              <a:rPr lang="en-US" dirty="0"/>
              <a:t>.</a:t>
            </a:r>
          </a:p>
          <a:p>
            <a:pPr lvl="1">
              <a:buFont typeface="Wingdings" panose="05000000000000000000" pitchFamily="2" charset="2"/>
              <a:buChar char="q"/>
            </a:pPr>
            <a:r>
              <a:rPr lang="en-US" dirty="0"/>
              <a:t>	</a:t>
            </a:r>
            <a:r>
              <a:rPr lang="en-US" b="1" u="sng" dirty="0">
                <a:solidFill>
                  <a:schemeClr val="bg1"/>
                </a:solidFill>
              </a:rPr>
              <a:t>Jeff Sutherland, Ken </a:t>
            </a:r>
            <a:r>
              <a:rPr lang="en-US" b="1" u="sng" dirty="0" err="1">
                <a:solidFill>
                  <a:schemeClr val="bg1"/>
                </a:solidFill>
              </a:rPr>
              <a:t>Schwaber</a:t>
            </a:r>
            <a:r>
              <a:rPr lang="en-US" dirty="0"/>
              <a:t>, Alistair Cockburn, Dave Thomas, </a:t>
            </a:r>
            <a:r>
              <a:rPr lang="en-US" dirty="0" smtClean="0"/>
              <a:t>Kent, Beck</a:t>
            </a:r>
            <a:r>
              <a:rPr lang="en-US" dirty="0"/>
              <a:t>, etc.</a:t>
            </a:r>
          </a:p>
          <a:p>
            <a:pPr>
              <a:buFont typeface="Wingdings" panose="05000000000000000000" pitchFamily="2" charset="2"/>
              <a:buChar char="q"/>
            </a:pPr>
            <a:r>
              <a:rPr lang="en-US" dirty="0"/>
              <a:t>	</a:t>
            </a:r>
            <a:r>
              <a:rPr lang="en-US" dirty="0">
                <a:solidFill>
                  <a:schemeClr val="accent4">
                    <a:lumMod val="75000"/>
                  </a:schemeClr>
                </a:solidFill>
              </a:rPr>
              <a:t>Leaders in Programming, Software Development, and Architecture.</a:t>
            </a:r>
          </a:p>
          <a:p>
            <a:pPr>
              <a:buFont typeface="Wingdings" panose="05000000000000000000" pitchFamily="2" charset="2"/>
              <a:buChar char="q"/>
            </a:pPr>
            <a:endParaRPr lang="en-US" dirty="0"/>
          </a:p>
          <a:p>
            <a:pPr>
              <a:buFont typeface="Wingdings" panose="05000000000000000000" pitchFamily="2" charset="2"/>
              <a:buChar char="q"/>
            </a:pPr>
            <a:r>
              <a:rPr lang="en-US" dirty="0"/>
              <a:t>	The purpose was to find a simpler way of doing Software Development.</a:t>
            </a:r>
          </a:p>
          <a:p>
            <a:pPr>
              <a:buFont typeface="Wingdings" panose="05000000000000000000" pitchFamily="2" charset="2"/>
              <a:buChar char="q"/>
            </a:pPr>
            <a:endParaRPr lang="en-US" dirty="0"/>
          </a:p>
          <a:p>
            <a:pPr>
              <a:buFont typeface="Wingdings" panose="05000000000000000000" pitchFamily="2" charset="2"/>
              <a:buChar char="q"/>
            </a:pPr>
            <a:r>
              <a:rPr lang="en-US" dirty="0"/>
              <a:t>	The Agile Manifesto was born.</a:t>
            </a:r>
          </a:p>
          <a:p>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12</a:t>
            </a:fld>
            <a:endParaRPr lang="en-US"/>
          </a:p>
        </p:txBody>
      </p:sp>
    </p:spTree>
    <p:extLst>
      <p:ext uri="{BB962C8B-B14F-4D97-AF65-F5344CB8AC3E}">
        <p14:creationId xmlns:p14="http://schemas.microsoft.com/office/powerpoint/2010/main" val="25923641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Manifesto / </a:t>
            </a:r>
            <a:r>
              <a:rPr lang="en-US" dirty="0" smtClean="0"/>
              <a:t>“4 Values”</a:t>
            </a:r>
            <a:endParaRPr lang="en-US" dirty="0"/>
          </a:p>
        </p:txBody>
      </p:sp>
      <p:sp>
        <p:nvSpPr>
          <p:cNvPr id="3" name="Content Placeholder 2"/>
          <p:cNvSpPr>
            <a:spLocks noGrp="1"/>
          </p:cNvSpPr>
          <p:nvPr>
            <p:ph idx="1"/>
          </p:nvPr>
        </p:nvSpPr>
        <p:spPr>
          <a:xfrm>
            <a:off x="132080" y="1907176"/>
            <a:ext cx="5707332" cy="1254034"/>
          </a:xfrm>
        </p:spPr>
        <p:txBody>
          <a:bodyPr/>
          <a:lstStyle/>
          <a:p>
            <a:r>
              <a:rPr lang="en-US" dirty="0"/>
              <a:t>We are uncovering better ways of developing software by doing it and helping others do it. </a:t>
            </a:r>
            <a:endParaRPr lang="en-US" dirty="0" smtClean="0"/>
          </a:p>
          <a:p>
            <a:r>
              <a:rPr lang="en-US" dirty="0" smtClean="0"/>
              <a:t>Through </a:t>
            </a:r>
            <a:r>
              <a:rPr lang="en-US" dirty="0"/>
              <a:t>this work we have come to value</a:t>
            </a:r>
            <a:r>
              <a:rPr lang="en-US" dirty="0" smtClean="0"/>
              <a:t>:</a:t>
            </a:r>
          </a:p>
          <a:p>
            <a:endParaRPr lang="en-US" dirty="0"/>
          </a:p>
          <a:p>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13</a:t>
            </a:fld>
            <a:endParaRPr lang="en-US"/>
          </a:p>
        </p:txBody>
      </p:sp>
      <p:sp>
        <p:nvSpPr>
          <p:cNvPr id="27" name="Content Placeholder 2"/>
          <p:cNvSpPr txBox="1">
            <a:spLocks/>
          </p:cNvSpPr>
          <p:nvPr/>
        </p:nvSpPr>
        <p:spPr>
          <a:xfrm>
            <a:off x="7863840" y="4327708"/>
            <a:ext cx="4095333" cy="142385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r>
              <a:rPr lang="en-US" dirty="0"/>
              <a:t>That is, while there is value in the items on the right, we value the items on the left more</a:t>
            </a:r>
            <a:r>
              <a:rPr lang="en-US" dirty="0" smtClean="0"/>
              <a:t>.</a:t>
            </a:r>
          </a:p>
          <a:p>
            <a:endParaRPr lang="en-US" dirty="0"/>
          </a:p>
        </p:txBody>
      </p:sp>
      <p:graphicFrame>
        <p:nvGraphicFramePr>
          <p:cNvPr id="28" name="Diagram 27"/>
          <p:cNvGraphicFramePr/>
          <p:nvPr/>
        </p:nvGraphicFramePr>
        <p:xfrm>
          <a:off x="415173" y="1626761"/>
          <a:ext cx="7575974" cy="49950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mc:AlternateContent xmlns:mc="http://schemas.openxmlformats.org/markup-compatibility/2006">
        <mc:Choice xmlns:p14="http://schemas.microsoft.com/office/powerpoint/2010/main" Requires="p14">
          <p:contentPart p14:bwMode="auto" r:id="rId7">
            <p14:nvContentPartPr>
              <p14:cNvPr id="7" name="Ink 6"/>
              <p14:cNvContentPartPr/>
              <p14:nvPr/>
            </p14:nvContentPartPr>
            <p14:xfrm>
              <a:off x="337680" y="1101600"/>
              <a:ext cx="11858400" cy="5559480"/>
            </p14:xfrm>
          </p:contentPart>
        </mc:Choice>
        <mc:Fallback>
          <p:pic>
            <p:nvPicPr>
              <p:cNvPr id="7" name="Ink 6"/>
              <p:cNvPicPr/>
              <p:nvPr/>
            </p:nvPicPr>
            <p:blipFill>
              <a:blip r:embed="rId8"/>
              <a:stretch>
                <a:fillRect/>
              </a:stretch>
            </p:blipFill>
            <p:spPr>
              <a:xfrm>
                <a:off x="326160" y="1089000"/>
                <a:ext cx="11881800" cy="5583960"/>
              </a:xfrm>
              <a:prstGeom prst="rect">
                <a:avLst/>
              </a:prstGeom>
            </p:spPr>
          </p:pic>
        </mc:Fallback>
      </mc:AlternateContent>
    </p:spTree>
    <p:extLst>
      <p:ext uri="{BB962C8B-B14F-4D97-AF65-F5344CB8AC3E}">
        <p14:creationId xmlns:p14="http://schemas.microsoft.com/office/powerpoint/2010/main" val="20365530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 [1/4]</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US" dirty="0" smtClean="0"/>
              <a:t>Our highest priority is to satisfy the customer through early and </a:t>
            </a:r>
            <a:r>
              <a:rPr lang="en-US" b="1" u="sng" dirty="0" smtClean="0">
                <a:solidFill>
                  <a:schemeClr val="bg1"/>
                </a:solidFill>
              </a:rPr>
              <a:t>continuous delivery</a:t>
            </a:r>
            <a:r>
              <a:rPr lang="en-US" dirty="0" smtClean="0"/>
              <a:t> of valuable software.</a:t>
            </a:r>
          </a:p>
          <a:p>
            <a:pPr marL="457200" indent="-457200">
              <a:buFont typeface="+mj-lt"/>
              <a:buAutoNum type="arabicPeriod"/>
            </a:pPr>
            <a:r>
              <a:rPr lang="en-US" b="1" u="sng" dirty="0">
                <a:solidFill>
                  <a:schemeClr val="bg1"/>
                </a:solidFill>
              </a:rPr>
              <a:t>Welcome changing </a:t>
            </a:r>
            <a:r>
              <a:rPr lang="en-US" b="1" u="sng" dirty="0" smtClean="0">
                <a:solidFill>
                  <a:schemeClr val="bg1"/>
                </a:solidFill>
              </a:rPr>
              <a:t>requirements</a:t>
            </a:r>
            <a:r>
              <a:rPr lang="en-US" dirty="0" smtClean="0"/>
              <a:t>, even </a:t>
            </a:r>
            <a:r>
              <a:rPr lang="en-US" dirty="0"/>
              <a:t>late in development. </a:t>
            </a:r>
            <a:r>
              <a:rPr lang="en-US" dirty="0" smtClean="0"/>
              <a:t>Agile processes harness change for the customer's competitive advantage.</a:t>
            </a:r>
          </a:p>
          <a:p>
            <a:pPr marL="457200" indent="-457200">
              <a:buFont typeface="+mj-lt"/>
              <a:buAutoNum type="arabicPeriod"/>
            </a:pPr>
            <a:r>
              <a:rPr lang="en-US" dirty="0">
                <a:solidFill>
                  <a:schemeClr val="bg1"/>
                </a:solidFill>
              </a:rPr>
              <a:t>Deliver working software </a:t>
            </a:r>
            <a:r>
              <a:rPr lang="en-US" dirty="0" smtClean="0">
                <a:solidFill>
                  <a:schemeClr val="bg1"/>
                </a:solidFill>
              </a:rPr>
              <a:t>frequently</a:t>
            </a:r>
            <a:r>
              <a:rPr lang="en-US" dirty="0" smtClean="0"/>
              <a:t>, from </a:t>
            </a:r>
            <a:r>
              <a:rPr lang="en-US" dirty="0"/>
              <a:t>a couple of weeks to a couple </a:t>
            </a:r>
            <a:r>
              <a:rPr lang="en-US" dirty="0" smtClean="0"/>
              <a:t>of months</a:t>
            </a:r>
            <a:r>
              <a:rPr lang="en-US" dirty="0"/>
              <a:t>, with a preference to </a:t>
            </a:r>
            <a:r>
              <a:rPr lang="en-US" dirty="0" smtClean="0"/>
              <a:t>the shorter</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14</a:t>
            </a:fld>
            <a:endParaRPr lang="en-US"/>
          </a:p>
        </p:txBody>
      </p:sp>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3029040" y="2334960"/>
              <a:ext cx="8428680" cy="4165560"/>
            </p14:xfrm>
          </p:contentPart>
        </mc:Choice>
        <mc:Fallback>
          <p:pic>
            <p:nvPicPr>
              <p:cNvPr id="7" name="Ink 6"/>
              <p:cNvPicPr/>
              <p:nvPr/>
            </p:nvPicPr>
            <p:blipFill>
              <a:blip r:embed="rId4"/>
              <a:stretch>
                <a:fillRect/>
              </a:stretch>
            </p:blipFill>
            <p:spPr>
              <a:xfrm>
                <a:off x="3020400" y="2324160"/>
                <a:ext cx="8443800" cy="4188960"/>
              </a:xfrm>
              <a:prstGeom prst="rect">
                <a:avLst/>
              </a:prstGeom>
            </p:spPr>
          </p:pic>
        </mc:Fallback>
      </mc:AlternateContent>
    </p:spTree>
    <p:extLst>
      <p:ext uri="{BB962C8B-B14F-4D97-AF65-F5344CB8AC3E}">
        <p14:creationId xmlns:p14="http://schemas.microsoft.com/office/powerpoint/2010/main" val="11100931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 [2/4]</a:t>
            </a:r>
            <a:endParaRPr lang="en-US" dirty="0"/>
          </a:p>
        </p:txBody>
      </p:sp>
      <p:sp>
        <p:nvSpPr>
          <p:cNvPr id="3" name="Content Placeholder 2"/>
          <p:cNvSpPr>
            <a:spLocks noGrp="1"/>
          </p:cNvSpPr>
          <p:nvPr>
            <p:ph idx="1"/>
          </p:nvPr>
        </p:nvSpPr>
        <p:spPr/>
        <p:txBody>
          <a:bodyPr/>
          <a:lstStyle/>
          <a:p>
            <a:pPr marL="457200" indent="-457200">
              <a:buFont typeface="+mj-lt"/>
              <a:buAutoNum type="arabicPeriod" startAt="4"/>
            </a:pPr>
            <a:r>
              <a:rPr lang="en-US" dirty="0"/>
              <a:t>Business people and developers </a:t>
            </a:r>
            <a:r>
              <a:rPr lang="en-US" dirty="0" smtClean="0"/>
              <a:t>must work </a:t>
            </a:r>
            <a:r>
              <a:rPr lang="en-US" dirty="0"/>
              <a:t>together daily throughout </a:t>
            </a:r>
            <a:r>
              <a:rPr lang="en-US" dirty="0" smtClean="0"/>
              <a:t>the project.</a:t>
            </a:r>
          </a:p>
          <a:p>
            <a:pPr marL="457200" indent="-457200">
              <a:buFont typeface="+mj-lt"/>
              <a:buAutoNum type="arabicPeriod" startAt="4"/>
            </a:pPr>
            <a:r>
              <a:rPr lang="en-US" dirty="0"/>
              <a:t>Build projects around </a:t>
            </a:r>
            <a:r>
              <a:rPr lang="en-US" dirty="0" smtClean="0"/>
              <a:t>motivated individuals</a:t>
            </a:r>
            <a:r>
              <a:rPr lang="en-US" dirty="0"/>
              <a:t>. Give them </a:t>
            </a:r>
            <a:r>
              <a:rPr lang="en-US" dirty="0" smtClean="0"/>
              <a:t>the environment </a:t>
            </a:r>
            <a:r>
              <a:rPr lang="en-US" dirty="0"/>
              <a:t>and support they need</a:t>
            </a:r>
            <a:r>
              <a:rPr lang="en-US" dirty="0" smtClean="0"/>
              <a:t>, and </a:t>
            </a:r>
            <a:r>
              <a:rPr lang="en-US" dirty="0"/>
              <a:t>trust them to get the job done</a:t>
            </a:r>
            <a:r>
              <a:rPr lang="en-US" dirty="0" smtClean="0"/>
              <a:t>.</a:t>
            </a:r>
          </a:p>
          <a:p>
            <a:pPr marL="457200" indent="-457200">
              <a:buFont typeface="+mj-lt"/>
              <a:buAutoNum type="arabicPeriod" startAt="4"/>
            </a:pPr>
            <a:r>
              <a:rPr lang="en-US" dirty="0"/>
              <a:t>The most efficient and </a:t>
            </a:r>
            <a:r>
              <a:rPr lang="en-US" dirty="0" smtClean="0"/>
              <a:t>effective method </a:t>
            </a:r>
            <a:r>
              <a:rPr lang="en-US" dirty="0"/>
              <a:t>of conveying information </a:t>
            </a:r>
            <a:r>
              <a:rPr lang="en-US" dirty="0" smtClean="0"/>
              <a:t>to and </a:t>
            </a:r>
            <a:r>
              <a:rPr lang="en-US" dirty="0"/>
              <a:t>within a development team </a:t>
            </a:r>
            <a:r>
              <a:rPr lang="en-US" dirty="0" smtClean="0"/>
              <a:t>is face-to-face </a:t>
            </a:r>
            <a:r>
              <a:rPr lang="en-US" dirty="0"/>
              <a:t>conversation.</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15</a:t>
            </a:fld>
            <a:endParaRPr lang="en-US"/>
          </a:p>
        </p:txBody>
      </p:sp>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1810440" y="2628000"/>
              <a:ext cx="8767440" cy="2504520"/>
            </p14:xfrm>
          </p:contentPart>
        </mc:Choice>
        <mc:Fallback>
          <p:pic>
            <p:nvPicPr>
              <p:cNvPr id="7" name="Ink 6"/>
              <p:cNvPicPr/>
              <p:nvPr/>
            </p:nvPicPr>
            <p:blipFill>
              <a:blip r:embed="rId4"/>
              <a:stretch>
                <a:fillRect/>
              </a:stretch>
            </p:blipFill>
            <p:spPr>
              <a:xfrm>
                <a:off x="1803960" y="2617200"/>
                <a:ext cx="8781120" cy="2519280"/>
              </a:xfrm>
              <a:prstGeom prst="rect">
                <a:avLst/>
              </a:prstGeom>
            </p:spPr>
          </p:pic>
        </mc:Fallback>
      </mc:AlternateContent>
    </p:spTree>
    <p:extLst>
      <p:ext uri="{BB962C8B-B14F-4D97-AF65-F5344CB8AC3E}">
        <p14:creationId xmlns:p14="http://schemas.microsoft.com/office/powerpoint/2010/main" val="183187163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 [3/4]</a:t>
            </a:r>
            <a:endParaRPr lang="en-US" dirty="0"/>
          </a:p>
        </p:txBody>
      </p:sp>
      <p:sp>
        <p:nvSpPr>
          <p:cNvPr id="3" name="Content Placeholder 2"/>
          <p:cNvSpPr>
            <a:spLocks noGrp="1"/>
          </p:cNvSpPr>
          <p:nvPr>
            <p:ph idx="1"/>
          </p:nvPr>
        </p:nvSpPr>
        <p:spPr/>
        <p:txBody>
          <a:bodyPr/>
          <a:lstStyle/>
          <a:p>
            <a:pPr marL="457200" indent="-457200">
              <a:buFont typeface="+mj-lt"/>
              <a:buAutoNum type="arabicPeriod" startAt="7"/>
            </a:pPr>
            <a:r>
              <a:rPr lang="en-US" dirty="0"/>
              <a:t>Working software is the </a:t>
            </a:r>
            <a:r>
              <a:rPr lang="en-US" dirty="0" smtClean="0"/>
              <a:t>primary measure </a:t>
            </a:r>
            <a:r>
              <a:rPr lang="en-US" dirty="0"/>
              <a:t>of progress</a:t>
            </a:r>
            <a:r>
              <a:rPr lang="en-US" dirty="0" smtClean="0"/>
              <a:t>.</a:t>
            </a:r>
          </a:p>
          <a:p>
            <a:pPr marL="457200" indent="-457200">
              <a:buFont typeface="+mj-lt"/>
              <a:buAutoNum type="arabicPeriod" startAt="7"/>
            </a:pPr>
            <a:r>
              <a:rPr lang="en-US" dirty="0"/>
              <a:t>Agile processes promote </a:t>
            </a:r>
            <a:r>
              <a:rPr lang="en-US" dirty="0" smtClean="0"/>
              <a:t>sustainable development</a:t>
            </a:r>
            <a:r>
              <a:rPr lang="en-US" dirty="0"/>
              <a:t>. The sponsors</a:t>
            </a:r>
            <a:r>
              <a:rPr lang="en-US" dirty="0" smtClean="0"/>
              <a:t>, developers</a:t>
            </a:r>
            <a:r>
              <a:rPr lang="en-US" dirty="0"/>
              <a:t>, and users should be </a:t>
            </a:r>
            <a:r>
              <a:rPr lang="en-US" dirty="0" smtClean="0"/>
              <a:t>able to </a:t>
            </a:r>
            <a:r>
              <a:rPr lang="en-US" dirty="0"/>
              <a:t>maintain a constant </a:t>
            </a:r>
            <a:r>
              <a:rPr lang="en-US" dirty="0" smtClean="0"/>
              <a:t>pace indefinitely.</a:t>
            </a:r>
          </a:p>
          <a:p>
            <a:pPr marL="457200" indent="-457200">
              <a:buFont typeface="+mj-lt"/>
              <a:buAutoNum type="arabicPeriod" startAt="7"/>
            </a:pPr>
            <a:r>
              <a:rPr lang="en-US" dirty="0"/>
              <a:t>Continuous attention to </a:t>
            </a:r>
            <a:r>
              <a:rPr lang="en-US" dirty="0" smtClean="0"/>
              <a:t>technical excellence </a:t>
            </a:r>
            <a:r>
              <a:rPr lang="en-US" dirty="0"/>
              <a:t>and good design </a:t>
            </a:r>
            <a:r>
              <a:rPr lang="en-US" dirty="0" smtClean="0"/>
              <a:t>enhances agility</a:t>
            </a:r>
            <a:r>
              <a:rPr lang="en-US" dirty="0"/>
              <a:t>.</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16</a:t>
            </a:fld>
            <a:endParaRPr lang="en-US"/>
          </a:p>
        </p:txBody>
      </p:sp>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2779560" y="1921320"/>
              <a:ext cx="8726400" cy="2044440"/>
            </p14:xfrm>
          </p:contentPart>
        </mc:Choice>
        <mc:Fallback>
          <p:pic>
            <p:nvPicPr>
              <p:cNvPr id="7" name="Ink 6"/>
              <p:cNvPicPr/>
              <p:nvPr/>
            </p:nvPicPr>
            <p:blipFill>
              <a:blip r:embed="rId4"/>
              <a:stretch>
                <a:fillRect/>
              </a:stretch>
            </p:blipFill>
            <p:spPr>
              <a:xfrm>
                <a:off x="2771640" y="1910520"/>
                <a:ext cx="8745480" cy="2066040"/>
              </a:xfrm>
              <a:prstGeom prst="rect">
                <a:avLst/>
              </a:prstGeom>
            </p:spPr>
          </p:pic>
        </mc:Fallback>
      </mc:AlternateContent>
    </p:spTree>
    <p:extLst>
      <p:ext uri="{BB962C8B-B14F-4D97-AF65-F5344CB8AC3E}">
        <p14:creationId xmlns:p14="http://schemas.microsoft.com/office/powerpoint/2010/main" val="287670568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12 principles behind the agile manifesto</a:t>
            </a:r>
            <a:endParaRPr lang="en-US" dirty="0"/>
          </a:p>
        </p:txBody>
      </p:sp>
      <p:sp>
        <p:nvSpPr>
          <p:cNvPr id="3" name="Content Placeholder 2"/>
          <p:cNvSpPr>
            <a:spLocks noGrp="1"/>
          </p:cNvSpPr>
          <p:nvPr>
            <p:ph idx="1"/>
          </p:nvPr>
        </p:nvSpPr>
        <p:spPr/>
        <p:txBody>
          <a:bodyPr/>
          <a:lstStyle/>
          <a:p>
            <a:pPr marL="457200" indent="-457200">
              <a:buFont typeface="+mj-lt"/>
              <a:buAutoNum type="arabicPeriod" startAt="10"/>
            </a:pPr>
            <a:r>
              <a:rPr lang="en-US" dirty="0"/>
              <a:t>Simplicity–the art of maximizing </a:t>
            </a:r>
            <a:r>
              <a:rPr lang="en-US" dirty="0" smtClean="0"/>
              <a:t>the amount </a:t>
            </a:r>
            <a:r>
              <a:rPr lang="en-US" dirty="0"/>
              <a:t>of work not done is essential</a:t>
            </a:r>
            <a:r>
              <a:rPr lang="en-US" dirty="0" smtClean="0"/>
              <a:t>.</a:t>
            </a:r>
          </a:p>
          <a:p>
            <a:pPr marL="457200" indent="-457200">
              <a:buFont typeface="+mj-lt"/>
              <a:buAutoNum type="arabicPeriod" startAt="10"/>
            </a:pPr>
            <a:r>
              <a:rPr lang="en-US" dirty="0"/>
              <a:t>The best architectures, requirements</a:t>
            </a:r>
            <a:r>
              <a:rPr lang="en-US" dirty="0" smtClean="0"/>
              <a:t>, and </a:t>
            </a:r>
            <a:r>
              <a:rPr lang="en-US" dirty="0"/>
              <a:t>designs emerge from </a:t>
            </a:r>
            <a:r>
              <a:rPr lang="en-US" dirty="0" smtClean="0"/>
              <a:t>self organizing teams.</a:t>
            </a:r>
          </a:p>
          <a:p>
            <a:pPr marL="457200" indent="-457200">
              <a:buFont typeface="+mj-lt"/>
              <a:buAutoNum type="arabicPeriod" startAt="10"/>
            </a:pPr>
            <a:r>
              <a:rPr lang="en-US" dirty="0"/>
              <a:t>At regular intervals, the team </a:t>
            </a:r>
            <a:r>
              <a:rPr lang="en-US" dirty="0" smtClean="0"/>
              <a:t>reflects on </a:t>
            </a:r>
            <a:r>
              <a:rPr lang="en-US" dirty="0"/>
              <a:t>how to become more effective</a:t>
            </a:r>
            <a:r>
              <a:rPr lang="en-US" dirty="0" smtClean="0"/>
              <a:t>, then </a:t>
            </a:r>
            <a:r>
              <a:rPr lang="en-US" dirty="0"/>
              <a:t>tunes and adjusts its </a:t>
            </a:r>
            <a:r>
              <a:rPr lang="en-US" dirty="0" smtClean="0"/>
              <a:t>behavior accordingly</a:t>
            </a:r>
            <a:r>
              <a:rPr lang="en-US" dirty="0"/>
              <a:t>.</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17</a:t>
            </a:fld>
            <a:endParaRPr lang="en-US"/>
          </a:p>
        </p:txBody>
      </p:sp>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200160" y="1914840"/>
              <a:ext cx="11136960" cy="4188960"/>
            </p14:xfrm>
          </p:contentPart>
        </mc:Choice>
        <mc:Fallback>
          <p:pic>
            <p:nvPicPr>
              <p:cNvPr id="7" name="Ink 6"/>
              <p:cNvPicPr/>
              <p:nvPr/>
            </p:nvPicPr>
            <p:blipFill>
              <a:blip r:embed="rId4"/>
              <a:stretch>
                <a:fillRect/>
              </a:stretch>
            </p:blipFill>
            <p:spPr>
              <a:xfrm>
                <a:off x="194040" y="1906200"/>
                <a:ext cx="11153880" cy="4212000"/>
              </a:xfrm>
              <a:prstGeom prst="rect">
                <a:avLst/>
              </a:prstGeom>
            </p:spPr>
          </p:pic>
        </mc:Fallback>
      </mc:AlternateContent>
    </p:spTree>
    <p:extLst>
      <p:ext uri="{BB962C8B-B14F-4D97-AF65-F5344CB8AC3E}">
        <p14:creationId xmlns:p14="http://schemas.microsoft.com/office/powerpoint/2010/main" val="325653101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Declaration of interdependence</a:t>
            </a:r>
            <a:endParaRPr lang="en-US" dirty="0"/>
          </a:p>
        </p:txBody>
      </p:sp>
      <p:sp>
        <p:nvSpPr>
          <p:cNvPr id="3" name="Content Placeholder 2"/>
          <p:cNvSpPr>
            <a:spLocks noGrp="1"/>
          </p:cNvSpPr>
          <p:nvPr>
            <p:ph idx="1"/>
          </p:nvPr>
        </p:nvSpPr>
        <p:spPr>
          <a:xfrm>
            <a:off x="100213" y="1792936"/>
            <a:ext cx="11987284" cy="3409406"/>
          </a:xfrm>
        </p:spPr>
        <p:txBody>
          <a:bodyPr>
            <a:normAutofit lnSpcReduction="10000"/>
          </a:bodyPr>
          <a:lstStyle/>
          <a:p>
            <a:pPr marL="457200" indent="-457200">
              <a:buFont typeface="+mj-lt"/>
              <a:buAutoNum type="arabicPeriod"/>
            </a:pPr>
            <a:r>
              <a:rPr lang="en-US" dirty="0" smtClean="0"/>
              <a:t>Increase </a:t>
            </a:r>
            <a:r>
              <a:rPr lang="en-US" dirty="0">
                <a:solidFill>
                  <a:schemeClr val="accent4">
                    <a:lumMod val="75000"/>
                  </a:schemeClr>
                </a:solidFill>
              </a:rPr>
              <a:t>return on investment </a:t>
            </a:r>
            <a:r>
              <a:rPr lang="en-US" dirty="0"/>
              <a:t>by making continuous flow of </a:t>
            </a:r>
            <a:r>
              <a:rPr lang="en-US" dirty="0">
                <a:solidFill>
                  <a:schemeClr val="accent4">
                    <a:lumMod val="75000"/>
                  </a:schemeClr>
                </a:solidFill>
              </a:rPr>
              <a:t>value</a:t>
            </a:r>
            <a:r>
              <a:rPr lang="en-US" dirty="0"/>
              <a:t> our focus.</a:t>
            </a:r>
          </a:p>
          <a:p>
            <a:pPr marL="457200" indent="-457200">
              <a:buFont typeface="+mj-lt"/>
              <a:buAutoNum type="arabicPeriod"/>
            </a:pPr>
            <a:r>
              <a:rPr lang="en-US" dirty="0" smtClean="0"/>
              <a:t>Deliver </a:t>
            </a:r>
            <a:r>
              <a:rPr lang="en-US" dirty="0">
                <a:solidFill>
                  <a:schemeClr val="accent4">
                    <a:lumMod val="75000"/>
                  </a:schemeClr>
                </a:solidFill>
              </a:rPr>
              <a:t>reliable results </a:t>
            </a:r>
            <a:r>
              <a:rPr lang="en-US" dirty="0"/>
              <a:t>by engaging </a:t>
            </a:r>
            <a:r>
              <a:rPr lang="en-US" dirty="0" smtClean="0">
                <a:solidFill>
                  <a:schemeClr val="accent4">
                    <a:lumMod val="75000"/>
                  </a:schemeClr>
                </a:solidFill>
              </a:rPr>
              <a:t>customers</a:t>
            </a:r>
            <a:r>
              <a:rPr lang="en-US" dirty="0" smtClean="0"/>
              <a:t> in </a:t>
            </a:r>
            <a:r>
              <a:rPr lang="en-US" dirty="0"/>
              <a:t>frequent interactions and shared ownership.</a:t>
            </a:r>
          </a:p>
          <a:p>
            <a:pPr marL="457200" indent="-457200">
              <a:buFont typeface="+mj-lt"/>
              <a:buAutoNum type="arabicPeriod"/>
            </a:pPr>
            <a:r>
              <a:rPr lang="en-US" dirty="0" smtClean="0"/>
              <a:t>Expect </a:t>
            </a:r>
            <a:r>
              <a:rPr lang="en-US" dirty="0">
                <a:solidFill>
                  <a:schemeClr val="accent4">
                    <a:lumMod val="75000"/>
                  </a:schemeClr>
                </a:solidFill>
              </a:rPr>
              <a:t>uncertainty</a:t>
            </a:r>
            <a:r>
              <a:rPr lang="en-US" dirty="0"/>
              <a:t> and manage for it through iterations, anticipation and adaptation.</a:t>
            </a:r>
          </a:p>
          <a:p>
            <a:pPr marL="457200" indent="-457200">
              <a:buFont typeface="+mj-lt"/>
              <a:buAutoNum type="arabicPeriod"/>
            </a:pPr>
            <a:r>
              <a:rPr lang="en-US" dirty="0" smtClean="0"/>
              <a:t>Unleash </a:t>
            </a:r>
            <a:r>
              <a:rPr lang="en-US" dirty="0">
                <a:solidFill>
                  <a:schemeClr val="accent4">
                    <a:lumMod val="75000"/>
                  </a:schemeClr>
                </a:solidFill>
              </a:rPr>
              <a:t>creativity and innovation </a:t>
            </a:r>
            <a:r>
              <a:rPr lang="en-US" dirty="0"/>
              <a:t>by recognizing that </a:t>
            </a:r>
            <a:r>
              <a:rPr lang="en-US" dirty="0">
                <a:solidFill>
                  <a:schemeClr val="accent4">
                    <a:lumMod val="75000"/>
                  </a:schemeClr>
                </a:solidFill>
              </a:rPr>
              <a:t>individuals</a:t>
            </a:r>
            <a:r>
              <a:rPr lang="en-US" dirty="0"/>
              <a:t> are the ultimate source of value, and creating an environment where they can make a difference.</a:t>
            </a:r>
          </a:p>
          <a:p>
            <a:pPr marL="457200" indent="-457200">
              <a:buFont typeface="+mj-lt"/>
              <a:buAutoNum type="arabicPeriod"/>
            </a:pPr>
            <a:r>
              <a:rPr lang="en-US" dirty="0" smtClean="0"/>
              <a:t>Boost </a:t>
            </a:r>
            <a:r>
              <a:rPr lang="en-US" dirty="0">
                <a:solidFill>
                  <a:schemeClr val="accent4">
                    <a:lumMod val="75000"/>
                  </a:schemeClr>
                </a:solidFill>
              </a:rPr>
              <a:t>performance</a:t>
            </a:r>
            <a:r>
              <a:rPr lang="en-US" dirty="0"/>
              <a:t> through </a:t>
            </a:r>
            <a:r>
              <a:rPr lang="en-US" dirty="0">
                <a:solidFill>
                  <a:schemeClr val="accent4">
                    <a:lumMod val="75000"/>
                  </a:schemeClr>
                </a:solidFill>
              </a:rPr>
              <a:t>group accountability </a:t>
            </a:r>
            <a:r>
              <a:rPr lang="en-US" dirty="0"/>
              <a:t>for results and </a:t>
            </a:r>
            <a:r>
              <a:rPr lang="en-US" dirty="0">
                <a:solidFill>
                  <a:schemeClr val="accent4">
                    <a:lumMod val="75000"/>
                  </a:schemeClr>
                </a:solidFill>
              </a:rPr>
              <a:t>shared responsibility</a:t>
            </a:r>
            <a:r>
              <a:rPr lang="en-US" dirty="0"/>
              <a:t> for team effectiveness.</a:t>
            </a:r>
          </a:p>
          <a:p>
            <a:pPr marL="457200" indent="-457200">
              <a:buFont typeface="+mj-lt"/>
              <a:buAutoNum type="arabicPeriod"/>
            </a:pPr>
            <a:r>
              <a:rPr lang="en-US" dirty="0" smtClean="0"/>
              <a:t>Improve </a:t>
            </a:r>
            <a:r>
              <a:rPr lang="en-US" dirty="0">
                <a:solidFill>
                  <a:schemeClr val="accent4">
                    <a:lumMod val="75000"/>
                  </a:schemeClr>
                </a:solidFill>
              </a:rPr>
              <a:t>effectiveness and reliability </a:t>
            </a:r>
            <a:r>
              <a:rPr lang="en-US" dirty="0"/>
              <a:t>through </a:t>
            </a:r>
            <a:r>
              <a:rPr lang="en-US" dirty="0">
                <a:solidFill>
                  <a:schemeClr val="accent4">
                    <a:lumMod val="75000"/>
                  </a:schemeClr>
                </a:solidFill>
              </a:rPr>
              <a:t>situationally specific strategies, processes, and practices</a:t>
            </a:r>
            <a:r>
              <a:rPr lang="en-US" dirty="0" smtClean="0">
                <a:solidFill>
                  <a:schemeClr val="accent4">
                    <a:lumMod val="75000"/>
                  </a:schemeClr>
                </a:solidFill>
              </a:rPr>
              <a:t>.</a:t>
            </a:r>
            <a:endParaRPr lang="en-US" dirty="0">
              <a:solidFill>
                <a:schemeClr val="accent4">
                  <a:lumMod val="75000"/>
                </a:schemeClr>
              </a:solidFill>
            </a:endParaRPr>
          </a:p>
        </p:txBody>
      </p:sp>
      <p:sp>
        <p:nvSpPr>
          <p:cNvPr id="4" name="Date Placeholder 3"/>
          <p:cNvSpPr>
            <a:spLocks noGrp="1"/>
          </p:cNvSpPr>
          <p:nvPr>
            <p:ph type="dt" sz="half" idx="10"/>
          </p:nvPr>
        </p:nvSpPr>
        <p:spPr/>
        <p:txBody>
          <a:bodyPr/>
          <a:lstStyle/>
          <a:p>
            <a:r>
              <a:rPr lang="en-US" smtClean="0"/>
              <a:t>Summer 2021</a:t>
            </a:r>
            <a:endParaRPr lang="en-US" dirty="0"/>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18</a:t>
            </a:fld>
            <a:endParaRPr lang="en-US"/>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21176" y="4919491"/>
            <a:ext cx="3121328" cy="1938509"/>
          </a:xfrm>
          <a:prstGeom prst="rect">
            <a:avLst/>
          </a:prstGeom>
        </p:spPr>
      </p:pic>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525960" y="1587240"/>
              <a:ext cx="11461680" cy="5117040"/>
            </p14:xfrm>
          </p:contentPart>
        </mc:Choice>
        <mc:Fallback>
          <p:pic>
            <p:nvPicPr>
              <p:cNvPr id="7" name="Ink 6"/>
              <p:cNvPicPr/>
              <p:nvPr/>
            </p:nvPicPr>
            <p:blipFill>
              <a:blip r:embed="rId4"/>
              <a:stretch>
                <a:fillRect/>
              </a:stretch>
            </p:blipFill>
            <p:spPr>
              <a:xfrm>
                <a:off x="519840" y="1577160"/>
                <a:ext cx="11474280" cy="5140080"/>
              </a:xfrm>
              <a:prstGeom prst="rect">
                <a:avLst/>
              </a:prstGeom>
            </p:spPr>
          </p:pic>
        </mc:Fallback>
      </mc:AlternateContent>
    </p:spTree>
    <p:extLst>
      <p:ext uri="{BB962C8B-B14F-4D97-AF65-F5344CB8AC3E}">
        <p14:creationId xmlns:p14="http://schemas.microsoft.com/office/powerpoint/2010/main" val="40314606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7525" y="258050"/>
            <a:ext cx="9784080" cy="1508760"/>
          </a:xfrm>
        </p:spPr>
        <p:txBody>
          <a:bodyPr/>
          <a:lstStyle/>
          <a:p>
            <a:r>
              <a:rPr lang="en-US" dirty="0" smtClean="0"/>
              <a:t>KNOWLEDGE WORK VS INDUSTRIAL WORK</a:t>
            </a:r>
            <a:endParaRPr lang="en-US" dirty="0"/>
          </a:p>
        </p:txBody>
      </p:sp>
      <p:pic>
        <p:nvPicPr>
          <p:cNvPr id="7" name="Content Placeholder 6"/>
          <p:cNvPicPr>
            <a:picLocks noGrp="1" noChangeAspect="1"/>
          </p:cNvPicPr>
          <p:nvPr>
            <p:ph idx="1"/>
          </p:nvPr>
        </p:nvPicPr>
        <p:blipFill>
          <a:blip r:embed="rId2">
            <a:lum bright="-20000" contrast="40000"/>
          </a:blip>
          <a:stretch>
            <a:fillRect/>
          </a:stretch>
        </p:blipFill>
        <p:spPr>
          <a:xfrm>
            <a:off x="1202265" y="1902900"/>
            <a:ext cx="9928989" cy="4519954"/>
          </a:xfrm>
          <a:prstGeom prst="rect">
            <a:avLst/>
          </a:prstGeom>
        </p:spPr>
      </p:pic>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19</a:t>
            </a:fld>
            <a:endParaRPr lang="en-US"/>
          </a:p>
        </p:txBody>
      </p:sp>
      <mc:AlternateContent xmlns:mc="http://schemas.openxmlformats.org/markup-compatibility/2006">
        <mc:Choice xmlns:p14="http://schemas.microsoft.com/office/powerpoint/2010/main" Requires="p14">
          <p:contentPart p14:bwMode="auto" r:id="rId3">
            <p14:nvContentPartPr>
              <p14:cNvPr id="3" name="Ink 2"/>
              <p14:cNvContentPartPr/>
              <p14:nvPr/>
            </p14:nvContentPartPr>
            <p14:xfrm>
              <a:off x="339840" y="244800"/>
              <a:ext cx="10600560" cy="5515200"/>
            </p14:xfrm>
          </p:contentPart>
        </mc:Choice>
        <mc:Fallback>
          <p:pic>
            <p:nvPicPr>
              <p:cNvPr id="3" name="Ink 2"/>
              <p:cNvPicPr/>
              <p:nvPr/>
            </p:nvPicPr>
            <p:blipFill>
              <a:blip r:embed="rId4"/>
              <a:stretch>
                <a:fillRect/>
              </a:stretch>
            </p:blipFill>
            <p:spPr>
              <a:xfrm>
                <a:off x="335520" y="234000"/>
                <a:ext cx="10610280" cy="5528880"/>
              </a:xfrm>
              <a:prstGeom prst="rect">
                <a:avLst/>
              </a:prstGeom>
            </p:spPr>
          </p:pic>
        </mc:Fallback>
      </mc:AlternateContent>
    </p:spTree>
    <p:extLst>
      <p:ext uri="{BB962C8B-B14F-4D97-AF65-F5344CB8AC3E}">
        <p14:creationId xmlns:p14="http://schemas.microsoft.com/office/powerpoint/2010/main" val="25399368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agile mindset</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20</a:t>
            </a:fld>
            <a:endParaRPr lang="en-US"/>
          </a:p>
        </p:txBody>
      </p:sp>
      <p:sp>
        <p:nvSpPr>
          <p:cNvPr id="8" name="TextBox 7"/>
          <p:cNvSpPr txBox="1"/>
          <p:nvPr/>
        </p:nvSpPr>
        <p:spPr>
          <a:xfrm>
            <a:off x="0" y="1861125"/>
            <a:ext cx="5936776" cy="1384995"/>
          </a:xfrm>
          <a:prstGeom prst="rect">
            <a:avLst/>
          </a:prstGeom>
          <a:solidFill>
            <a:srgbClr val="099BDD"/>
          </a:solidFill>
        </p:spPr>
        <p:txBody>
          <a:bodyPr wrap="square" rtlCol="0">
            <a:spAutoFit/>
          </a:bodyPr>
          <a:lstStyle/>
          <a:p>
            <a:pPr marL="285750" indent="-285750">
              <a:buFont typeface="Wingdings" panose="05000000000000000000" pitchFamily="2" charset="2"/>
              <a:buChar char="ü"/>
            </a:pPr>
            <a:r>
              <a:rPr lang="en-US" sz="2800" u="sng" dirty="0" smtClean="0">
                <a:solidFill>
                  <a:srgbClr val="FFFF00"/>
                </a:solidFill>
              </a:rPr>
              <a:t>Agile is a </a:t>
            </a:r>
            <a:r>
              <a:rPr lang="en-US" sz="2800" b="1" u="sng" dirty="0" smtClean="0">
                <a:solidFill>
                  <a:srgbClr val="FFFF00"/>
                </a:solidFill>
              </a:rPr>
              <a:t>mindset</a:t>
            </a:r>
            <a:r>
              <a:rPr lang="en-US" sz="2800" dirty="0" smtClean="0">
                <a:solidFill>
                  <a:srgbClr val="FFFF00"/>
                </a:solidFill>
              </a:rPr>
              <a:t> </a:t>
            </a:r>
            <a:r>
              <a:rPr lang="en-US" sz="2800" dirty="0" smtClean="0">
                <a:solidFill>
                  <a:schemeClr val="bg1"/>
                </a:solidFill>
              </a:rPr>
              <a:t>defined</a:t>
            </a:r>
            <a:r>
              <a:rPr lang="en-US" sz="2800" dirty="0" smtClean="0"/>
              <a:t> by </a:t>
            </a:r>
            <a:r>
              <a:rPr lang="en-US" sz="2800" b="1" dirty="0" smtClean="0">
                <a:solidFill>
                  <a:srgbClr val="FF0000"/>
                </a:solidFill>
              </a:rPr>
              <a:t>values</a:t>
            </a:r>
            <a:r>
              <a:rPr lang="en-US" sz="2800" dirty="0" smtClean="0"/>
              <a:t>, </a:t>
            </a:r>
            <a:r>
              <a:rPr lang="en-US" sz="2800" dirty="0" smtClean="0">
                <a:solidFill>
                  <a:schemeClr val="bg1"/>
                </a:solidFill>
              </a:rPr>
              <a:t>guided</a:t>
            </a:r>
            <a:r>
              <a:rPr lang="en-US" sz="2800" dirty="0" smtClean="0"/>
              <a:t> by </a:t>
            </a:r>
            <a:r>
              <a:rPr lang="en-US" sz="2800" b="1" dirty="0" smtClean="0">
                <a:solidFill>
                  <a:srgbClr val="FF0000"/>
                </a:solidFill>
              </a:rPr>
              <a:t>principles</a:t>
            </a:r>
            <a:r>
              <a:rPr lang="en-US" sz="2800" dirty="0" smtClean="0"/>
              <a:t> and </a:t>
            </a:r>
            <a:r>
              <a:rPr lang="en-US" sz="2800" dirty="0" smtClean="0">
                <a:solidFill>
                  <a:schemeClr val="bg1"/>
                </a:solidFill>
              </a:rPr>
              <a:t>manifested through</a:t>
            </a:r>
            <a:r>
              <a:rPr lang="en-US" sz="2800" dirty="0" smtClean="0"/>
              <a:t> many different </a:t>
            </a:r>
            <a:r>
              <a:rPr lang="en-US" sz="2800" b="1" dirty="0" smtClean="0">
                <a:solidFill>
                  <a:srgbClr val="FF0000"/>
                </a:solidFill>
              </a:rPr>
              <a:t>practices</a:t>
            </a:r>
            <a:r>
              <a:rPr lang="en-US" sz="2800" dirty="0" smtClean="0"/>
              <a:t>.</a:t>
            </a:r>
          </a:p>
        </p:txBody>
      </p:sp>
      <p:pic>
        <p:nvPicPr>
          <p:cNvPr id="7" name="Content Placeholder 6"/>
          <p:cNvPicPr>
            <a:picLocks noGrp="1" noChangeAspect="1"/>
          </p:cNvPicPr>
          <p:nvPr>
            <p:ph idx="1"/>
          </p:nvPr>
        </p:nvPicPr>
        <p:blipFill rotWithShape="1">
          <a:blip r:embed="rId3"/>
          <a:srcRect l="5656" t="10580" r="6890" b="29514"/>
          <a:stretch/>
        </p:blipFill>
        <p:spPr>
          <a:xfrm>
            <a:off x="2403123" y="2746164"/>
            <a:ext cx="6386696" cy="3859252"/>
          </a:xfrm>
          <a:prstGeom prst="flowChartManualInput">
            <a:avLst/>
          </a:prstGeom>
        </p:spPr>
      </p:pic>
      <p:sp>
        <p:nvSpPr>
          <p:cNvPr id="9" name="TextBox 8"/>
          <p:cNvSpPr txBox="1"/>
          <p:nvPr/>
        </p:nvSpPr>
        <p:spPr>
          <a:xfrm>
            <a:off x="8433965" y="4960668"/>
            <a:ext cx="3758035" cy="1477328"/>
          </a:xfrm>
          <a:prstGeom prst="rect">
            <a:avLst/>
          </a:prstGeom>
          <a:solidFill>
            <a:srgbClr val="099BDD"/>
          </a:solidFill>
        </p:spPr>
        <p:txBody>
          <a:bodyPr wrap="square" rtlCol="0">
            <a:spAutoFit/>
          </a:bodyPr>
          <a:lstStyle/>
          <a:p>
            <a:r>
              <a:rPr lang="en-US" sz="3000" dirty="0">
                <a:solidFill>
                  <a:srgbClr val="FFFF00"/>
                </a:solidFill>
              </a:rPr>
              <a:t>Agile practitioners </a:t>
            </a:r>
            <a:r>
              <a:rPr lang="en-US" sz="3000" dirty="0">
                <a:solidFill>
                  <a:schemeClr val="bg1"/>
                </a:solidFill>
              </a:rPr>
              <a:t>select</a:t>
            </a:r>
            <a:r>
              <a:rPr lang="en-US" sz="3000" dirty="0"/>
              <a:t> </a:t>
            </a:r>
            <a:r>
              <a:rPr lang="en-US" sz="3000" dirty="0">
                <a:solidFill>
                  <a:srgbClr val="FF0000"/>
                </a:solidFill>
              </a:rPr>
              <a:t>practices</a:t>
            </a:r>
            <a:r>
              <a:rPr lang="en-US" sz="3000" dirty="0"/>
              <a:t> based on their </a:t>
            </a:r>
            <a:r>
              <a:rPr lang="en-US" sz="3000" dirty="0">
                <a:solidFill>
                  <a:srgbClr val="FFFF00"/>
                </a:solidFill>
              </a:rPr>
              <a:t>needs</a:t>
            </a:r>
            <a:r>
              <a:rPr lang="en-US" sz="3000" dirty="0" smtClean="0"/>
              <a:t>.</a:t>
            </a:r>
            <a:endParaRPr lang="en-US" sz="3000" dirty="0"/>
          </a:p>
        </p:txBody>
      </p:sp>
      <mc:AlternateContent xmlns:mc="http://schemas.openxmlformats.org/markup-compatibility/2006">
        <mc:Choice xmlns:p14="http://schemas.microsoft.com/office/powerpoint/2010/main" Requires="p14">
          <p:contentPart p14:bwMode="auto" r:id="rId4">
            <p14:nvContentPartPr>
              <p14:cNvPr id="3" name="Ink 2"/>
              <p14:cNvContentPartPr/>
              <p14:nvPr/>
            </p14:nvContentPartPr>
            <p14:xfrm>
              <a:off x="1665000" y="1569960"/>
              <a:ext cx="7099200" cy="4972680"/>
            </p14:xfrm>
          </p:contentPart>
        </mc:Choice>
        <mc:Fallback>
          <p:pic>
            <p:nvPicPr>
              <p:cNvPr id="3" name="Ink 2"/>
              <p:cNvPicPr/>
              <p:nvPr/>
            </p:nvPicPr>
            <p:blipFill>
              <a:blip r:embed="rId5"/>
              <a:stretch>
                <a:fillRect/>
              </a:stretch>
            </p:blipFill>
            <p:spPr>
              <a:xfrm>
                <a:off x="1658160" y="1562040"/>
                <a:ext cx="7116840" cy="4992120"/>
              </a:xfrm>
              <a:prstGeom prst="rect">
                <a:avLst/>
              </a:prstGeom>
            </p:spPr>
          </p:pic>
        </mc:Fallback>
      </mc:AlternateContent>
    </p:spTree>
    <p:extLst>
      <p:ext uri="{BB962C8B-B14F-4D97-AF65-F5344CB8AC3E}">
        <p14:creationId xmlns:p14="http://schemas.microsoft.com/office/powerpoint/2010/main" val="428581841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PMP® vs. PMI-ACP®</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21</a:t>
            </a:fld>
            <a:endParaRPr lang="en-US"/>
          </a:p>
        </p:txBody>
      </p:sp>
      <p:graphicFrame>
        <p:nvGraphicFramePr>
          <p:cNvPr id="12" name="Table 11"/>
          <p:cNvGraphicFramePr>
            <a:graphicFrameLocks noGrp="1"/>
          </p:cNvGraphicFramePr>
          <p:nvPr>
            <p:extLst>
              <p:ext uri="{D42A27DB-BD31-4B8C-83A1-F6EECF244321}">
                <p14:modId xmlns:p14="http://schemas.microsoft.com/office/powerpoint/2010/main" val="4292711538"/>
              </p:ext>
            </p:extLst>
          </p:nvPr>
        </p:nvGraphicFramePr>
        <p:xfrm>
          <a:off x="503926" y="1994809"/>
          <a:ext cx="11182066" cy="4428045"/>
        </p:xfrm>
        <a:graphic>
          <a:graphicData uri="http://schemas.openxmlformats.org/drawingml/2006/table">
            <a:tbl>
              <a:tblPr firstRow="1" firstCol="1" lastRow="1" lastCol="1" bandRow="1" bandCol="1">
                <a:effectLst>
                  <a:innerShdw blurRad="63500" dist="50800" dir="18900000">
                    <a:prstClr val="black">
                      <a:alpha val="50000"/>
                    </a:prstClr>
                  </a:innerShdw>
                </a:effectLst>
                <a:tableStyleId>{1FECB4D8-DB02-4DC6-A0A2-4F2EBAE1DC90}</a:tableStyleId>
              </a:tblPr>
              <a:tblGrid>
                <a:gridCol w="5591033">
                  <a:extLst>
                    <a:ext uri="{9D8B030D-6E8A-4147-A177-3AD203B41FA5}">
                      <a16:colId xmlns:a16="http://schemas.microsoft.com/office/drawing/2014/main" val="3748200657"/>
                    </a:ext>
                  </a:extLst>
                </a:gridCol>
                <a:gridCol w="5591033">
                  <a:extLst>
                    <a:ext uri="{9D8B030D-6E8A-4147-A177-3AD203B41FA5}">
                      <a16:colId xmlns:a16="http://schemas.microsoft.com/office/drawing/2014/main" val="1634754816"/>
                    </a:ext>
                  </a:extLst>
                </a:gridCol>
              </a:tblGrid>
              <a:tr h="353145">
                <a:tc>
                  <a:txBody>
                    <a:bodyPr/>
                    <a:lstStyle/>
                    <a:p>
                      <a:pPr marL="91440" marR="0">
                        <a:spcBef>
                          <a:spcPts val="375"/>
                        </a:spcBef>
                        <a:spcAft>
                          <a:spcPts val="0"/>
                        </a:spcAft>
                      </a:pPr>
                      <a:r>
                        <a:rPr lang="en-US" sz="2400">
                          <a:effectLst/>
                        </a:rPr>
                        <a:t>PMP®</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PMI-ACP®</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3129496128"/>
                  </a:ext>
                </a:extLst>
              </a:tr>
              <a:tr h="570100">
                <a:tc>
                  <a:txBody>
                    <a:bodyPr/>
                    <a:lstStyle/>
                    <a:p>
                      <a:pPr marL="91440" marR="0">
                        <a:spcBef>
                          <a:spcPts val="275"/>
                        </a:spcBef>
                        <a:spcAft>
                          <a:spcPts val="0"/>
                        </a:spcAft>
                      </a:pPr>
                      <a:r>
                        <a:rPr lang="en-US" sz="2400" dirty="0">
                          <a:effectLst/>
                        </a:rPr>
                        <a:t>Traditional</a:t>
                      </a:r>
                      <a:r>
                        <a:rPr lang="en-US" sz="2400" spc="-55" dirty="0">
                          <a:effectLst/>
                        </a:rPr>
                        <a:t> </a:t>
                      </a:r>
                      <a:r>
                        <a:rPr lang="en-US" sz="2400" dirty="0">
                          <a:effectLst/>
                        </a:rPr>
                        <a:t>Waterfall</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275"/>
                        </a:spcBef>
                        <a:spcAft>
                          <a:spcPts val="0"/>
                        </a:spcAft>
                      </a:pPr>
                      <a:r>
                        <a:rPr lang="en-US" sz="2400">
                          <a:effectLst/>
                        </a:rPr>
                        <a:t>Agile</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39973148"/>
                  </a:ext>
                </a:extLst>
              </a:tr>
              <a:tr h="706291">
                <a:tc>
                  <a:txBody>
                    <a:bodyPr/>
                    <a:lstStyle/>
                    <a:p>
                      <a:pPr marL="91440" marR="0">
                        <a:spcBef>
                          <a:spcPts val="375"/>
                        </a:spcBef>
                        <a:spcAft>
                          <a:spcPts val="0"/>
                        </a:spcAft>
                      </a:pPr>
                      <a:r>
                        <a:rPr lang="en-US" sz="2400">
                          <a:effectLst/>
                        </a:rPr>
                        <a:t>Over</a:t>
                      </a:r>
                      <a:r>
                        <a:rPr lang="en-US" sz="2400" spc="-15">
                          <a:effectLst/>
                        </a:rPr>
                        <a:t> </a:t>
                      </a:r>
                      <a:r>
                        <a:rPr lang="en-US" sz="2400">
                          <a:effectLst/>
                        </a:rPr>
                        <a:t>900,000</a:t>
                      </a:r>
                      <a:r>
                        <a:rPr lang="en-US" sz="2400" spc="20">
                          <a:effectLst/>
                        </a:rPr>
                        <a:t> </a:t>
                      </a:r>
                      <a:r>
                        <a:rPr lang="en-US" sz="2400">
                          <a:effectLst/>
                        </a:rPr>
                        <a:t>hold</a:t>
                      </a:r>
                      <a:r>
                        <a:rPr lang="en-US" sz="2400" spc="-30">
                          <a:effectLst/>
                        </a:rPr>
                        <a:t> </a:t>
                      </a:r>
                      <a:r>
                        <a:rPr lang="en-US" sz="2400">
                          <a:effectLst/>
                        </a:rPr>
                        <a:t>this</a:t>
                      </a:r>
                      <a:r>
                        <a:rPr lang="en-US" sz="2400" spc="-30">
                          <a:effectLst/>
                        </a:rPr>
                        <a:t> </a:t>
                      </a:r>
                      <a:r>
                        <a:rPr lang="en-US" sz="2400">
                          <a:effectLst/>
                        </a:rPr>
                        <a:t>credential</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Less</a:t>
                      </a:r>
                      <a:r>
                        <a:rPr lang="en-US" sz="2400" spc="-10">
                          <a:effectLst/>
                        </a:rPr>
                        <a:t> </a:t>
                      </a:r>
                      <a:r>
                        <a:rPr lang="en-US" sz="2400">
                          <a:effectLst/>
                        </a:rPr>
                        <a:t>than</a:t>
                      </a:r>
                      <a:r>
                        <a:rPr lang="en-US" sz="2400" spc="-10">
                          <a:effectLst/>
                        </a:rPr>
                        <a:t> </a:t>
                      </a:r>
                      <a:r>
                        <a:rPr lang="en-US" sz="2400">
                          <a:effectLst/>
                        </a:rPr>
                        <a:t>30,000</a:t>
                      </a:r>
                      <a:r>
                        <a:rPr lang="en-US" sz="2400" spc="10">
                          <a:effectLst/>
                        </a:rPr>
                        <a:t> </a:t>
                      </a:r>
                      <a:r>
                        <a:rPr lang="en-US" sz="2400">
                          <a:effectLst/>
                        </a:rPr>
                        <a:t>hold</a:t>
                      </a:r>
                      <a:r>
                        <a:rPr lang="en-US" sz="2400" spc="-25">
                          <a:effectLst/>
                        </a:rPr>
                        <a:t> </a:t>
                      </a:r>
                      <a:r>
                        <a:rPr lang="en-US" sz="2400">
                          <a:effectLst/>
                        </a:rPr>
                        <a:t>this</a:t>
                      </a:r>
                      <a:r>
                        <a:rPr lang="en-US" sz="2400" spc="-15">
                          <a:effectLst/>
                        </a:rPr>
                        <a:t> </a:t>
                      </a:r>
                      <a:r>
                        <a:rPr lang="en-US" sz="2400">
                          <a:effectLst/>
                        </a:rPr>
                        <a:t>credential</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861648350"/>
                  </a:ext>
                </a:extLst>
              </a:tr>
              <a:tr h="716802">
                <a:tc>
                  <a:txBody>
                    <a:bodyPr/>
                    <a:lstStyle/>
                    <a:p>
                      <a:pPr marL="91440" marR="0">
                        <a:spcBef>
                          <a:spcPts val="375"/>
                        </a:spcBef>
                        <a:spcAft>
                          <a:spcPts val="0"/>
                        </a:spcAft>
                      </a:pPr>
                      <a:r>
                        <a:rPr lang="en-US" sz="2400">
                          <a:effectLst/>
                        </a:rPr>
                        <a:t>Project</a:t>
                      </a:r>
                      <a:r>
                        <a:rPr lang="en-US" sz="2400" spc="-60">
                          <a:effectLst/>
                        </a:rPr>
                        <a:t> </a:t>
                      </a:r>
                      <a:r>
                        <a:rPr lang="en-US" sz="2400">
                          <a:effectLst/>
                        </a:rPr>
                        <a:t>Manager</a:t>
                      </a:r>
                      <a:r>
                        <a:rPr lang="en-US" sz="2400" spc="-35">
                          <a:effectLst/>
                        </a:rPr>
                        <a:t> </a:t>
                      </a:r>
                      <a:r>
                        <a:rPr lang="en-US" sz="2400">
                          <a:effectLst/>
                        </a:rPr>
                        <a:t>Average</a:t>
                      </a:r>
                      <a:r>
                        <a:rPr lang="en-US" sz="2400" spc="-30">
                          <a:effectLst/>
                        </a:rPr>
                        <a:t> </a:t>
                      </a:r>
                      <a:r>
                        <a:rPr lang="en-US" sz="2400">
                          <a:effectLst/>
                        </a:rPr>
                        <a:t>Salary</a:t>
                      </a:r>
                      <a:endParaRPr lang="en-US" sz="1400">
                        <a:effectLst/>
                      </a:endParaRPr>
                    </a:p>
                    <a:p>
                      <a:pPr marL="91440" marR="0">
                        <a:spcBef>
                          <a:spcPts val="80"/>
                        </a:spcBef>
                        <a:spcAft>
                          <a:spcPts val="0"/>
                        </a:spcAft>
                      </a:pPr>
                      <a:r>
                        <a:rPr lang="en-US" sz="2400">
                          <a:effectLst/>
                        </a:rPr>
                        <a:t>$75,000</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Agile</a:t>
                      </a:r>
                      <a:r>
                        <a:rPr lang="en-US" sz="2400" spc="-45">
                          <a:effectLst/>
                        </a:rPr>
                        <a:t> </a:t>
                      </a:r>
                      <a:r>
                        <a:rPr lang="en-US" sz="2400">
                          <a:effectLst/>
                        </a:rPr>
                        <a:t>Coach</a:t>
                      </a:r>
                      <a:r>
                        <a:rPr lang="en-US" sz="2400" spc="-20">
                          <a:effectLst/>
                        </a:rPr>
                        <a:t> </a:t>
                      </a:r>
                      <a:r>
                        <a:rPr lang="en-US" sz="2400">
                          <a:effectLst/>
                        </a:rPr>
                        <a:t>Average</a:t>
                      </a:r>
                      <a:r>
                        <a:rPr lang="en-US" sz="2400" spc="-15">
                          <a:effectLst/>
                        </a:rPr>
                        <a:t> </a:t>
                      </a:r>
                      <a:r>
                        <a:rPr lang="en-US" sz="2400">
                          <a:effectLst/>
                        </a:rPr>
                        <a:t>Salary</a:t>
                      </a:r>
                      <a:r>
                        <a:rPr lang="en-US" sz="2400" spc="-35">
                          <a:effectLst/>
                        </a:rPr>
                        <a:t> </a:t>
                      </a:r>
                      <a:r>
                        <a:rPr lang="en-US" sz="2400">
                          <a:effectLst/>
                        </a:rPr>
                        <a:t>$138,000</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15657431"/>
                  </a:ext>
                </a:extLst>
              </a:tr>
              <a:tr h="727521">
                <a:tc>
                  <a:txBody>
                    <a:bodyPr/>
                    <a:lstStyle/>
                    <a:p>
                      <a:pPr marL="91440" marR="556895">
                        <a:lnSpc>
                          <a:spcPct val="103000"/>
                        </a:lnSpc>
                        <a:spcBef>
                          <a:spcPts val="375"/>
                        </a:spcBef>
                        <a:spcAft>
                          <a:spcPts val="0"/>
                        </a:spcAft>
                      </a:pPr>
                      <a:r>
                        <a:rPr lang="en-US" sz="2400" dirty="0">
                          <a:effectLst/>
                        </a:rPr>
                        <a:t>Focuses</a:t>
                      </a:r>
                      <a:r>
                        <a:rPr lang="en-US" sz="2400" spc="-45" dirty="0">
                          <a:effectLst/>
                        </a:rPr>
                        <a:t> </a:t>
                      </a:r>
                      <a:r>
                        <a:rPr lang="en-US" sz="2400" dirty="0">
                          <a:effectLst/>
                        </a:rPr>
                        <a:t>on</a:t>
                      </a:r>
                      <a:r>
                        <a:rPr lang="en-US" sz="2400" spc="-35" dirty="0">
                          <a:effectLst/>
                        </a:rPr>
                        <a:t> </a:t>
                      </a:r>
                      <a:r>
                        <a:rPr lang="en-US" sz="2400" dirty="0">
                          <a:effectLst/>
                        </a:rPr>
                        <a:t>Delivering</a:t>
                      </a:r>
                      <a:r>
                        <a:rPr lang="en-US" sz="2400" spc="-30" dirty="0">
                          <a:effectLst/>
                        </a:rPr>
                        <a:t> </a:t>
                      </a:r>
                      <a:r>
                        <a:rPr lang="en-US" sz="2400" dirty="0">
                          <a:effectLst/>
                        </a:rPr>
                        <a:t>a</a:t>
                      </a:r>
                      <a:r>
                        <a:rPr lang="en-US" sz="2400" spc="-40" dirty="0">
                          <a:effectLst/>
                        </a:rPr>
                        <a:t> </a:t>
                      </a:r>
                      <a:r>
                        <a:rPr lang="en-US" sz="2400" dirty="0">
                          <a:effectLst/>
                        </a:rPr>
                        <a:t>Product</a:t>
                      </a:r>
                      <a:r>
                        <a:rPr lang="en-US" sz="2400" spc="-30" dirty="0">
                          <a:effectLst/>
                        </a:rPr>
                        <a:t> </a:t>
                      </a:r>
                      <a:r>
                        <a:rPr lang="en-US" sz="2400" dirty="0">
                          <a:effectLst/>
                        </a:rPr>
                        <a:t>or</a:t>
                      </a:r>
                      <a:r>
                        <a:rPr lang="en-US" sz="2400" spc="-435" dirty="0">
                          <a:effectLst/>
                        </a:rPr>
                        <a:t> </a:t>
                      </a:r>
                      <a:r>
                        <a:rPr lang="en-US" sz="2400" dirty="0">
                          <a:effectLst/>
                        </a:rPr>
                        <a:t>Service</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75"/>
                        </a:spcBef>
                        <a:spcAft>
                          <a:spcPts val="0"/>
                        </a:spcAft>
                      </a:pPr>
                      <a:r>
                        <a:rPr lang="en-US" sz="2400">
                          <a:effectLst/>
                        </a:rPr>
                        <a:t>Focuses</a:t>
                      </a:r>
                      <a:r>
                        <a:rPr lang="en-US" sz="2400" spc="-40">
                          <a:effectLst/>
                        </a:rPr>
                        <a:t> </a:t>
                      </a:r>
                      <a:r>
                        <a:rPr lang="en-US" sz="2400">
                          <a:effectLst/>
                        </a:rPr>
                        <a:t>on</a:t>
                      </a:r>
                      <a:r>
                        <a:rPr lang="en-US" sz="2400" spc="-30">
                          <a:effectLst/>
                        </a:rPr>
                        <a:t> </a:t>
                      </a:r>
                      <a:r>
                        <a:rPr lang="en-US" sz="2400">
                          <a:effectLst/>
                        </a:rPr>
                        <a:t>Delivering</a:t>
                      </a:r>
                      <a:r>
                        <a:rPr lang="en-US" sz="2400" spc="-30">
                          <a:effectLst/>
                        </a:rPr>
                        <a:t> </a:t>
                      </a:r>
                      <a:r>
                        <a:rPr lang="en-US" sz="2400">
                          <a:effectLst/>
                        </a:rPr>
                        <a:t>Value</a:t>
                      </a:r>
                      <a:endParaRPr lang="en-US" sz="140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2061896780"/>
                  </a:ext>
                </a:extLst>
              </a:tr>
              <a:tr h="706291">
                <a:tc>
                  <a:txBody>
                    <a:bodyPr/>
                    <a:lstStyle/>
                    <a:p>
                      <a:pPr marL="91440" marR="0">
                        <a:spcBef>
                          <a:spcPts val="380"/>
                        </a:spcBef>
                        <a:spcAft>
                          <a:spcPts val="0"/>
                        </a:spcAft>
                      </a:pPr>
                      <a:r>
                        <a:rPr lang="en-US" sz="2400" dirty="0">
                          <a:effectLst/>
                        </a:rPr>
                        <a:t>Concerned</a:t>
                      </a:r>
                      <a:r>
                        <a:rPr lang="en-US" sz="2400" spc="-30" dirty="0">
                          <a:effectLst/>
                        </a:rPr>
                        <a:t> </a:t>
                      </a:r>
                      <a:r>
                        <a:rPr lang="en-US" sz="2400" dirty="0">
                          <a:effectLst/>
                        </a:rPr>
                        <a:t>about</a:t>
                      </a:r>
                      <a:r>
                        <a:rPr lang="en-US" sz="2400" spc="-25" dirty="0">
                          <a:effectLst/>
                        </a:rPr>
                        <a:t> </a:t>
                      </a:r>
                      <a:r>
                        <a:rPr lang="en-US" sz="2400" dirty="0">
                          <a:effectLst/>
                        </a:rPr>
                        <a:t>Project</a:t>
                      </a:r>
                      <a:r>
                        <a:rPr lang="en-US" sz="2400" spc="-35" dirty="0">
                          <a:effectLst/>
                        </a:rPr>
                        <a:t> </a:t>
                      </a:r>
                      <a:r>
                        <a:rPr lang="en-US" sz="2400" dirty="0">
                          <a:effectLst/>
                        </a:rPr>
                        <a:t>and</a:t>
                      </a:r>
                      <a:r>
                        <a:rPr lang="en-US" sz="2400" spc="-20" dirty="0">
                          <a:effectLst/>
                        </a:rPr>
                        <a:t> </a:t>
                      </a:r>
                      <a:r>
                        <a:rPr lang="en-US" sz="2400" dirty="0">
                          <a:effectLst/>
                        </a:rPr>
                        <a:t>Results</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80"/>
                        </a:spcBef>
                        <a:spcAft>
                          <a:spcPts val="0"/>
                        </a:spcAft>
                      </a:pPr>
                      <a:r>
                        <a:rPr lang="en-US" sz="2400" dirty="0">
                          <a:effectLst/>
                        </a:rPr>
                        <a:t>Concerned</a:t>
                      </a:r>
                      <a:r>
                        <a:rPr lang="en-US" sz="2400" spc="-25" dirty="0">
                          <a:effectLst/>
                        </a:rPr>
                        <a:t> </a:t>
                      </a:r>
                      <a:r>
                        <a:rPr lang="en-US" sz="2400" dirty="0">
                          <a:effectLst/>
                        </a:rPr>
                        <a:t>about</a:t>
                      </a:r>
                      <a:r>
                        <a:rPr lang="en-US" sz="2400" spc="-20" dirty="0">
                          <a:effectLst/>
                        </a:rPr>
                        <a:t> </a:t>
                      </a:r>
                      <a:r>
                        <a:rPr lang="en-US" sz="2400" dirty="0">
                          <a:effectLst/>
                        </a:rPr>
                        <a:t>People</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3667912472"/>
                  </a:ext>
                </a:extLst>
              </a:tr>
              <a:tr h="581892">
                <a:tc>
                  <a:txBody>
                    <a:bodyPr/>
                    <a:lstStyle/>
                    <a:p>
                      <a:pPr marL="91440" marR="0">
                        <a:spcBef>
                          <a:spcPts val="380"/>
                        </a:spcBef>
                        <a:spcAft>
                          <a:spcPts val="0"/>
                        </a:spcAft>
                      </a:pPr>
                      <a:r>
                        <a:rPr lang="en-US" sz="2400" dirty="0">
                          <a:effectLst/>
                        </a:rPr>
                        <a:t>Defines</a:t>
                      </a:r>
                      <a:r>
                        <a:rPr lang="en-US" sz="2400" spc="-35" dirty="0">
                          <a:effectLst/>
                        </a:rPr>
                        <a:t> </a:t>
                      </a:r>
                      <a:r>
                        <a:rPr lang="en-US" sz="2400" dirty="0">
                          <a:effectLst/>
                        </a:rPr>
                        <a:t>Project</a:t>
                      </a:r>
                      <a:r>
                        <a:rPr lang="en-US" sz="2400" spc="-30" dirty="0">
                          <a:effectLst/>
                        </a:rPr>
                        <a:t> </a:t>
                      </a:r>
                      <a:r>
                        <a:rPr lang="en-US" sz="2400" dirty="0">
                          <a:effectLst/>
                        </a:rPr>
                        <a:t>all</a:t>
                      </a:r>
                      <a:r>
                        <a:rPr lang="en-US" sz="2400" spc="-20" dirty="0">
                          <a:effectLst/>
                        </a:rPr>
                        <a:t> </a:t>
                      </a:r>
                      <a:r>
                        <a:rPr lang="en-US" sz="2400" dirty="0">
                          <a:effectLst/>
                        </a:rPr>
                        <a:t>up</a:t>
                      </a:r>
                      <a:r>
                        <a:rPr lang="en-US" sz="2400" spc="-25" dirty="0">
                          <a:effectLst/>
                        </a:rPr>
                        <a:t> </a:t>
                      </a:r>
                      <a:r>
                        <a:rPr lang="en-US" sz="2400" dirty="0">
                          <a:effectLst/>
                        </a:rPr>
                        <a:t>Front</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tc>
                  <a:txBody>
                    <a:bodyPr/>
                    <a:lstStyle/>
                    <a:p>
                      <a:pPr marL="92075" marR="0">
                        <a:spcBef>
                          <a:spcPts val="380"/>
                        </a:spcBef>
                        <a:spcAft>
                          <a:spcPts val="0"/>
                        </a:spcAft>
                      </a:pPr>
                      <a:r>
                        <a:rPr lang="en-US" sz="2400" dirty="0">
                          <a:effectLst/>
                        </a:rPr>
                        <a:t>Defines</a:t>
                      </a:r>
                      <a:r>
                        <a:rPr lang="en-US" sz="2400" spc="-30" dirty="0">
                          <a:effectLst/>
                        </a:rPr>
                        <a:t> </a:t>
                      </a:r>
                      <a:r>
                        <a:rPr lang="en-US" sz="2400" dirty="0">
                          <a:effectLst/>
                        </a:rPr>
                        <a:t>Project</a:t>
                      </a:r>
                      <a:r>
                        <a:rPr lang="en-US" sz="2400" spc="-30" dirty="0">
                          <a:effectLst/>
                        </a:rPr>
                        <a:t> </a:t>
                      </a:r>
                      <a:r>
                        <a:rPr lang="en-US" sz="2400" dirty="0">
                          <a:effectLst/>
                        </a:rPr>
                        <a:t>Incrementally</a:t>
                      </a:r>
                      <a:endParaRPr lang="en-US" sz="1400" dirty="0">
                        <a:effectLst/>
                        <a:latin typeface="Arial Rounded MT Bold" panose="020F0704030504030204" pitchFamily="34" charset="0"/>
                        <a:ea typeface="Arial Rounded MT Bold" panose="020F0704030504030204" pitchFamily="34" charset="0"/>
                        <a:cs typeface="Arial Rounded MT Bold" panose="020F0704030504030204" pitchFamily="34" charset="0"/>
                      </a:endParaRPr>
                    </a:p>
                  </a:txBody>
                  <a:tcPr marL="0" marR="0" marT="0" marB="0">
                    <a:cell3D prstMaterial="dkEdge">
                      <a:bevel w="50800" prst="hardEdge"/>
                      <a:lightRig rig="flood" dir="t"/>
                    </a:cell3D>
                  </a:tcPr>
                </a:tc>
                <a:extLst>
                  <a:ext uri="{0D108BD9-81ED-4DB2-BD59-A6C34878D82A}">
                    <a16:rowId xmlns:a16="http://schemas.microsoft.com/office/drawing/2014/main" val="276520884"/>
                  </a:ext>
                </a:extLst>
              </a:tr>
            </a:tbl>
          </a:graphicData>
        </a:graphic>
      </p:graphicFrame>
      <mc:AlternateContent xmlns:mc="http://schemas.openxmlformats.org/markup-compatibility/2006">
        <mc:Choice xmlns:p14="http://schemas.microsoft.com/office/powerpoint/2010/main" Requires="p14">
          <p:contentPart p14:bwMode="auto" r:id="rId2">
            <p14:nvContentPartPr>
              <p14:cNvPr id="3" name="Ink 2"/>
              <p14:cNvContentPartPr/>
              <p14:nvPr/>
            </p14:nvContentPartPr>
            <p14:xfrm>
              <a:off x="-97920" y="1941480"/>
              <a:ext cx="12302280" cy="4742280"/>
            </p14:xfrm>
          </p:contentPart>
        </mc:Choice>
        <mc:Fallback>
          <p:pic>
            <p:nvPicPr>
              <p:cNvPr id="3" name="Ink 2"/>
              <p:cNvPicPr/>
              <p:nvPr/>
            </p:nvPicPr>
            <p:blipFill>
              <a:blip r:embed="rId3"/>
              <a:stretch>
                <a:fillRect/>
              </a:stretch>
            </p:blipFill>
            <p:spPr>
              <a:xfrm>
                <a:off x="-104400" y="1930680"/>
                <a:ext cx="12319560" cy="4759560"/>
              </a:xfrm>
              <a:prstGeom prst="rect">
                <a:avLst/>
              </a:prstGeom>
            </p:spPr>
          </p:pic>
        </mc:Fallback>
      </mc:AlternateContent>
    </p:spTree>
    <p:extLst>
      <p:ext uri="{BB962C8B-B14F-4D97-AF65-F5344CB8AC3E}">
        <p14:creationId xmlns:p14="http://schemas.microsoft.com/office/powerpoint/2010/main" val="36563666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METHODOLOGY USED</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22</a:t>
            </a:fld>
            <a:endParaRPr lang="en-US"/>
          </a:p>
        </p:txBody>
      </p:sp>
      <p:pic>
        <p:nvPicPr>
          <p:cNvPr id="21" name="Picture 14" descr="A close up of a device  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83211" y="1832014"/>
            <a:ext cx="8423495" cy="459084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mc:Choice xmlns:p14="http://schemas.microsoft.com/office/powerpoint/2010/main" Requires="p14">
          <p:contentPart p14:bwMode="auto" r:id="rId3">
            <p14:nvContentPartPr>
              <p14:cNvPr id="3" name="Ink 2"/>
              <p14:cNvContentPartPr/>
              <p14:nvPr/>
            </p14:nvContentPartPr>
            <p14:xfrm>
              <a:off x="5509800" y="2655360"/>
              <a:ext cx="6393600" cy="3892320"/>
            </p14:xfrm>
          </p:contentPart>
        </mc:Choice>
        <mc:Fallback>
          <p:pic>
            <p:nvPicPr>
              <p:cNvPr id="3" name="Ink 2"/>
              <p:cNvPicPr/>
              <p:nvPr/>
            </p:nvPicPr>
            <p:blipFill>
              <a:blip r:embed="rId4"/>
              <a:stretch>
                <a:fillRect/>
              </a:stretch>
            </p:blipFill>
            <p:spPr>
              <a:xfrm>
                <a:off x="5502960" y="2646000"/>
                <a:ext cx="6406920" cy="3904560"/>
              </a:xfrm>
              <a:prstGeom prst="rect">
                <a:avLst/>
              </a:prstGeom>
            </p:spPr>
          </p:pic>
        </mc:Fallback>
      </mc:AlternateContent>
    </p:spTree>
    <p:extLst>
      <p:ext uri="{BB962C8B-B14F-4D97-AF65-F5344CB8AC3E}">
        <p14:creationId xmlns:p14="http://schemas.microsoft.com/office/powerpoint/2010/main" val="39746562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is a blanket term for many approaches</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23</a:t>
            </a:fld>
            <a:endParaRPr lang="en-US"/>
          </a:p>
        </p:txBody>
      </p:sp>
      <p:pic>
        <p:nvPicPr>
          <p:cNvPr id="7" name="Picture 6"/>
          <p:cNvPicPr>
            <a:picLocks noChangeAspect="1"/>
          </p:cNvPicPr>
          <p:nvPr/>
        </p:nvPicPr>
        <p:blipFill>
          <a:blip r:embed="rId3"/>
          <a:stretch>
            <a:fillRect/>
          </a:stretch>
        </p:blipFill>
        <p:spPr>
          <a:xfrm>
            <a:off x="530087" y="1792936"/>
            <a:ext cx="6099727" cy="5020688"/>
          </a:xfrm>
          <a:prstGeom prst="ellipse">
            <a:avLst/>
          </a:prstGeom>
        </p:spPr>
      </p:pic>
      <p:sp>
        <p:nvSpPr>
          <p:cNvPr id="8" name="Rectangle 7"/>
          <p:cNvSpPr/>
          <p:nvPr/>
        </p:nvSpPr>
        <p:spPr>
          <a:xfrm>
            <a:off x="6629815" y="2101367"/>
            <a:ext cx="5085108" cy="923330"/>
          </a:xfrm>
          <a:prstGeom prst="rect">
            <a:avLst/>
          </a:prstGeom>
        </p:spPr>
        <p:txBody>
          <a:bodyPr wrap="square">
            <a:spAutoFit/>
          </a:bodyPr>
          <a:lstStyle/>
          <a:p>
            <a:r>
              <a:rPr lang="en-US" dirty="0" smtClean="0">
                <a:latin typeface="LiberationSerif"/>
              </a:rPr>
              <a:t>Any </a:t>
            </a:r>
            <a:r>
              <a:rPr lang="en-US" dirty="0">
                <a:latin typeface="LiberationSerif"/>
              </a:rPr>
              <a:t>kind of approach, technique, framework, </a:t>
            </a:r>
            <a:r>
              <a:rPr lang="en-US" dirty="0" smtClean="0">
                <a:latin typeface="LiberationSerif"/>
              </a:rPr>
              <a:t>method, or </a:t>
            </a:r>
            <a:r>
              <a:rPr lang="en-US" dirty="0">
                <a:latin typeface="LiberationSerif"/>
              </a:rPr>
              <a:t>practice that fulfills the values and principles of the Agile </a:t>
            </a:r>
            <a:r>
              <a:rPr lang="en-US" dirty="0" smtClean="0">
                <a:latin typeface="LiberationSerif"/>
              </a:rPr>
              <a:t>Manifesto.</a:t>
            </a:r>
            <a:endParaRPr lang="en-US" dirty="0"/>
          </a:p>
        </p:txBody>
      </p:sp>
      <p:sp>
        <p:nvSpPr>
          <p:cNvPr id="9" name="Rectangle 8"/>
          <p:cNvSpPr/>
          <p:nvPr/>
        </p:nvSpPr>
        <p:spPr>
          <a:xfrm>
            <a:off x="6713381" y="3230732"/>
            <a:ext cx="5001542" cy="1477328"/>
          </a:xfrm>
          <a:prstGeom prst="rect">
            <a:avLst/>
          </a:prstGeom>
        </p:spPr>
        <p:txBody>
          <a:bodyPr wrap="square">
            <a:spAutoFit/>
          </a:bodyPr>
          <a:lstStyle/>
          <a:p>
            <a:r>
              <a:rPr lang="en-US" dirty="0">
                <a:latin typeface="LiberationSerif"/>
              </a:rPr>
              <a:t>shows agile and the Kanban Method </a:t>
            </a:r>
            <a:r>
              <a:rPr lang="en-US" dirty="0" smtClean="0">
                <a:latin typeface="LiberationSerif"/>
              </a:rPr>
              <a:t>as subsets </a:t>
            </a:r>
            <a:r>
              <a:rPr lang="en-US" dirty="0">
                <a:latin typeface="LiberationSerif"/>
              </a:rPr>
              <a:t>of lean. This is </a:t>
            </a:r>
            <a:r>
              <a:rPr lang="en-US" dirty="0" smtClean="0">
                <a:latin typeface="LiberationSerif"/>
              </a:rPr>
              <a:t>because they </a:t>
            </a:r>
            <a:r>
              <a:rPr lang="en-US" dirty="0">
                <a:latin typeface="LiberationSerif"/>
              </a:rPr>
              <a:t>are named instances of lean thinking that share lean concepts such as</a:t>
            </a:r>
            <a:r>
              <a:rPr lang="en-US" dirty="0" smtClean="0">
                <a:solidFill>
                  <a:srgbClr val="FFFF00"/>
                </a:solidFill>
                <a:latin typeface="LiberationSerif"/>
              </a:rPr>
              <a:t>: “</a:t>
            </a:r>
            <a:r>
              <a:rPr lang="en-US" dirty="0">
                <a:solidFill>
                  <a:srgbClr val="FFFF00"/>
                </a:solidFill>
                <a:latin typeface="LiberationSerif"/>
              </a:rPr>
              <a:t>focus on value,” “small batch sizes,” and “elimination of waste.”</a:t>
            </a:r>
            <a:endParaRPr lang="en-US" dirty="0">
              <a:solidFill>
                <a:srgbClr val="FFFF00"/>
              </a:solidFill>
            </a:endParaRPr>
          </a:p>
        </p:txBody>
      </p:sp>
      <mc:AlternateContent xmlns:mc="http://schemas.openxmlformats.org/markup-compatibility/2006">
        <mc:Choice xmlns:p14="http://schemas.microsoft.com/office/powerpoint/2010/main" Requires="p14">
          <p:contentPart p14:bwMode="auto" r:id="rId4">
            <p14:nvContentPartPr>
              <p14:cNvPr id="3" name="Ink 2"/>
              <p14:cNvContentPartPr/>
              <p14:nvPr/>
            </p14:nvContentPartPr>
            <p14:xfrm>
              <a:off x="332640" y="2093040"/>
              <a:ext cx="6070320" cy="3525120"/>
            </p14:xfrm>
          </p:contentPart>
        </mc:Choice>
        <mc:Fallback>
          <p:pic>
            <p:nvPicPr>
              <p:cNvPr id="3" name="Ink 2"/>
              <p:cNvPicPr/>
              <p:nvPr/>
            </p:nvPicPr>
            <p:blipFill>
              <a:blip r:embed="rId5"/>
              <a:stretch>
                <a:fillRect/>
              </a:stretch>
            </p:blipFill>
            <p:spPr>
              <a:xfrm>
                <a:off x="330120" y="2090520"/>
                <a:ext cx="6076440" cy="3536280"/>
              </a:xfrm>
              <a:prstGeom prst="rect">
                <a:avLst/>
              </a:prstGeom>
            </p:spPr>
          </p:pic>
        </mc:Fallback>
      </mc:AlternateContent>
    </p:spTree>
    <p:extLst>
      <p:ext uri="{BB962C8B-B14F-4D97-AF65-F5344CB8AC3E}">
        <p14:creationId xmlns:p14="http://schemas.microsoft.com/office/powerpoint/2010/main" val="88959482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266" y="310302"/>
            <a:ext cx="9784080" cy="1508760"/>
          </a:xfrm>
        </p:spPr>
        <p:txBody>
          <a:bodyPr/>
          <a:lstStyle/>
          <a:p>
            <a:r>
              <a:rPr lang="en-US" dirty="0" smtClean="0">
                <a:solidFill>
                  <a:srgbClr val="FF0000"/>
                </a:solidFill>
              </a:rPr>
              <a:t>LEAN IS A SUPERSET FOR AGILE AND KANBAN</a:t>
            </a:r>
            <a:endParaRPr lang="en-US" dirty="0">
              <a:solidFill>
                <a:srgbClr val="FF0000"/>
              </a:solidFill>
            </a:endParaRPr>
          </a:p>
        </p:txBody>
      </p:sp>
      <p:sp>
        <p:nvSpPr>
          <p:cNvPr id="3" name="Content Placeholder 2"/>
          <p:cNvSpPr>
            <a:spLocks noGrp="1"/>
          </p:cNvSpPr>
          <p:nvPr>
            <p:ph idx="1"/>
          </p:nvPr>
        </p:nvSpPr>
        <p:spPr/>
        <p:txBody>
          <a:bodyPr/>
          <a:lstStyle/>
          <a:p>
            <a:r>
              <a:rPr lang="en-US" sz="2400" dirty="0"/>
              <a:t>One way to think about the relationship between lean, agile, and the Kanban Method is to consider agile and the Kanban Method as descendants of lean thinking. In other words, lean thinking is a superset, sharing attributes with agile and Kanban.</a:t>
            </a:r>
            <a:endParaRPr lang="en-US" dirty="0"/>
          </a:p>
          <a:p>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24</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6840" y="2595600"/>
              <a:ext cx="10273680" cy="3922920"/>
            </p14:xfrm>
          </p:contentPart>
        </mc:Choice>
        <mc:Fallback>
          <p:pic>
            <p:nvPicPr>
              <p:cNvPr id="7" name="Ink 6"/>
              <p:cNvPicPr/>
              <p:nvPr/>
            </p:nvPicPr>
            <p:blipFill>
              <a:blip r:embed="rId3"/>
              <a:stretch>
                <a:fillRect/>
              </a:stretch>
            </p:blipFill>
            <p:spPr>
              <a:xfrm>
                <a:off x="-1800" y="2586960"/>
                <a:ext cx="10293840" cy="3940560"/>
              </a:xfrm>
              <a:prstGeom prst="rect">
                <a:avLst/>
              </a:prstGeom>
            </p:spPr>
          </p:pic>
        </mc:Fallback>
      </mc:AlternateContent>
    </p:spTree>
    <p:extLst>
      <p:ext uri="{BB962C8B-B14F-4D97-AF65-F5344CB8AC3E}">
        <p14:creationId xmlns:p14="http://schemas.microsoft.com/office/powerpoint/2010/main" val="126848228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Lean and agile shared heritage</a:t>
            </a:r>
            <a:endParaRPr lang="en-US" dirty="0"/>
          </a:p>
        </p:txBody>
      </p:sp>
      <p:sp>
        <p:nvSpPr>
          <p:cNvPr id="3" name="Content Placeholder 2"/>
          <p:cNvSpPr>
            <a:spLocks noGrp="1"/>
          </p:cNvSpPr>
          <p:nvPr>
            <p:ph idx="1"/>
          </p:nvPr>
        </p:nvSpPr>
        <p:spPr/>
        <p:txBody>
          <a:bodyPr>
            <a:normAutofit/>
          </a:bodyPr>
          <a:lstStyle/>
          <a:p>
            <a:r>
              <a:rPr lang="en-US" dirty="0" smtClean="0"/>
              <a:t>Delivering value</a:t>
            </a:r>
          </a:p>
          <a:p>
            <a:r>
              <a:rPr lang="en-US" dirty="0" smtClean="0"/>
              <a:t>Respect for people</a:t>
            </a:r>
          </a:p>
          <a:p>
            <a:r>
              <a:rPr lang="en-US" dirty="0" smtClean="0"/>
              <a:t>Minimizing waste</a:t>
            </a:r>
          </a:p>
          <a:p>
            <a:r>
              <a:rPr lang="en-US" dirty="0" smtClean="0"/>
              <a:t>Being transparent</a:t>
            </a:r>
          </a:p>
          <a:p>
            <a:r>
              <a:rPr lang="en-US" dirty="0" smtClean="0"/>
              <a:t>Adapting to change, and</a:t>
            </a:r>
          </a:p>
          <a:p>
            <a:r>
              <a:rPr lang="en-US" dirty="0" smtClean="0"/>
              <a:t>Continuously improving</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25</a:t>
            </a:fld>
            <a:endParaRPr lang="en-US"/>
          </a:p>
        </p:txBody>
      </p:sp>
      <mc:AlternateContent xmlns:mc="http://schemas.openxmlformats.org/markup-compatibility/2006">
        <mc:Choice xmlns:p14="http://schemas.microsoft.com/office/powerpoint/2010/main" Requires="p14">
          <p:contentPart p14:bwMode="auto" r:id="rId3">
            <p14:nvContentPartPr>
              <p14:cNvPr id="7" name="Ink 6"/>
              <p14:cNvContentPartPr/>
              <p14:nvPr/>
            </p14:nvContentPartPr>
            <p14:xfrm>
              <a:off x="1369800" y="1254960"/>
              <a:ext cx="9388080" cy="4364280"/>
            </p14:xfrm>
          </p:contentPart>
        </mc:Choice>
        <mc:Fallback>
          <p:pic>
            <p:nvPicPr>
              <p:cNvPr id="7" name="Ink 6"/>
              <p:cNvPicPr/>
              <p:nvPr/>
            </p:nvPicPr>
            <p:blipFill>
              <a:blip r:embed="rId4"/>
              <a:stretch>
                <a:fillRect/>
              </a:stretch>
            </p:blipFill>
            <p:spPr>
              <a:xfrm>
                <a:off x="1361160" y="1245240"/>
                <a:ext cx="9407520" cy="4386600"/>
              </a:xfrm>
              <a:prstGeom prst="rect">
                <a:avLst/>
              </a:prstGeom>
            </p:spPr>
          </p:pic>
        </mc:Fallback>
      </mc:AlternateContent>
    </p:spTree>
    <p:extLst>
      <p:ext uri="{BB962C8B-B14F-4D97-AF65-F5344CB8AC3E}">
        <p14:creationId xmlns:p14="http://schemas.microsoft.com/office/powerpoint/2010/main" val="424192171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Agile = </a:t>
            </a:r>
            <a:r>
              <a:rPr lang="en-US" dirty="0" smtClean="0"/>
              <a:t>Mindset??????</a:t>
            </a:r>
            <a:endParaRPr lang="en-US" dirty="0"/>
          </a:p>
        </p:txBody>
      </p:sp>
      <p:sp>
        <p:nvSpPr>
          <p:cNvPr id="3" name="Content Placeholder 2"/>
          <p:cNvSpPr>
            <a:spLocks noGrp="1"/>
          </p:cNvSpPr>
          <p:nvPr>
            <p:ph idx="1"/>
          </p:nvPr>
        </p:nvSpPr>
        <p:spPr/>
        <p:txBody>
          <a:bodyPr/>
          <a:lstStyle/>
          <a:p>
            <a:endParaRPr lang="en-US" dirty="0" smtClean="0"/>
          </a:p>
          <a:p>
            <a:r>
              <a:rPr lang="en-US" dirty="0"/>
              <a:t>Is agile an </a:t>
            </a:r>
            <a:r>
              <a:rPr lang="en-US" dirty="0">
                <a:solidFill>
                  <a:srgbClr val="FFFF00"/>
                </a:solidFill>
              </a:rPr>
              <a:t>approach</a:t>
            </a:r>
            <a:r>
              <a:rPr lang="en-US" dirty="0"/>
              <a:t>, a </a:t>
            </a:r>
            <a:r>
              <a:rPr lang="en-US" dirty="0">
                <a:solidFill>
                  <a:srgbClr val="002060"/>
                </a:solidFill>
              </a:rPr>
              <a:t>method</a:t>
            </a:r>
            <a:r>
              <a:rPr lang="en-US" dirty="0"/>
              <a:t>, a </a:t>
            </a:r>
            <a:r>
              <a:rPr lang="en-US" dirty="0">
                <a:solidFill>
                  <a:schemeClr val="accent3">
                    <a:lumMod val="60000"/>
                    <a:lumOff val="40000"/>
                  </a:schemeClr>
                </a:solidFill>
              </a:rPr>
              <a:t>practice</a:t>
            </a:r>
            <a:r>
              <a:rPr lang="en-US" dirty="0"/>
              <a:t>, a </a:t>
            </a:r>
            <a:r>
              <a:rPr lang="en-US" dirty="0">
                <a:solidFill>
                  <a:schemeClr val="accent6">
                    <a:lumMod val="75000"/>
                  </a:schemeClr>
                </a:solidFill>
              </a:rPr>
              <a:t>technique</a:t>
            </a:r>
            <a:r>
              <a:rPr lang="en-US" dirty="0"/>
              <a:t>, or a </a:t>
            </a:r>
            <a:r>
              <a:rPr lang="en-US" dirty="0">
                <a:solidFill>
                  <a:schemeClr val="accent6">
                    <a:lumMod val="75000"/>
                  </a:schemeClr>
                </a:solidFill>
              </a:rPr>
              <a:t>framework</a:t>
            </a:r>
            <a:r>
              <a:rPr lang="en-US" dirty="0"/>
              <a:t>?</a:t>
            </a:r>
          </a:p>
          <a:p>
            <a:r>
              <a:rPr lang="en-US" dirty="0" smtClean="0"/>
              <a:t>Any </a:t>
            </a:r>
            <a:r>
              <a:rPr lang="en-US" dirty="0"/>
              <a:t>or all of these terms could apply depending on the situation. </a:t>
            </a:r>
            <a:r>
              <a:rPr lang="en-US" b="1" u="sng" dirty="0">
                <a:solidFill>
                  <a:schemeClr val="bg1"/>
                </a:solidFill>
              </a:rPr>
              <a:t>This </a:t>
            </a:r>
            <a:r>
              <a:rPr lang="en-US" b="1" u="sng" dirty="0" smtClean="0">
                <a:solidFill>
                  <a:schemeClr val="bg1"/>
                </a:solidFill>
              </a:rPr>
              <a:t>practice guide</a:t>
            </a:r>
            <a:r>
              <a:rPr lang="en-US" dirty="0"/>
              <a:t>, uses the term </a:t>
            </a:r>
            <a:r>
              <a:rPr lang="en-US" b="1" u="sng" dirty="0">
                <a:solidFill>
                  <a:srgbClr val="FF0000"/>
                </a:solidFill>
              </a:rPr>
              <a:t>“approach” </a:t>
            </a:r>
            <a:r>
              <a:rPr lang="en-US" dirty="0"/>
              <a:t>unless one of the other terms is </a:t>
            </a:r>
            <a:r>
              <a:rPr lang="en-US" dirty="0" smtClean="0"/>
              <a:t>obviously more </a:t>
            </a:r>
            <a:r>
              <a:rPr lang="en-US" dirty="0"/>
              <a:t>correct</a:t>
            </a:r>
            <a:r>
              <a:rPr lang="en-US" dirty="0" smtClean="0"/>
              <a:t>.</a:t>
            </a:r>
          </a:p>
          <a:p>
            <a:r>
              <a:rPr lang="en-US" dirty="0" smtClean="0"/>
              <a:t>Agile is </a:t>
            </a:r>
            <a:r>
              <a:rPr lang="en-US" b="1" u="sng" dirty="0" smtClean="0">
                <a:solidFill>
                  <a:srgbClr val="FF0000"/>
                </a:solidFill>
              </a:rPr>
              <a:t>a set of  Values and Principles</a:t>
            </a:r>
          </a:p>
          <a:p>
            <a:r>
              <a:rPr lang="en-US" b="1" u="sng" dirty="0" err="1" smtClean="0">
                <a:solidFill>
                  <a:srgbClr val="FF0000"/>
                </a:solidFill>
              </a:rPr>
              <a:t>Ans</a:t>
            </a:r>
            <a:endParaRPr lang="en-US" b="1" u="sng" dirty="0" smtClean="0">
              <a:solidFill>
                <a:srgbClr val="FF0000"/>
              </a:solidFill>
            </a:endParaRPr>
          </a:p>
          <a:p>
            <a:r>
              <a:rPr lang="en-US" dirty="0"/>
              <a:t>Managing a project using an agile approach requires that the project </a:t>
            </a:r>
            <a:r>
              <a:rPr lang="en-US" dirty="0" smtClean="0"/>
              <a:t>team </a:t>
            </a:r>
            <a:r>
              <a:rPr lang="en-US" b="1" u="sng" dirty="0" smtClean="0">
                <a:solidFill>
                  <a:srgbClr val="FF0000"/>
                </a:solidFill>
              </a:rPr>
              <a:t>adopt </a:t>
            </a:r>
            <a:r>
              <a:rPr lang="en-US" b="1" u="sng" dirty="0">
                <a:solidFill>
                  <a:srgbClr val="FF0000"/>
                </a:solidFill>
              </a:rPr>
              <a:t>an agile mindset.</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26</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1110960" y="494280"/>
              <a:ext cx="9718560" cy="5069160"/>
            </p14:xfrm>
          </p:contentPart>
        </mc:Choice>
        <mc:Fallback>
          <p:pic>
            <p:nvPicPr>
              <p:cNvPr id="7" name="Ink 6"/>
              <p:cNvPicPr/>
              <p:nvPr/>
            </p:nvPicPr>
            <p:blipFill>
              <a:blip r:embed="rId3"/>
              <a:stretch>
                <a:fillRect/>
              </a:stretch>
            </p:blipFill>
            <p:spPr>
              <a:xfrm>
                <a:off x="1101240" y="487440"/>
                <a:ext cx="9739440" cy="5088240"/>
              </a:xfrm>
              <a:prstGeom prst="rect">
                <a:avLst/>
              </a:prstGeom>
            </p:spPr>
          </p:pic>
        </mc:Fallback>
      </mc:AlternateContent>
    </p:spTree>
    <p:extLst>
      <p:ext uri="{BB962C8B-B14F-4D97-AF65-F5344CB8AC3E}">
        <p14:creationId xmlns:p14="http://schemas.microsoft.com/office/powerpoint/2010/main" val="32647533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BEING AGILE VS DOING AGILE</a:t>
            </a:r>
            <a:endParaRPr lang="en-US" dirty="0"/>
          </a:p>
        </p:txBody>
      </p:sp>
      <p:pic>
        <p:nvPicPr>
          <p:cNvPr id="7" name="Content Placeholder 6"/>
          <p:cNvPicPr>
            <a:picLocks noGrp="1" noChangeAspect="1"/>
          </p:cNvPicPr>
          <p:nvPr>
            <p:ph idx="1"/>
          </p:nvPr>
        </p:nvPicPr>
        <p:blipFill rotWithShape="1">
          <a:blip r:embed="rId2">
            <a:lum bright="-20000" contrast="40000"/>
          </a:blip>
          <a:srcRect l="4183" t="21218" r="2368" b="6611"/>
          <a:stretch/>
        </p:blipFill>
        <p:spPr>
          <a:xfrm>
            <a:off x="981515" y="1792936"/>
            <a:ext cx="9659396" cy="5065064"/>
          </a:xfrm>
          <a:prstGeom prst="rect">
            <a:avLst/>
          </a:prstGeom>
        </p:spPr>
      </p:pic>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27</a:t>
            </a:fld>
            <a:endParaRPr lang="en-US"/>
          </a:p>
        </p:txBody>
      </p:sp>
      <mc:AlternateContent xmlns:mc="http://schemas.openxmlformats.org/markup-compatibility/2006">
        <mc:Choice xmlns:p14="http://schemas.microsoft.com/office/powerpoint/2010/main" Requires="p14">
          <p:contentPart p14:bwMode="auto" r:id="rId3">
            <p14:nvContentPartPr>
              <p14:cNvPr id="3" name="Ink 2"/>
              <p14:cNvContentPartPr/>
              <p14:nvPr/>
            </p14:nvContentPartPr>
            <p14:xfrm>
              <a:off x="1213920" y="1344600"/>
              <a:ext cx="9730800" cy="5598000"/>
            </p14:xfrm>
          </p:contentPart>
        </mc:Choice>
        <mc:Fallback>
          <p:pic>
            <p:nvPicPr>
              <p:cNvPr id="3" name="Ink 2"/>
              <p:cNvPicPr/>
              <p:nvPr/>
            </p:nvPicPr>
            <p:blipFill>
              <a:blip r:embed="rId4"/>
              <a:stretch>
                <a:fillRect/>
              </a:stretch>
            </p:blipFill>
            <p:spPr>
              <a:xfrm>
                <a:off x="1203120" y="1335960"/>
                <a:ext cx="9747000" cy="5613120"/>
              </a:xfrm>
              <a:prstGeom prst="rect">
                <a:avLst/>
              </a:prstGeom>
            </p:spPr>
          </p:pic>
        </mc:Fallback>
      </mc:AlternateContent>
    </p:spTree>
    <p:extLst>
      <p:ext uri="{BB962C8B-B14F-4D97-AF65-F5344CB8AC3E}">
        <p14:creationId xmlns:p14="http://schemas.microsoft.com/office/powerpoint/2010/main" val="189429518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TWO strategies </a:t>
            </a:r>
            <a:r>
              <a:rPr lang="en-US" dirty="0"/>
              <a:t>to fulfill agile values and </a:t>
            </a:r>
            <a:r>
              <a:rPr lang="en-US" dirty="0" smtClean="0"/>
              <a:t>principles [1/2]</a:t>
            </a:r>
            <a:endParaRPr lang="en-US" dirty="0"/>
          </a:p>
        </p:txBody>
      </p:sp>
      <p:sp>
        <p:nvSpPr>
          <p:cNvPr id="3" name="Content Placeholder 2"/>
          <p:cNvSpPr>
            <a:spLocks noGrp="1"/>
          </p:cNvSpPr>
          <p:nvPr>
            <p:ph idx="1"/>
          </p:nvPr>
        </p:nvSpPr>
        <p:spPr/>
        <p:txBody>
          <a:bodyPr/>
          <a:lstStyle/>
          <a:p>
            <a:r>
              <a:rPr lang="en-US" dirty="0" smtClean="0"/>
              <a:t>The first is to adopt a formal agile approach, intentionally designed and proven to achieve </a:t>
            </a:r>
            <a:r>
              <a:rPr lang="en-US" dirty="0"/>
              <a:t>desired results. </a:t>
            </a:r>
            <a:endParaRPr lang="en-US" dirty="0" smtClean="0"/>
          </a:p>
          <a:p>
            <a:pPr lvl="1"/>
            <a:r>
              <a:rPr lang="en-US" dirty="0" smtClean="0"/>
              <a:t>Then </a:t>
            </a:r>
            <a:r>
              <a:rPr lang="en-US" dirty="0"/>
              <a:t>take time to learn and understand the </a:t>
            </a:r>
            <a:r>
              <a:rPr lang="en-US" dirty="0" smtClean="0"/>
              <a:t>agile approaches before changing </a:t>
            </a:r>
            <a:r>
              <a:rPr lang="en-US" dirty="0"/>
              <a:t>or tailoring them. </a:t>
            </a:r>
            <a:endParaRPr lang="en-US" dirty="0" smtClean="0"/>
          </a:p>
          <a:p>
            <a:pPr lvl="1"/>
            <a:r>
              <a:rPr lang="en-US" dirty="0" smtClean="0"/>
              <a:t>Premature </a:t>
            </a:r>
            <a:r>
              <a:rPr lang="en-US" dirty="0"/>
              <a:t>and haphazard </a:t>
            </a:r>
            <a:r>
              <a:rPr lang="en-US" dirty="0" smtClean="0"/>
              <a:t>tailoring can </a:t>
            </a:r>
            <a:r>
              <a:rPr lang="en-US" dirty="0"/>
              <a:t>minimize the effects of the approach and thus limit </a:t>
            </a:r>
            <a:r>
              <a:rPr lang="en-US" dirty="0" smtClean="0"/>
              <a:t>benefits.</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28</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1480680" y="1743840"/>
              <a:ext cx="10616760" cy="2488320"/>
            </p14:xfrm>
          </p:contentPart>
        </mc:Choice>
        <mc:Fallback>
          <p:pic>
            <p:nvPicPr>
              <p:cNvPr id="7" name="Ink 6"/>
              <p:cNvPicPr/>
              <p:nvPr/>
            </p:nvPicPr>
            <p:blipFill>
              <a:blip r:embed="rId3"/>
              <a:stretch>
                <a:fillRect/>
              </a:stretch>
            </p:blipFill>
            <p:spPr>
              <a:xfrm>
                <a:off x="1474200" y="1737360"/>
                <a:ext cx="10634760" cy="2501280"/>
              </a:xfrm>
              <a:prstGeom prst="rect">
                <a:avLst/>
              </a:prstGeom>
            </p:spPr>
          </p:pic>
        </mc:Fallback>
      </mc:AlternateContent>
    </p:spTree>
    <p:extLst>
      <p:ext uri="{BB962C8B-B14F-4D97-AF65-F5344CB8AC3E}">
        <p14:creationId xmlns:p14="http://schemas.microsoft.com/office/powerpoint/2010/main" val="15546808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TWO strategies to fulfill agile values and </a:t>
            </a:r>
            <a:r>
              <a:rPr lang="en-US" dirty="0" smtClean="0"/>
              <a:t>principles [2/2]</a:t>
            </a:r>
            <a:endParaRPr lang="en-US" dirty="0"/>
          </a:p>
        </p:txBody>
      </p:sp>
      <p:sp>
        <p:nvSpPr>
          <p:cNvPr id="3" name="Content Placeholder 2"/>
          <p:cNvSpPr>
            <a:spLocks noGrp="1"/>
          </p:cNvSpPr>
          <p:nvPr>
            <p:ph idx="1"/>
          </p:nvPr>
        </p:nvSpPr>
        <p:spPr/>
        <p:txBody>
          <a:bodyPr>
            <a:normAutofit/>
          </a:bodyPr>
          <a:lstStyle/>
          <a:p>
            <a:r>
              <a:rPr lang="en-US" dirty="0"/>
              <a:t>The second strategy is to implement changes to project practices in a </a:t>
            </a:r>
            <a:r>
              <a:rPr lang="en-US" dirty="0" smtClean="0"/>
              <a:t>manner that </a:t>
            </a:r>
            <a:r>
              <a:rPr lang="en-US" dirty="0"/>
              <a:t>fits the project context to achieve progress on a core value or principle. </a:t>
            </a:r>
            <a:endParaRPr lang="en-US" dirty="0" smtClean="0"/>
          </a:p>
          <a:p>
            <a:pPr lvl="1"/>
            <a:r>
              <a:rPr lang="en-US" dirty="0" smtClean="0"/>
              <a:t>Use time boxes </a:t>
            </a:r>
            <a:r>
              <a:rPr lang="en-US" dirty="0"/>
              <a:t>to create features, or specific techniques to iteratively refine features.</a:t>
            </a:r>
          </a:p>
          <a:p>
            <a:pPr lvl="1"/>
            <a:r>
              <a:rPr lang="en-US" dirty="0"/>
              <a:t>Consider dividing up one large project into several releases, if that works for </a:t>
            </a:r>
            <a:r>
              <a:rPr lang="en-US" dirty="0" smtClean="0"/>
              <a:t>the specific </a:t>
            </a:r>
            <a:r>
              <a:rPr lang="en-US" dirty="0"/>
              <a:t>project context. </a:t>
            </a:r>
            <a:endParaRPr lang="en-US" dirty="0" smtClean="0"/>
          </a:p>
          <a:p>
            <a:pPr lvl="1"/>
            <a:r>
              <a:rPr lang="en-US" dirty="0" smtClean="0"/>
              <a:t>Implement </a:t>
            </a:r>
            <a:r>
              <a:rPr lang="en-US" dirty="0"/>
              <a:t>changes that will help the project succeed</a:t>
            </a:r>
            <a:r>
              <a:rPr lang="en-US" dirty="0" smtClean="0"/>
              <a:t>— the </a:t>
            </a:r>
            <a:r>
              <a:rPr lang="en-US" dirty="0"/>
              <a:t>changes do not need to be part of the organization's formal practices. </a:t>
            </a:r>
            <a:endParaRPr lang="en-US" dirty="0" smtClean="0"/>
          </a:p>
          <a:p>
            <a:pPr lvl="1"/>
            <a:r>
              <a:rPr lang="en-US" dirty="0" smtClean="0"/>
              <a:t>The end goal </a:t>
            </a:r>
            <a:r>
              <a:rPr lang="en-US" dirty="0"/>
              <a:t>is not to be agile for its own sake, but rather to deliver a continuous flow </a:t>
            </a:r>
            <a:r>
              <a:rPr lang="en-US" dirty="0" smtClean="0"/>
              <a:t>of value </a:t>
            </a:r>
            <a:r>
              <a:rPr lang="en-US" dirty="0"/>
              <a:t>to customers and achieve better business outcomes.</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29</a:t>
            </a:fld>
            <a:endParaRPr lang="en-US"/>
          </a:p>
        </p:txBody>
      </p:sp>
    </p:spTree>
    <p:extLst>
      <p:ext uri="{BB962C8B-B14F-4D97-AF65-F5344CB8AC3E}">
        <p14:creationId xmlns:p14="http://schemas.microsoft.com/office/powerpoint/2010/main" val="225363964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Kanban METHOD</a:t>
            </a:r>
            <a:endParaRPr lang="en-US" dirty="0"/>
          </a:p>
        </p:txBody>
      </p:sp>
      <p:sp>
        <p:nvSpPr>
          <p:cNvPr id="3" name="Content Placeholder 2"/>
          <p:cNvSpPr>
            <a:spLocks noGrp="1"/>
          </p:cNvSpPr>
          <p:nvPr>
            <p:ph idx="1"/>
          </p:nvPr>
        </p:nvSpPr>
        <p:spPr/>
        <p:txBody>
          <a:bodyPr/>
          <a:lstStyle/>
          <a:p>
            <a:r>
              <a:rPr lang="en-US" dirty="0"/>
              <a:t>The Kanban Method is inspired by the original lean-manufacturing </a:t>
            </a:r>
            <a:r>
              <a:rPr lang="en-US" dirty="0" smtClean="0"/>
              <a:t>system and </a:t>
            </a:r>
            <a:r>
              <a:rPr lang="en-US" dirty="0"/>
              <a:t>used specifically for knowledge work. </a:t>
            </a:r>
            <a:endParaRPr lang="en-US" dirty="0" smtClean="0"/>
          </a:p>
          <a:p>
            <a:r>
              <a:rPr lang="en-US" dirty="0" smtClean="0"/>
              <a:t>It </a:t>
            </a:r>
            <a:r>
              <a:rPr lang="en-US" dirty="0"/>
              <a:t>emerged in the mid-2000s as </a:t>
            </a:r>
            <a:r>
              <a:rPr lang="en-US" dirty="0" smtClean="0"/>
              <a:t>an alternative </a:t>
            </a:r>
            <a:r>
              <a:rPr lang="en-US" dirty="0"/>
              <a:t>to the agile methods that were prevalent at the time.</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30</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3418920" y="2243880"/>
              <a:ext cx="4695480" cy="4685760"/>
            </p14:xfrm>
          </p:contentPart>
        </mc:Choice>
        <mc:Fallback>
          <p:pic>
            <p:nvPicPr>
              <p:cNvPr id="7" name="Ink 6"/>
              <p:cNvPicPr/>
              <p:nvPr/>
            </p:nvPicPr>
            <p:blipFill>
              <a:blip r:embed="rId3"/>
              <a:stretch>
                <a:fillRect/>
              </a:stretch>
            </p:blipFill>
            <p:spPr>
              <a:xfrm>
                <a:off x="3411000" y="2235600"/>
                <a:ext cx="4714560" cy="4699080"/>
              </a:xfrm>
              <a:prstGeom prst="rect">
                <a:avLst/>
              </a:prstGeom>
            </p:spPr>
          </p:pic>
        </mc:Fallback>
      </mc:AlternateContent>
    </p:spTree>
    <p:extLst>
      <p:ext uri="{BB962C8B-B14F-4D97-AF65-F5344CB8AC3E}">
        <p14:creationId xmlns:p14="http://schemas.microsoft.com/office/powerpoint/2010/main" val="177549328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Kanban Method</a:t>
            </a:r>
            <a:endParaRPr lang="en-US" dirty="0"/>
          </a:p>
        </p:txBody>
      </p:sp>
      <p:sp>
        <p:nvSpPr>
          <p:cNvPr id="3" name="Content Placeholder 2"/>
          <p:cNvSpPr>
            <a:spLocks noGrp="1"/>
          </p:cNvSpPr>
          <p:nvPr>
            <p:ph idx="1"/>
          </p:nvPr>
        </p:nvSpPr>
        <p:spPr/>
        <p:txBody>
          <a:bodyPr/>
          <a:lstStyle/>
          <a:p>
            <a:r>
              <a:rPr lang="en-US" dirty="0"/>
              <a:t>The Kanban Method is less prescriptive than some agile approaches and </a:t>
            </a:r>
            <a:r>
              <a:rPr lang="en-US" dirty="0" smtClean="0"/>
              <a:t>less disruptive</a:t>
            </a:r>
            <a:r>
              <a:rPr lang="en-US" dirty="0"/>
              <a:t>, as it is the original “start-where-you-are” approach. </a:t>
            </a:r>
            <a:endParaRPr lang="en-US" dirty="0" smtClean="0"/>
          </a:p>
          <a:p>
            <a:r>
              <a:rPr lang="en-US" dirty="0" smtClean="0"/>
              <a:t>Project </a:t>
            </a:r>
            <a:r>
              <a:rPr lang="en-US" dirty="0"/>
              <a:t>teams </a:t>
            </a:r>
            <a:r>
              <a:rPr lang="en-US" dirty="0" smtClean="0"/>
              <a:t>can begin </a:t>
            </a:r>
            <a:r>
              <a:rPr lang="en-US" dirty="0"/>
              <a:t>applying the Kanban Method with relative ease and progress toward </a:t>
            </a:r>
            <a:r>
              <a:rPr lang="en-US" dirty="0" smtClean="0"/>
              <a:t>other agile </a:t>
            </a:r>
            <a:r>
              <a:rPr lang="en-US" dirty="0"/>
              <a:t>approaches if that is what they deem necessary or appropriate. </a:t>
            </a:r>
            <a:endParaRPr lang="en-US" dirty="0" smtClean="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31</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1362600" y="1911600"/>
              <a:ext cx="9788760" cy="3932280"/>
            </p14:xfrm>
          </p:contentPart>
        </mc:Choice>
        <mc:Fallback>
          <p:pic>
            <p:nvPicPr>
              <p:cNvPr id="7" name="Ink 6"/>
              <p:cNvPicPr/>
              <p:nvPr/>
            </p:nvPicPr>
            <p:blipFill>
              <a:blip r:embed="rId3"/>
              <a:stretch>
                <a:fillRect/>
              </a:stretch>
            </p:blipFill>
            <p:spPr>
              <a:xfrm>
                <a:off x="1356120" y="1901880"/>
                <a:ext cx="9802440" cy="3953160"/>
              </a:xfrm>
              <a:prstGeom prst="rect">
                <a:avLst/>
              </a:prstGeom>
            </p:spPr>
          </p:pic>
        </mc:Fallback>
      </mc:AlternateContent>
    </p:spTree>
    <p:extLst>
      <p:ext uri="{BB962C8B-B14F-4D97-AF65-F5344CB8AC3E}">
        <p14:creationId xmlns:p14="http://schemas.microsoft.com/office/powerpoint/2010/main" val="213105540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CASE</a:t>
            </a:r>
            <a:endParaRPr lang="en-US" dirty="0"/>
          </a:p>
        </p:txBody>
      </p:sp>
      <p:sp>
        <p:nvSpPr>
          <p:cNvPr id="3" name="Content Placeholder 2"/>
          <p:cNvSpPr>
            <a:spLocks noGrp="1"/>
          </p:cNvSpPr>
          <p:nvPr>
            <p:ph idx="1"/>
          </p:nvPr>
        </p:nvSpPr>
        <p:spPr/>
        <p:txBody>
          <a:bodyPr/>
          <a:lstStyle/>
          <a:p>
            <a:r>
              <a:rPr lang="en-US" i="1" dirty="0" smtClean="0"/>
              <a:t>There </a:t>
            </a:r>
            <a:r>
              <a:rPr lang="en-US" i="1" dirty="0"/>
              <a:t>is and probably always will be a lot of discussion around </a:t>
            </a:r>
            <a:r>
              <a:rPr lang="en-US" i="1" dirty="0" smtClean="0"/>
              <a:t>the Kanban </a:t>
            </a:r>
            <a:r>
              <a:rPr lang="en-US" i="1" dirty="0"/>
              <a:t>Method and whether it belongs to the lean or agile movement. </a:t>
            </a:r>
            <a:r>
              <a:rPr lang="en-US" i="1" dirty="0" smtClean="0"/>
              <a:t>It was </a:t>
            </a:r>
            <a:r>
              <a:rPr lang="en-US" i="1" dirty="0"/>
              <a:t>conceived in and around lean manufacturing, but is widely used </a:t>
            </a:r>
            <a:r>
              <a:rPr lang="en-US" i="1" dirty="0" smtClean="0"/>
              <a:t>in agile </a:t>
            </a:r>
            <a:r>
              <a:rPr lang="en-US" i="1" dirty="0"/>
              <a:t>settings.</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32</a:t>
            </a:fld>
            <a:endParaRPr lang="en-US"/>
          </a:p>
        </p:txBody>
      </p:sp>
      <mc:AlternateContent xmlns:mc="http://schemas.openxmlformats.org/markup-compatibility/2006">
        <mc:Choice xmlns:p14="http://schemas.microsoft.com/office/powerpoint/2010/main" Requires="p14">
          <p:contentPart p14:bwMode="auto" r:id="rId2">
            <p14:nvContentPartPr>
              <p14:cNvPr id="7" name="Ink 6"/>
              <p14:cNvContentPartPr/>
              <p14:nvPr/>
            </p14:nvContentPartPr>
            <p14:xfrm>
              <a:off x="2257920" y="1231560"/>
              <a:ext cx="7523280" cy="3646080"/>
            </p14:xfrm>
          </p:contentPart>
        </mc:Choice>
        <mc:Fallback>
          <p:pic>
            <p:nvPicPr>
              <p:cNvPr id="7" name="Ink 6"/>
              <p:cNvPicPr/>
              <p:nvPr/>
            </p:nvPicPr>
            <p:blipFill>
              <a:blip r:embed="rId3"/>
              <a:stretch>
                <a:fillRect/>
              </a:stretch>
            </p:blipFill>
            <p:spPr>
              <a:xfrm>
                <a:off x="2248920" y="1228320"/>
                <a:ext cx="7542720" cy="3653280"/>
              </a:xfrm>
              <a:prstGeom prst="rect">
                <a:avLst/>
              </a:prstGeom>
            </p:spPr>
          </p:pic>
        </mc:Fallback>
      </mc:AlternateContent>
    </p:spTree>
    <p:extLst>
      <p:ext uri="{BB962C8B-B14F-4D97-AF65-F5344CB8AC3E}">
        <p14:creationId xmlns:p14="http://schemas.microsoft.com/office/powerpoint/2010/main" val="266041708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UNCERTAINTY, RISK, </a:t>
            </a:r>
            <a:r>
              <a:rPr lang="en-US" b="1" dirty="0" smtClean="0"/>
              <a:t>AND LIFE CYCLE SELECTION</a:t>
            </a:r>
            <a:endParaRPr lang="en-US" dirty="0"/>
          </a:p>
        </p:txBody>
      </p:sp>
      <p:sp>
        <p:nvSpPr>
          <p:cNvPr id="3" name="Text Placeholder 2"/>
          <p:cNvSpPr>
            <a:spLocks noGrp="1"/>
          </p:cNvSpPr>
          <p:nvPr>
            <p:ph type="body" idx="1"/>
          </p:nvPr>
        </p:nvSpPr>
        <p:spPr/>
        <p:txBody>
          <a:bodyPr/>
          <a:lstStyle/>
          <a:p>
            <a:endParaRPr lang="en-US"/>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33</a:t>
            </a:fld>
            <a:endParaRPr lang="en-US"/>
          </a:p>
        </p:txBody>
      </p:sp>
    </p:spTree>
    <p:extLst>
      <p:ext uri="{BB962C8B-B14F-4D97-AF65-F5344CB8AC3E}">
        <p14:creationId xmlns:p14="http://schemas.microsoft.com/office/powerpoint/2010/main" val="132208100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Stacey Complexity </a:t>
            </a:r>
            <a:r>
              <a:rPr lang="en-US" b="1" dirty="0" smtClean="0"/>
              <a:t>Model (Technical / Requirements Uncertainties)</a:t>
            </a:r>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34</a:t>
            </a:fld>
            <a:endParaRPr lang="en-US"/>
          </a:p>
        </p:txBody>
      </p:sp>
      <p:sp>
        <p:nvSpPr>
          <p:cNvPr id="7" name="Rectangle 6"/>
          <p:cNvSpPr/>
          <p:nvPr/>
        </p:nvSpPr>
        <p:spPr>
          <a:xfrm>
            <a:off x="6191365" y="2068122"/>
            <a:ext cx="5669709" cy="646331"/>
          </a:xfrm>
          <a:prstGeom prst="rect">
            <a:avLst/>
          </a:prstGeom>
        </p:spPr>
        <p:txBody>
          <a:bodyPr wrap="square">
            <a:spAutoFit/>
          </a:bodyPr>
          <a:lstStyle/>
          <a:p>
            <a:r>
              <a:rPr lang="en-US" dirty="0">
                <a:latin typeface="LiberationSerif"/>
              </a:rPr>
              <a:t>These uncertainties can contribute to high rates of change and </a:t>
            </a:r>
            <a:r>
              <a:rPr lang="en-US" dirty="0" smtClean="0">
                <a:latin typeface="LiberationSerif"/>
              </a:rPr>
              <a:t>project complexity</a:t>
            </a:r>
            <a:r>
              <a:rPr lang="en-US" dirty="0">
                <a:latin typeface="LiberationSerif"/>
              </a:rPr>
              <a:t>.</a:t>
            </a:r>
            <a:endParaRPr lang="en-US" dirty="0"/>
          </a:p>
        </p:txBody>
      </p:sp>
      <p:pic>
        <p:nvPicPr>
          <p:cNvPr id="8" name="Picture 7"/>
          <p:cNvPicPr>
            <a:picLocks noChangeAspect="1"/>
          </p:cNvPicPr>
          <p:nvPr/>
        </p:nvPicPr>
        <p:blipFill>
          <a:blip r:embed="rId3"/>
          <a:stretch>
            <a:fillRect/>
          </a:stretch>
        </p:blipFill>
        <p:spPr>
          <a:xfrm>
            <a:off x="73411" y="1979422"/>
            <a:ext cx="6021548" cy="4691736"/>
          </a:xfrm>
          <a:prstGeom prst="roundRect">
            <a:avLst/>
          </a:prstGeom>
        </p:spPr>
      </p:pic>
      <p:sp>
        <p:nvSpPr>
          <p:cNvPr id="9" name="Rectangle 8"/>
          <p:cNvSpPr/>
          <p:nvPr/>
        </p:nvSpPr>
        <p:spPr>
          <a:xfrm>
            <a:off x="6191365" y="2885446"/>
            <a:ext cx="5669709" cy="646331"/>
          </a:xfrm>
          <a:prstGeom prst="rect">
            <a:avLst/>
          </a:prstGeom>
        </p:spPr>
        <p:txBody>
          <a:bodyPr wrap="square">
            <a:spAutoFit/>
          </a:bodyPr>
          <a:lstStyle/>
          <a:p>
            <a:r>
              <a:rPr lang="en-US" dirty="0" smtClean="0">
                <a:latin typeface="LiberationSerif"/>
              </a:rPr>
              <a:t>As project uncertainty increases, the risk of rework increases. </a:t>
            </a:r>
            <a:endParaRPr lang="en-US" dirty="0"/>
          </a:p>
        </p:txBody>
      </p:sp>
      <p:sp>
        <p:nvSpPr>
          <p:cNvPr id="10" name="Rectangle 9"/>
          <p:cNvSpPr/>
          <p:nvPr/>
        </p:nvSpPr>
        <p:spPr>
          <a:xfrm>
            <a:off x="6191365" y="3600974"/>
            <a:ext cx="5669709" cy="1200329"/>
          </a:xfrm>
          <a:prstGeom prst="rect">
            <a:avLst/>
          </a:prstGeom>
        </p:spPr>
        <p:txBody>
          <a:bodyPr wrap="square">
            <a:spAutoFit/>
          </a:bodyPr>
          <a:lstStyle/>
          <a:p>
            <a:r>
              <a:rPr lang="en-US" dirty="0" smtClean="0">
                <a:latin typeface="LiberationSerif"/>
              </a:rPr>
              <a:t>When </a:t>
            </a:r>
            <a:r>
              <a:rPr lang="en-US" dirty="0">
                <a:latin typeface="LiberationSerif"/>
              </a:rPr>
              <a:t>teams deliver small increments, they are better able </a:t>
            </a:r>
            <a:r>
              <a:rPr lang="en-US" dirty="0" smtClean="0">
                <a:latin typeface="LiberationSerif"/>
              </a:rPr>
              <a:t>to understand </a:t>
            </a:r>
            <a:r>
              <a:rPr lang="en-US" dirty="0">
                <a:latin typeface="LiberationSerif"/>
              </a:rPr>
              <a:t>the true customer requirements faster </a:t>
            </a:r>
            <a:r>
              <a:rPr lang="en-US" dirty="0" smtClean="0">
                <a:latin typeface="LiberationSerif"/>
              </a:rPr>
              <a:t>and more </a:t>
            </a:r>
            <a:r>
              <a:rPr lang="en-US" dirty="0">
                <a:latin typeface="LiberationSerif"/>
              </a:rPr>
              <a:t>accurately than </a:t>
            </a:r>
            <a:r>
              <a:rPr lang="en-US" dirty="0" smtClean="0">
                <a:latin typeface="LiberationSerif"/>
              </a:rPr>
              <a:t>with a </a:t>
            </a:r>
            <a:r>
              <a:rPr lang="en-US" dirty="0">
                <a:latin typeface="LiberationSerif"/>
              </a:rPr>
              <a:t>static written specification.</a:t>
            </a:r>
            <a:endParaRPr lang="en-US" dirty="0"/>
          </a:p>
        </p:txBody>
      </p:sp>
    </p:spTree>
    <p:extLst>
      <p:ext uri="{BB962C8B-B14F-4D97-AF65-F5344CB8AC3E}">
        <p14:creationId xmlns:p14="http://schemas.microsoft.com/office/powerpoint/2010/main" val="157565235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Life cycle </a:t>
            </a:r>
            <a:r>
              <a:rPr lang="en-US" dirty="0"/>
              <a:t>selection </a:t>
            </a:r>
            <a:r>
              <a:rPr lang="en-US" dirty="0" smtClean="0"/>
              <a:t>for Uncertain </a:t>
            </a:r>
            <a:r>
              <a:rPr lang="en-US" dirty="0"/>
              <a:t>projects </a:t>
            </a:r>
          </a:p>
        </p:txBody>
      </p:sp>
      <p:sp>
        <p:nvSpPr>
          <p:cNvPr id="3" name="Content Placeholder 2"/>
          <p:cNvSpPr>
            <a:spLocks noGrp="1"/>
          </p:cNvSpPr>
          <p:nvPr>
            <p:ph idx="1"/>
          </p:nvPr>
        </p:nvSpPr>
        <p:spPr/>
        <p:txBody>
          <a:bodyPr/>
          <a:lstStyle/>
          <a:p>
            <a:r>
              <a:rPr lang="en-US" dirty="0"/>
              <a:t>Teams can plan and manage projects with clear and stable requirements and clear technical challenges with little difficulty. </a:t>
            </a:r>
            <a:endParaRPr lang="en-US" dirty="0" smtClean="0"/>
          </a:p>
          <a:p>
            <a:r>
              <a:rPr lang="en-US" dirty="0" smtClean="0"/>
              <a:t>However</a:t>
            </a:r>
            <a:r>
              <a:rPr lang="en-US" dirty="0"/>
              <a:t>, as the uncertainty </a:t>
            </a:r>
            <a:r>
              <a:rPr lang="en-US" dirty="0" smtClean="0"/>
              <a:t>in the </a:t>
            </a:r>
            <a:r>
              <a:rPr lang="en-US" dirty="0"/>
              <a:t>project increases, the likelihood of changes, wasted work, and rework </a:t>
            </a:r>
            <a:r>
              <a:rPr lang="en-US" dirty="0" smtClean="0"/>
              <a:t>also increases</a:t>
            </a:r>
            <a:r>
              <a:rPr lang="en-US" dirty="0"/>
              <a:t>, which is costly and time </a:t>
            </a:r>
            <a:r>
              <a:rPr lang="en-US" dirty="0" smtClean="0"/>
              <a:t>consuming.</a:t>
            </a:r>
          </a:p>
          <a:p>
            <a:r>
              <a:rPr lang="en-US" dirty="0"/>
              <a:t>Some teams have evolved project life cycles to use iterative and </a:t>
            </a:r>
            <a:r>
              <a:rPr lang="en-US" dirty="0" smtClean="0"/>
              <a:t>incremental approaches</a:t>
            </a:r>
            <a:r>
              <a:rPr lang="en-US" dirty="0"/>
              <a:t>. </a:t>
            </a:r>
            <a:endParaRPr lang="en-US" dirty="0" smtClean="0"/>
          </a:p>
          <a:p>
            <a:r>
              <a:rPr lang="en-US" dirty="0" smtClean="0"/>
              <a:t>Many </a:t>
            </a:r>
            <a:r>
              <a:rPr lang="en-US" dirty="0"/>
              <a:t>teams discover that when they explore the </a:t>
            </a:r>
            <a:r>
              <a:rPr lang="en-US" dirty="0" smtClean="0"/>
              <a:t>requirements iteratively </a:t>
            </a:r>
            <a:r>
              <a:rPr lang="en-US" dirty="0"/>
              <a:t>and deliver more often incrementally, the teams adapt to </a:t>
            </a:r>
            <a:r>
              <a:rPr lang="en-US" dirty="0" smtClean="0"/>
              <a:t>changes more </a:t>
            </a:r>
            <a:r>
              <a:rPr lang="en-US" dirty="0"/>
              <a:t>easily. </a:t>
            </a:r>
            <a:endParaRPr lang="en-US" dirty="0" smtClean="0"/>
          </a:p>
          <a:p>
            <a:r>
              <a:rPr lang="en-US" dirty="0" smtClean="0"/>
              <a:t>These </a:t>
            </a:r>
            <a:r>
              <a:rPr lang="en-US" dirty="0"/>
              <a:t>iterative and incremental approaches reduce waste </a:t>
            </a:r>
            <a:r>
              <a:rPr lang="en-US" dirty="0" smtClean="0"/>
              <a:t>and rework </a:t>
            </a:r>
            <a:r>
              <a:rPr lang="en-US" dirty="0"/>
              <a:t>because the teams gain feedback.</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35</a:t>
            </a:fld>
            <a:endParaRPr lang="en-US"/>
          </a:p>
        </p:txBody>
      </p:sp>
    </p:spTree>
    <p:extLst>
      <p:ext uri="{BB962C8B-B14F-4D97-AF65-F5344CB8AC3E}">
        <p14:creationId xmlns:p14="http://schemas.microsoft.com/office/powerpoint/2010/main" val="26720256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117" y="297986"/>
            <a:ext cx="9784080" cy="1508760"/>
          </a:xfrm>
        </p:spPr>
        <p:txBody>
          <a:bodyPr/>
          <a:lstStyle/>
          <a:p>
            <a:r>
              <a:rPr lang="en-US" dirty="0" smtClean="0"/>
              <a:t>Approaches for managing uncertain projects</a:t>
            </a:r>
            <a:endParaRPr lang="en-US" dirty="0"/>
          </a:p>
        </p:txBody>
      </p:sp>
      <p:sp>
        <p:nvSpPr>
          <p:cNvPr id="3" name="Content Placeholder 2"/>
          <p:cNvSpPr>
            <a:spLocks noGrp="1"/>
          </p:cNvSpPr>
          <p:nvPr>
            <p:ph idx="1"/>
          </p:nvPr>
        </p:nvSpPr>
        <p:spPr/>
        <p:txBody>
          <a:bodyPr>
            <a:normAutofit/>
          </a:bodyPr>
          <a:lstStyle/>
          <a:p>
            <a:r>
              <a:rPr lang="en-US" dirty="0" smtClean="0"/>
              <a:t>These </a:t>
            </a:r>
            <a:r>
              <a:rPr lang="en-US" dirty="0"/>
              <a:t>approaches use:</a:t>
            </a:r>
          </a:p>
          <a:p>
            <a:pPr lvl="1">
              <a:buFont typeface="Wingdings" panose="05000000000000000000" pitchFamily="2" charset="2"/>
              <a:buChar char="Ø"/>
            </a:pPr>
            <a:r>
              <a:rPr lang="en-US" dirty="0"/>
              <a:t>Very short feedback loops,</a:t>
            </a:r>
          </a:p>
          <a:p>
            <a:pPr lvl="1">
              <a:buFont typeface="Wingdings" panose="05000000000000000000" pitchFamily="2" charset="2"/>
              <a:buChar char="Ø"/>
            </a:pPr>
            <a:r>
              <a:rPr lang="en-US" dirty="0"/>
              <a:t>Frequent adaptation of process,</a:t>
            </a:r>
          </a:p>
          <a:p>
            <a:pPr lvl="1">
              <a:buFont typeface="Wingdings" panose="05000000000000000000" pitchFamily="2" charset="2"/>
              <a:buChar char="Ø"/>
            </a:pPr>
            <a:r>
              <a:rPr lang="en-US" dirty="0"/>
              <a:t>Reprioritization,</a:t>
            </a:r>
          </a:p>
          <a:p>
            <a:pPr lvl="1">
              <a:buFont typeface="Wingdings" panose="05000000000000000000" pitchFamily="2" charset="2"/>
              <a:buChar char="Ø"/>
            </a:pPr>
            <a:r>
              <a:rPr lang="en-US" dirty="0"/>
              <a:t>Regularly updated plans, and</a:t>
            </a:r>
          </a:p>
          <a:p>
            <a:pPr lvl="1">
              <a:buFont typeface="Wingdings" panose="05000000000000000000" pitchFamily="2" charset="2"/>
              <a:buChar char="Ø"/>
            </a:pPr>
            <a:r>
              <a:rPr lang="en-US" dirty="0"/>
              <a:t>Frequent delivery.</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36</a:t>
            </a:fld>
            <a:endParaRPr lang="en-US"/>
          </a:p>
        </p:txBody>
      </p:sp>
    </p:spTree>
    <p:extLst>
      <p:ext uri="{BB962C8B-B14F-4D97-AF65-F5344CB8AC3E}">
        <p14:creationId xmlns:p14="http://schemas.microsoft.com/office/powerpoint/2010/main" val="88238836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When to apply iterative, incremental and agile approaches?</a:t>
            </a:r>
            <a:endParaRPr lang="en-US" dirty="0"/>
          </a:p>
        </p:txBody>
      </p:sp>
      <p:sp>
        <p:nvSpPr>
          <p:cNvPr id="3" name="Content Placeholder 2"/>
          <p:cNvSpPr>
            <a:spLocks noGrp="1"/>
          </p:cNvSpPr>
          <p:nvPr>
            <p:ph idx="1"/>
          </p:nvPr>
        </p:nvSpPr>
        <p:spPr/>
        <p:txBody>
          <a:bodyPr/>
          <a:lstStyle/>
          <a:p>
            <a:r>
              <a:rPr lang="en-US" dirty="0"/>
              <a:t>These iterative, incremental, and agile approaches work well for projects </a:t>
            </a:r>
            <a:r>
              <a:rPr lang="en-US" dirty="0" smtClean="0"/>
              <a:t>that involve:</a:t>
            </a:r>
          </a:p>
          <a:p>
            <a:pPr lvl="1">
              <a:buFont typeface="Wingdings" panose="05000000000000000000" pitchFamily="2" charset="2"/>
              <a:buChar char="Ø"/>
            </a:pPr>
            <a:r>
              <a:rPr lang="en-US" dirty="0" smtClean="0"/>
              <a:t> New </a:t>
            </a:r>
            <a:r>
              <a:rPr lang="en-US" dirty="0"/>
              <a:t>or novel tools, techniques, materials, or application domains.</a:t>
            </a:r>
          </a:p>
          <a:p>
            <a:pPr lvl="1">
              <a:buFont typeface="Wingdings" panose="05000000000000000000" pitchFamily="2" charset="2"/>
              <a:buChar char="Ø"/>
            </a:pPr>
            <a:r>
              <a:rPr lang="en-US" dirty="0"/>
              <a:t>Require research and development;</a:t>
            </a:r>
          </a:p>
          <a:p>
            <a:pPr lvl="1">
              <a:buFont typeface="Wingdings" panose="05000000000000000000" pitchFamily="2" charset="2"/>
              <a:buChar char="Ø"/>
            </a:pPr>
            <a:r>
              <a:rPr lang="en-US" dirty="0"/>
              <a:t>Have high rates of change;</a:t>
            </a:r>
          </a:p>
          <a:p>
            <a:pPr lvl="1">
              <a:buFont typeface="Wingdings" panose="05000000000000000000" pitchFamily="2" charset="2"/>
              <a:buChar char="Ø"/>
            </a:pPr>
            <a:r>
              <a:rPr lang="en-US" dirty="0"/>
              <a:t>Have unclear or unknown requirements, uncertainty, or risk; or</a:t>
            </a:r>
          </a:p>
          <a:p>
            <a:pPr lvl="1">
              <a:buFont typeface="Wingdings" panose="05000000000000000000" pitchFamily="2" charset="2"/>
              <a:buChar char="Ø"/>
            </a:pPr>
            <a:r>
              <a:rPr lang="en-US" dirty="0"/>
              <a:t>Have a final goal that is hard to describe.</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37</a:t>
            </a:fld>
            <a:endParaRPr lang="en-US"/>
          </a:p>
        </p:txBody>
      </p:sp>
    </p:spTree>
    <p:extLst>
      <p:ext uri="{BB962C8B-B14F-4D97-AF65-F5344CB8AC3E}">
        <p14:creationId xmlns:p14="http://schemas.microsoft.com/office/powerpoint/2010/main" val="201508923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uncertainty </a:t>
            </a:r>
            <a:r>
              <a:rPr lang="en-US" dirty="0" smtClean="0"/>
              <a:t>and </a:t>
            </a:r>
            <a:r>
              <a:rPr lang="en-US" dirty="0"/>
              <a:t>disagreement</a:t>
            </a:r>
          </a:p>
        </p:txBody>
      </p:sp>
      <p:sp>
        <p:nvSpPr>
          <p:cNvPr id="3" name="Content Placeholder 2"/>
          <p:cNvSpPr>
            <a:spLocks noGrp="1"/>
          </p:cNvSpPr>
          <p:nvPr>
            <p:ph idx="1"/>
          </p:nvPr>
        </p:nvSpPr>
        <p:spPr/>
        <p:txBody>
          <a:bodyPr>
            <a:normAutofit/>
          </a:bodyPr>
          <a:lstStyle/>
          <a:p>
            <a:r>
              <a:rPr lang="en-US" dirty="0" smtClean="0"/>
              <a:t>However</a:t>
            </a:r>
            <a:r>
              <a:rPr lang="en-US" dirty="0"/>
              <a:t>, iterative and incremental approaches have their limits </a:t>
            </a:r>
            <a:r>
              <a:rPr lang="en-US" dirty="0" smtClean="0"/>
              <a:t>of applicability.</a:t>
            </a:r>
          </a:p>
          <a:p>
            <a:r>
              <a:rPr lang="en-US" dirty="0" smtClean="0"/>
              <a:t> </a:t>
            </a:r>
            <a:r>
              <a:rPr lang="en-US" dirty="0"/>
              <a:t>When both technology uncertainty and requirements </a:t>
            </a:r>
            <a:r>
              <a:rPr lang="en-US" dirty="0" smtClean="0"/>
              <a:t>uncertainty are </a:t>
            </a:r>
            <a:r>
              <a:rPr lang="en-US" dirty="0"/>
              <a:t>very high (the top right of Figure 2-5), the project moves beyond complex </a:t>
            </a:r>
            <a:r>
              <a:rPr lang="en-US" dirty="0" smtClean="0"/>
              <a:t>to chaotic</a:t>
            </a:r>
            <a:r>
              <a:rPr lang="en-US" dirty="0"/>
              <a:t>. </a:t>
            </a:r>
            <a:endParaRPr lang="en-US" dirty="0" smtClean="0"/>
          </a:p>
          <a:p>
            <a:r>
              <a:rPr lang="en-US" dirty="0" smtClean="0"/>
              <a:t>In </a:t>
            </a:r>
            <a:r>
              <a:rPr lang="en-US" dirty="0"/>
              <a:t>order for the project to become reliably possible, it needs one of </a:t>
            </a:r>
            <a:r>
              <a:rPr lang="en-US" dirty="0" smtClean="0"/>
              <a:t>the variables </a:t>
            </a:r>
            <a:r>
              <a:rPr lang="en-US" dirty="0"/>
              <a:t>(uncertainty or disagreement) to be contained.</a:t>
            </a:r>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38</a:t>
            </a:fld>
            <a:endParaRPr lang="en-US"/>
          </a:p>
        </p:txBody>
      </p:sp>
    </p:spTree>
    <p:extLst>
      <p:ext uri="{BB962C8B-B14F-4D97-AF65-F5344CB8AC3E}">
        <p14:creationId xmlns:p14="http://schemas.microsoft.com/office/powerpoint/2010/main" val="37369352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121" y="297986"/>
            <a:ext cx="9784080" cy="1508760"/>
          </a:xfrm>
        </p:spPr>
        <p:txBody>
          <a:bodyPr/>
          <a:lstStyle/>
          <a:p>
            <a:r>
              <a:rPr lang="en-US" dirty="0" smtClean="0"/>
              <a:t>Characteristics involving high </a:t>
            </a:r>
            <a:r>
              <a:rPr lang="en-US" dirty="0" err="1" smtClean="0"/>
              <a:t>uncertanity</a:t>
            </a:r>
            <a:endParaRPr lang="en-US" dirty="0"/>
          </a:p>
        </p:txBody>
      </p:sp>
      <p:sp>
        <p:nvSpPr>
          <p:cNvPr id="3" name="Content Placeholder 2"/>
          <p:cNvSpPr>
            <a:spLocks noGrp="1"/>
          </p:cNvSpPr>
          <p:nvPr>
            <p:ph idx="1"/>
          </p:nvPr>
        </p:nvSpPr>
        <p:spPr/>
        <p:txBody>
          <a:bodyPr/>
          <a:lstStyle/>
          <a:p>
            <a:pPr marL="457200" indent="-457200">
              <a:buFont typeface="+mj-lt"/>
              <a:buAutoNum type="arabicPeriod"/>
            </a:pPr>
            <a:r>
              <a:rPr lang="en-US" dirty="0" smtClean="0"/>
              <a:t>product specification / suitability </a:t>
            </a:r>
            <a:r>
              <a:rPr lang="en-US" dirty="0"/>
              <a:t>and requirements</a:t>
            </a:r>
            <a:r>
              <a:rPr lang="en-US" dirty="0" smtClean="0"/>
              <a:t> </a:t>
            </a:r>
            <a:r>
              <a:rPr lang="en-US" dirty="0"/>
              <a:t>(is the right product being built?)</a:t>
            </a:r>
            <a:r>
              <a:rPr lang="en-US" dirty="0" smtClean="0"/>
              <a:t>, </a:t>
            </a:r>
          </a:p>
          <a:p>
            <a:pPr marL="457200" indent="-457200">
              <a:buFont typeface="+mj-lt"/>
              <a:buAutoNum type="arabicPeriod"/>
            </a:pPr>
            <a:r>
              <a:rPr lang="en-US" dirty="0" smtClean="0"/>
              <a:t>production capability / </a:t>
            </a:r>
            <a:r>
              <a:rPr lang="en-US" dirty="0"/>
              <a:t>technical feasibility and </a:t>
            </a:r>
            <a:r>
              <a:rPr lang="en-US" dirty="0" smtClean="0"/>
              <a:t>performance (can </a:t>
            </a:r>
            <a:r>
              <a:rPr lang="en-US" dirty="0"/>
              <a:t>this product be built this way</a:t>
            </a:r>
            <a:r>
              <a:rPr lang="en-US" dirty="0" smtClean="0"/>
              <a:t>?)</a:t>
            </a:r>
          </a:p>
          <a:p>
            <a:pPr marL="457200" indent="-457200">
              <a:buFont typeface="+mj-lt"/>
              <a:buAutoNum type="arabicPeriod"/>
            </a:pPr>
            <a:r>
              <a:rPr lang="en-US" dirty="0" smtClean="0"/>
              <a:t>process suitability / </a:t>
            </a:r>
            <a:r>
              <a:rPr lang="en-US" dirty="0"/>
              <a:t>process and people</a:t>
            </a:r>
            <a:r>
              <a:rPr lang="en-US" dirty="0" smtClean="0"/>
              <a:t> </a:t>
            </a:r>
            <a:r>
              <a:rPr lang="en-US" dirty="0"/>
              <a:t>(is this an effective way for the team to work?)</a:t>
            </a:r>
          </a:p>
          <a:p>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39</a:t>
            </a:fld>
            <a:endParaRPr lang="en-US"/>
          </a:p>
        </p:txBody>
      </p:sp>
    </p:spTree>
    <p:extLst>
      <p:ext uri="{BB962C8B-B14F-4D97-AF65-F5344CB8AC3E}">
        <p14:creationId xmlns:p14="http://schemas.microsoft.com/office/powerpoint/2010/main" val="97074783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121" y="297986"/>
            <a:ext cx="9784080" cy="1508760"/>
          </a:xfrm>
        </p:spPr>
        <p:txBody>
          <a:bodyPr/>
          <a:lstStyle/>
          <a:p>
            <a:r>
              <a:rPr lang="en-US" dirty="0" smtClean="0"/>
              <a:t>Overcoming Uncertainty</a:t>
            </a:r>
            <a:endParaRPr lang="en-US" dirty="0"/>
          </a:p>
        </p:txBody>
      </p:sp>
      <p:sp>
        <p:nvSpPr>
          <p:cNvPr id="3" name="Content Placeholder 2"/>
          <p:cNvSpPr>
            <a:spLocks noGrp="1"/>
          </p:cNvSpPr>
          <p:nvPr>
            <p:ph idx="1"/>
          </p:nvPr>
        </p:nvSpPr>
        <p:spPr/>
        <p:txBody>
          <a:bodyPr/>
          <a:lstStyle/>
          <a:p>
            <a:r>
              <a:rPr lang="en-US" dirty="0"/>
              <a:t>By building a small increment and then testing and reviewing it, the team can explore uncertainty at a low cost in a short time, reduce risk, and maximize business value delivery</a:t>
            </a:r>
            <a:r>
              <a:rPr lang="en-US" dirty="0" smtClean="0"/>
              <a:t>.</a:t>
            </a:r>
            <a:endParaRPr lang="en-US" dirty="0"/>
          </a:p>
          <a:p>
            <a:endParaRPr lang="en-US"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40</a:t>
            </a:fld>
            <a:endParaRPr lang="en-US"/>
          </a:p>
        </p:txBody>
      </p:sp>
    </p:spTree>
    <p:extLst>
      <p:ext uri="{BB962C8B-B14F-4D97-AF65-F5344CB8AC3E}">
        <p14:creationId xmlns:p14="http://schemas.microsoft.com/office/powerpoint/2010/main" val="45378217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PM LIFECYCLES</a:t>
            </a:r>
            <a:endParaRPr lang="en-US" dirty="0"/>
          </a:p>
        </p:txBody>
      </p:sp>
      <p:sp>
        <p:nvSpPr>
          <p:cNvPr id="3" name="Content Placeholder 2"/>
          <p:cNvSpPr>
            <a:spLocks noGrp="1"/>
          </p:cNvSpPr>
          <p:nvPr>
            <p:ph idx="1"/>
          </p:nvPr>
        </p:nvSpPr>
        <p:spPr/>
        <p:txBody>
          <a:bodyPr>
            <a:noAutofit/>
          </a:bodyPr>
          <a:lstStyle/>
          <a:p>
            <a:pPr lvl="1">
              <a:buFont typeface="Wingdings" panose="05000000000000000000" pitchFamily="2" charset="2"/>
              <a:buChar char="Ø"/>
            </a:pPr>
            <a:r>
              <a:rPr lang="en-US" sz="2800" b="1" dirty="0" smtClean="0">
                <a:solidFill>
                  <a:srgbClr val="7030A0"/>
                </a:solidFill>
              </a:rPr>
              <a:t>Predictive life cycle</a:t>
            </a:r>
            <a:r>
              <a:rPr lang="en-US" sz="2800" b="1" dirty="0" smtClean="0"/>
              <a:t>. </a:t>
            </a:r>
            <a:r>
              <a:rPr lang="en-US" sz="2800" dirty="0" smtClean="0"/>
              <a:t>A more traditional approach, with the bulk of planning </a:t>
            </a:r>
            <a:r>
              <a:rPr lang="en-US" sz="2800" dirty="0"/>
              <a:t>occurring upfront, then executing in a single pass; </a:t>
            </a:r>
            <a:r>
              <a:rPr lang="en-US" sz="2800" dirty="0" smtClean="0"/>
              <a:t>a sequential </a:t>
            </a:r>
            <a:r>
              <a:rPr lang="en-US" sz="2800" dirty="0"/>
              <a:t>process.</a:t>
            </a:r>
          </a:p>
          <a:p>
            <a:pPr lvl="1">
              <a:buFont typeface="Wingdings" panose="05000000000000000000" pitchFamily="2" charset="2"/>
              <a:buChar char="Ø"/>
            </a:pPr>
            <a:r>
              <a:rPr lang="en-US" sz="2800" b="1" dirty="0">
                <a:solidFill>
                  <a:srgbClr val="002060"/>
                </a:solidFill>
              </a:rPr>
              <a:t>Iterative life cycle</a:t>
            </a:r>
            <a:r>
              <a:rPr lang="en-US" sz="2800" b="1" dirty="0"/>
              <a:t>. </a:t>
            </a:r>
            <a:r>
              <a:rPr lang="en-US" sz="2800" dirty="0"/>
              <a:t>An approach that allows feedback for </a:t>
            </a:r>
            <a:r>
              <a:rPr lang="en-US" sz="2800" dirty="0" smtClean="0"/>
              <a:t>unfinished work </a:t>
            </a:r>
            <a:r>
              <a:rPr lang="en-US" sz="2800" dirty="0"/>
              <a:t>to improve and modify that work.</a:t>
            </a:r>
          </a:p>
          <a:p>
            <a:pPr lvl="1">
              <a:buFont typeface="Wingdings" panose="05000000000000000000" pitchFamily="2" charset="2"/>
              <a:buChar char="Ø"/>
            </a:pPr>
            <a:r>
              <a:rPr lang="en-US" sz="2800" b="1" dirty="0">
                <a:solidFill>
                  <a:schemeClr val="bg1"/>
                </a:solidFill>
              </a:rPr>
              <a:t>Incremental life cycle</a:t>
            </a:r>
            <a:r>
              <a:rPr lang="en-US" sz="2800" b="1" dirty="0"/>
              <a:t>. </a:t>
            </a:r>
            <a:r>
              <a:rPr lang="en-US" sz="2800" dirty="0"/>
              <a:t>An approach that provides </a:t>
            </a:r>
            <a:r>
              <a:rPr lang="en-US" sz="2800" dirty="0" smtClean="0"/>
              <a:t>finished deliverables </a:t>
            </a:r>
            <a:r>
              <a:rPr lang="en-US" sz="2800" dirty="0"/>
              <a:t>that the customer may be able to use immediately.</a:t>
            </a:r>
          </a:p>
          <a:p>
            <a:pPr lvl="1">
              <a:buFont typeface="Wingdings" panose="05000000000000000000" pitchFamily="2" charset="2"/>
              <a:buChar char="Ø"/>
            </a:pPr>
            <a:r>
              <a:rPr lang="en-US" sz="2800" b="1" dirty="0" smtClean="0">
                <a:solidFill>
                  <a:srgbClr val="FF0000"/>
                </a:solidFill>
              </a:rPr>
              <a:t>Agile life cycle</a:t>
            </a:r>
            <a:r>
              <a:rPr lang="en-US" sz="2800" b="1" dirty="0" smtClean="0"/>
              <a:t>. </a:t>
            </a:r>
            <a:r>
              <a:rPr lang="en-US" sz="2800" dirty="0"/>
              <a:t>An approach that is both iterative and incremental </a:t>
            </a:r>
            <a:r>
              <a:rPr lang="en-US" sz="2800" dirty="0" smtClean="0"/>
              <a:t>to refine work items and deliver frequently.</a:t>
            </a:r>
            <a:endParaRPr lang="en-US" sz="2800" dirty="0"/>
          </a:p>
        </p:txBody>
      </p:sp>
      <p:sp>
        <p:nvSpPr>
          <p:cNvPr id="4" name="Date Placeholder 3"/>
          <p:cNvSpPr>
            <a:spLocks noGrp="1"/>
          </p:cNvSpPr>
          <p:nvPr>
            <p:ph type="dt" sz="half" idx="10"/>
          </p:nvPr>
        </p:nvSpPr>
        <p:spPr/>
        <p:txBody>
          <a:bodyPr/>
          <a:lstStyle/>
          <a:p>
            <a:r>
              <a:rPr lang="en-US" smtClean="0"/>
              <a:t>Summer 2021</a:t>
            </a:r>
            <a:endParaRPr lang="en-US"/>
          </a:p>
        </p:txBody>
      </p:sp>
      <p:sp>
        <p:nvSpPr>
          <p:cNvPr id="5" name="Footer Placeholder 4"/>
          <p:cNvSpPr>
            <a:spLocks noGrp="1"/>
          </p:cNvSpPr>
          <p:nvPr>
            <p:ph type="ftr" sz="quarter" idx="11"/>
          </p:nvPr>
        </p:nvSpPr>
        <p:spPr/>
        <p:txBody>
          <a:bodyPr/>
          <a:lstStyle/>
          <a:p>
            <a:r>
              <a:rPr lang="en-US" b="1" smtClean="0">
                <a:solidFill>
                  <a:srgbClr val="53728A"/>
                </a:solidFill>
              </a:rPr>
              <a:t>Eng. Dr. Akram Ali</a:t>
            </a:r>
            <a:endParaRPr lang="en-US" sz="1200"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41</a:t>
            </a:fld>
            <a:endParaRPr lang="en-US"/>
          </a:p>
        </p:txBody>
      </p:sp>
    </p:spTree>
    <p:extLst>
      <p:ext uri="{BB962C8B-B14F-4D97-AF65-F5344CB8AC3E}">
        <p14:creationId xmlns:p14="http://schemas.microsoft.com/office/powerpoint/2010/main" val="3034176703"/>
      </p:ext>
    </p:extLst>
  </p:cSld>
  <p:clrMapOvr>
    <a:masterClrMapping/>
  </p:clrMapOvr>
  <p:timing>
    <p:tnLst>
      <p:par>
        <p:cTn id="1" dur="indefinite" restart="never" nodeType="tmRoot"/>
      </p:par>
    </p:tnLst>
  </p:timing>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3834</TotalTime>
  <Words>2555</Words>
  <Application>Microsoft Office PowerPoint</Application>
  <PresentationFormat>Widescreen</PresentationFormat>
  <Paragraphs>376</Paragraphs>
  <Slides>41</Slides>
  <Notes>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41</vt:i4>
      </vt:variant>
    </vt:vector>
  </HeadingPairs>
  <TitlesOfParts>
    <vt:vector size="51" baseType="lpstr">
      <vt:lpstr>Arial</vt:lpstr>
      <vt:lpstr>Arial Rounded MT Bold</vt:lpstr>
      <vt:lpstr>Calibri</vt:lpstr>
      <vt:lpstr>Calibri Light</vt:lpstr>
      <vt:lpstr>Corbel</vt:lpstr>
      <vt:lpstr>LiberationSerif</vt:lpstr>
      <vt:lpstr>Tahoma</vt:lpstr>
      <vt:lpstr>Wingdings</vt:lpstr>
      <vt:lpstr>1_Office Theme</vt:lpstr>
      <vt:lpstr>Banded</vt:lpstr>
      <vt:lpstr> PMG 622 Agile Project Management LECTURE 01: An Introduction to Agile</vt:lpstr>
      <vt:lpstr>Pre-course introduction</vt:lpstr>
      <vt:lpstr>Introduce Yourself</vt:lpstr>
      <vt:lpstr>Course Learning Objectives</vt:lpstr>
      <vt:lpstr>Your main reference material</vt:lpstr>
      <vt:lpstr>How course is delivered and how to study</vt:lpstr>
      <vt:lpstr>The secret to success?</vt:lpstr>
      <vt:lpstr>Caution!!!!!!!!!!!!!!!!!</vt:lpstr>
      <vt:lpstr>Introduction to agile</vt:lpstr>
      <vt:lpstr>Value</vt:lpstr>
      <vt:lpstr>PowerPoint Presentation</vt:lpstr>
      <vt:lpstr>Origins of Agile</vt:lpstr>
      <vt:lpstr>Agile Manifesto / “4 Values”</vt:lpstr>
      <vt:lpstr>The 12 principles behind the agile manifesto [1/4]</vt:lpstr>
      <vt:lpstr>The 12 principles behind the agile manifesto [2/4]</vt:lpstr>
      <vt:lpstr>The 12 principles behind the agile manifesto [3/4]</vt:lpstr>
      <vt:lpstr>The 12 principles behind the agile manifesto</vt:lpstr>
      <vt:lpstr>Declaration of interdependence</vt:lpstr>
      <vt:lpstr>KNOWLEDGE WORK VS INDUSTRIAL WORK</vt:lpstr>
      <vt:lpstr>The agile mindset</vt:lpstr>
      <vt:lpstr>PMP® vs. PMI-ACP®</vt:lpstr>
      <vt:lpstr>AGILE METHODOLOGY USED</vt:lpstr>
      <vt:lpstr>Agile is a blanket term for many approaches</vt:lpstr>
      <vt:lpstr>LEAN IS A SUPERSET FOR AGILE AND KANBAN</vt:lpstr>
      <vt:lpstr>Lean and agile shared heritage</vt:lpstr>
      <vt:lpstr>Agile = Mindset??????</vt:lpstr>
      <vt:lpstr>BEING AGILE VS DOING AGILE</vt:lpstr>
      <vt:lpstr>TWO strategies to fulfill agile values and principles [1/2]</vt:lpstr>
      <vt:lpstr>TWO strategies to fulfill agile values and principles [2/2]</vt:lpstr>
      <vt:lpstr>Kanban METHOD</vt:lpstr>
      <vt:lpstr>Kanban Method</vt:lpstr>
      <vt:lpstr>CASE</vt:lpstr>
      <vt:lpstr>UNCERTAINTY, RISK, AND LIFE CYCLE SELECTION</vt:lpstr>
      <vt:lpstr>Stacey Complexity Model (Technical / Requirements Uncertainties)</vt:lpstr>
      <vt:lpstr>Life cycle selection for Uncertain projects </vt:lpstr>
      <vt:lpstr>Approaches for managing uncertain projects</vt:lpstr>
      <vt:lpstr>When to apply iterative, incremental and agile approaches?</vt:lpstr>
      <vt:lpstr>uncertainty and disagreement</vt:lpstr>
      <vt:lpstr>Characteristics involving high uncertanity</vt:lpstr>
      <vt:lpstr>Overcoming Uncertainty</vt:lpstr>
      <vt:lpstr>Types of PM LIFECYCLES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AlMohaimeed</dc:creator>
  <cp:lastModifiedBy>Windows User</cp:lastModifiedBy>
  <cp:revision>332</cp:revision>
  <dcterms:created xsi:type="dcterms:W3CDTF">2020-10-15T07:04:09Z</dcterms:created>
  <dcterms:modified xsi:type="dcterms:W3CDTF">2021-06-04T14:02:12Z</dcterms:modified>
</cp:coreProperties>
</file>